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40"/>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327" r:id="rId38"/>
    <p:sldId id="328" r:id="rId39"/>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688CBFEE-52EA-442F-8197-C08008356BBF}"/>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A23DF491-892F-482A-A3F3-9DA76614AD56}"/>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40D9E82D-5169-416D-AB78-1C8DB91103E4}" type="datetime1">
              <a:rPr lang="es-ES"/>
              <a:pPr lvl="0"/>
              <a:t>29/10/2020</a:t>
            </a:fld>
            <a:endParaRPr lang="es-ES"/>
          </a:p>
        </p:txBody>
      </p:sp>
      <p:sp>
        <p:nvSpPr>
          <p:cNvPr id="4" name="Marcador de imagen de diapositiva 3">
            <a:extLst>
              <a:ext uri="{FF2B5EF4-FFF2-40B4-BE49-F238E27FC236}">
                <a16:creationId xmlns:a16="http://schemas.microsoft.com/office/drawing/2014/main" id="{F8890B6B-B9E1-448C-ABC4-D4821CF20169}"/>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04342967-D881-4E55-BBCE-D1085B8FDD90}"/>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603E5F4C-E9AE-44CA-8CC7-433F11267B04}"/>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B0B7360F-0175-46A1-BA48-CF34B7376FF9}"/>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648DDC49-C60F-4DD7-AB09-DC89A165D632}" type="slidenum">
              <a:t>‹Nº›</a:t>
            </a:fld>
            <a:endParaRPr lang="es-ES"/>
          </a:p>
        </p:txBody>
      </p:sp>
    </p:spTree>
    <p:extLst>
      <p:ext uri="{BB962C8B-B14F-4D97-AF65-F5344CB8AC3E}">
        <p14:creationId xmlns:p14="http://schemas.microsoft.com/office/powerpoint/2010/main" val="3624518986"/>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1DF1175-DB0A-49BD-B828-02BA329C26D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0CFCA9C-5ED9-4EAE-80EA-929788555A46}"/>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418A8F66-2507-4F3F-A169-9159B50952C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C36CAB7-8AEE-4A19-A95F-AE06FF56C2DD}"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53CEFCC-6A67-4643-BC10-2CAB768295A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2FF3C70-09F8-4732-AAEF-D0AD81D2B0AC}"/>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169DE757-EC9D-41E7-82DF-61FFD407A08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DD3D766-87F0-4C0E-8023-1E854562BD2B}"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6E1F6DE-B803-4F27-9715-BD988BC5DF30}"/>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9E23A2D0-6754-4184-AE22-D5A08B4369FD}"/>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2441B76E-2A72-4699-A72D-5AA773109A6E}"/>
              </a:ext>
            </a:extLst>
          </p:cNvPr>
          <p:cNvSpPr txBox="1">
            <a:spLocks noGrp="1"/>
          </p:cNvSpPr>
          <p:nvPr>
            <p:ph type="dt" sz="half" idx="7"/>
          </p:nvPr>
        </p:nvSpPr>
        <p:spPr/>
        <p:txBody>
          <a:bodyPr/>
          <a:lstStyle>
            <a:lvl1pPr>
              <a:defRPr/>
            </a:lvl1pPr>
          </a:lstStyle>
          <a:p>
            <a:pPr lvl="0"/>
            <a:fld id="{5EC6280D-9B95-489C-AE06-5AE39DA68402}" type="datetime1">
              <a:rPr lang="es-ES"/>
              <a:pPr lvl="0"/>
              <a:t>29/10/2020</a:t>
            </a:fld>
            <a:endParaRPr lang="es-ES"/>
          </a:p>
        </p:txBody>
      </p:sp>
      <p:sp>
        <p:nvSpPr>
          <p:cNvPr id="5" name="Marcador de pie de página 4">
            <a:extLst>
              <a:ext uri="{FF2B5EF4-FFF2-40B4-BE49-F238E27FC236}">
                <a16:creationId xmlns:a16="http://schemas.microsoft.com/office/drawing/2014/main" id="{DF8C1946-94AC-4213-B390-53FED4EEBFD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720EA12-3CF8-43B6-A87C-996560027B8B}"/>
              </a:ext>
            </a:extLst>
          </p:cNvPr>
          <p:cNvSpPr txBox="1">
            <a:spLocks noGrp="1"/>
          </p:cNvSpPr>
          <p:nvPr>
            <p:ph type="sldNum" sz="quarter" idx="8"/>
          </p:nvPr>
        </p:nvSpPr>
        <p:spPr/>
        <p:txBody>
          <a:bodyPr/>
          <a:lstStyle>
            <a:lvl1pPr>
              <a:defRPr/>
            </a:lvl1pPr>
          </a:lstStyle>
          <a:p>
            <a:pPr lvl="0"/>
            <a:fld id="{11DB8AE4-21C2-4FC7-A3AA-5F55272E8105}" type="slidenum">
              <a:t>‹Nº›</a:t>
            </a:fld>
            <a:endParaRPr lang="es-ES"/>
          </a:p>
        </p:txBody>
      </p:sp>
    </p:spTree>
    <p:extLst>
      <p:ext uri="{BB962C8B-B14F-4D97-AF65-F5344CB8AC3E}">
        <p14:creationId xmlns:p14="http://schemas.microsoft.com/office/powerpoint/2010/main" val="2589548775"/>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A195D19-9ED6-41DE-B97D-E6CCD11BFEA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87C1B58-411B-4750-B61A-C4EDFD2C5BE9}"/>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7B86708-5ECD-4F7E-AC99-D590BD4D24BD}"/>
              </a:ext>
            </a:extLst>
          </p:cNvPr>
          <p:cNvSpPr txBox="1">
            <a:spLocks noGrp="1"/>
          </p:cNvSpPr>
          <p:nvPr>
            <p:ph type="dt" sz="half" idx="7"/>
          </p:nvPr>
        </p:nvSpPr>
        <p:spPr/>
        <p:txBody>
          <a:bodyPr/>
          <a:lstStyle>
            <a:lvl1pPr>
              <a:defRPr/>
            </a:lvl1pPr>
          </a:lstStyle>
          <a:p>
            <a:pPr lvl="0"/>
            <a:fld id="{C6D2A562-4E98-4CC9-B70B-A2CF7E8B5F6C}" type="datetime1">
              <a:rPr lang="es-ES"/>
              <a:pPr lvl="0"/>
              <a:t>29/10/2020</a:t>
            </a:fld>
            <a:endParaRPr lang="es-ES"/>
          </a:p>
        </p:txBody>
      </p:sp>
      <p:sp>
        <p:nvSpPr>
          <p:cNvPr id="5" name="Marcador de pie de página 4">
            <a:extLst>
              <a:ext uri="{FF2B5EF4-FFF2-40B4-BE49-F238E27FC236}">
                <a16:creationId xmlns:a16="http://schemas.microsoft.com/office/drawing/2014/main" id="{A28CB9D6-49BA-4DAC-A625-3986FD5989F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F232360-144F-413F-BD06-7A3894A9C653}"/>
              </a:ext>
            </a:extLst>
          </p:cNvPr>
          <p:cNvSpPr txBox="1">
            <a:spLocks noGrp="1"/>
          </p:cNvSpPr>
          <p:nvPr>
            <p:ph type="sldNum" sz="quarter" idx="8"/>
          </p:nvPr>
        </p:nvSpPr>
        <p:spPr/>
        <p:txBody>
          <a:bodyPr/>
          <a:lstStyle>
            <a:lvl1pPr>
              <a:defRPr/>
            </a:lvl1pPr>
          </a:lstStyle>
          <a:p>
            <a:pPr lvl="0"/>
            <a:fld id="{467682D5-D780-4646-A491-DF7EBA8C7A89}" type="slidenum">
              <a:t>‹Nº›</a:t>
            </a:fld>
            <a:endParaRPr lang="es-ES"/>
          </a:p>
        </p:txBody>
      </p:sp>
    </p:spTree>
    <p:extLst>
      <p:ext uri="{BB962C8B-B14F-4D97-AF65-F5344CB8AC3E}">
        <p14:creationId xmlns:p14="http://schemas.microsoft.com/office/powerpoint/2010/main" val="22915532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3B9F1ED-622E-49DF-8EAB-FBAA837636B4}"/>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6890D37-35DE-4207-978C-98F25444DDB5}"/>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14910158-AF9D-43C4-A6BA-F394A64BB078}"/>
              </a:ext>
            </a:extLst>
          </p:cNvPr>
          <p:cNvSpPr txBox="1">
            <a:spLocks noGrp="1"/>
          </p:cNvSpPr>
          <p:nvPr>
            <p:ph type="dt" sz="half" idx="7"/>
          </p:nvPr>
        </p:nvSpPr>
        <p:spPr/>
        <p:txBody>
          <a:bodyPr/>
          <a:lstStyle>
            <a:lvl1pPr>
              <a:defRPr/>
            </a:lvl1pPr>
          </a:lstStyle>
          <a:p>
            <a:pPr lvl="0"/>
            <a:fld id="{9777B6BE-8870-4018-90FB-28C9D37CF7C2}" type="datetime1">
              <a:rPr lang="es-ES"/>
              <a:pPr lvl="0"/>
              <a:t>29/10/2020</a:t>
            </a:fld>
            <a:endParaRPr lang="es-ES"/>
          </a:p>
        </p:txBody>
      </p:sp>
      <p:sp>
        <p:nvSpPr>
          <p:cNvPr id="5" name="Marcador de pie de página 4">
            <a:extLst>
              <a:ext uri="{FF2B5EF4-FFF2-40B4-BE49-F238E27FC236}">
                <a16:creationId xmlns:a16="http://schemas.microsoft.com/office/drawing/2014/main" id="{EC04C0FD-2B1A-402E-B297-9842EA21A8F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28CA4E1-78CC-4F68-B6CB-2DAB3DF922CE}"/>
              </a:ext>
            </a:extLst>
          </p:cNvPr>
          <p:cNvSpPr txBox="1">
            <a:spLocks noGrp="1"/>
          </p:cNvSpPr>
          <p:nvPr>
            <p:ph type="sldNum" sz="quarter" idx="8"/>
          </p:nvPr>
        </p:nvSpPr>
        <p:spPr/>
        <p:txBody>
          <a:bodyPr/>
          <a:lstStyle>
            <a:lvl1pPr>
              <a:defRPr/>
            </a:lvl1pPr>
          </a:lstStyle>
          <a:p>
            <a:pPr lvl="0"/>
            <a:fld id="{EEF2889B-E31A-4E0A-BE20-42B6373867FE}" type="slidenum">
              <a:t>‹Nº›</a:t>
            </a:fld>
            <a:endParaRPr lang="es-ES"/>
          </a:p>
        </p:txBody>
      </p:sp>
    </p:spTree>
    <p:extLst>
      <p:ext uri="{BB962C8B-B14F-4D97-AF65-F5344CB8AC3E}">
        <p14:creationId xmlns:p14="http://schemas.microsoft.com/office/powerpoint/2010/main" val="38133580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680D677-3804-4E78-97BA-8680F624668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CBE8948-29B9-44D6-B8F9-269F3A26CE48}"/>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346E1EDB-DD0F-4A8D-87EA-FCC8E8E2ABA4}"/>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5F1C80EB-AAF5-4DEA-990C-D6FB30F4276A}"/>
              </a:ext>
            </a:extLst>
          </p:cNvPr>
          <p:cNvSpPr txBox="1">
            <a:spLocks noGrp="1"/>
          </p:cNvSpPr>
          <p:nvPr>
            <p:ph type="dt" sz="half" idx="7"/>
          </p:nvPr>
        </p:nvSpPr>
        <p:spPr/>
        <p:txBody>
          <a:bodyPr/>
          <a:lstStyle>
            <a:lvl1pPr>
              <a:defRPr/>
            </a:lvl1pPr>
          </a:lstStyle>
          <a:p>
            <a:pPr lvl="0"/>
            <a:fld id="{530B5D2E-DA95-4B96-B7AC-B5F5D5BE1A97}" type="datetime1">
              <a:rPr lang="es-ES"/>
              <a:pPr lvl="0"/>
              <a:t>29/10/2020</a:t>
            </a:fld>
            <a:endParaRPr lang="es-ES"/>
          </a:p>
        </p:txBody>
      </p:sp>
      <p:sp>
        <p:nvSpPr>
          <p:cNvPr id="6" name="Marcador de pie de página 5">
            <a:extLst>
              <a:ext uri="{FF2B5EF4-FFF2-40B4-BE49-F238E27FC236}">
                <a16:creationId xmlns:a16="http://schemas.microsoft.com/office/drawing/2014/main" id="{9C8C0AA9-C76D-46B7-8D0A-C895398EFFD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8384BEB-7406-454C-A6DA-2C85A237654F}"/>
              </a:ext>
            </a:extLst>
          </p:cNvPr>
          <p:cNvSpPr txBox="1">
            <a:spLocks noGrp="1"/>
          </p:cNvSpPr>
          <p:nvPr>
            <p:ph type="sldNum" sz="quarter" idx="8"/>
          </p:nvPr>
        </p:nvSpPr>
        <p:spPr/>
        <p:txBody>
          <a:bodyPr/>
          <a:lstStyle>
            <a:lvl1pPr>
              <a:defRPr/>
            </a:lvl1pPr>
          </a:lstStyle>
          <a:p>
            <a:pPr lvl="0"/>
            <a:fld id="{42FD7749-F052-4C43-9B6F-2F04FD97EF5F}" type="slidenum">
              <a:t>‹Nº›</a:t>
            </a:fld>
            <a:endParaRPr lang="es-ES"/>
          </a:p>
        </p:txBody>
      </p:sp>
    </p:spTree>
    <p:extLst>
      <p:ext uri="{BB962C8B-B14F-4D97-AF65-F5344CB8AC3E}">
        <p14:creationId xmlns:p14="http://schemas.microsoft.com/office/powerpoint/2010/main" val="36084230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26619AE-7664-4D79-8923-CB429A207B4D}"/>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F6BABC8-9D6D-49F8-ABBB-1F53E366CDA6}"/>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843ABEF7-F418-44F8-B1D3-D7222725E024}"/>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302E9321-24A0-48FE-9370-CEB1815E14C4}"/>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D252F753-6309-4112-A806-CAA06D411AB6}"/>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FD63329A-3E5C-417B-8FFA-9A6F3CB4D179}"/>
              </a:ext>
            </a:extLst>
          </p:cNvPr>
          <p:cNvSpPr txBox="1">
            <a:spLocks noGrp="1"/>
          </p:cNvSpPr>
          <p:nvPr>
            <p:ph type="dt" sz="half" idx="7"/>
          </p:nvPr>
        </p:nvSpPr>
        <p:spPr/>
        <p:txBody>
          <a:bodyPr/>
          <a:lstStyle>
            <a:lvl1pPr>
              <a:defRPr/>
            </a:lvl1pPr>
          </a:lstStyle>
          <a:p>
            <a:pPr lvl="0"/>
            <a:fld id="{50B3D1A0-37C2-4FA8-9DE4-694DB57BF36F}" type="datetime1">
              <a:rPr lang="es-ES"/>
              <a:pPr lvl="0"/>
              <a:t>29/10/2020</a:t>
            </a:fld>
            <a:endParaRPr lang="es-ES"/>
          </a:p>
        </p:txBody>
      </p:sp>
      <p:sp>
        <p:nvSpPr>
          <p:cNvPr id="8" name="Marcador de pie de página 7">
            <a:extLst>
              <a:ext uri="{FF2B5EF4-FFF2-40B4-BE49-F238E27FC236}">
                <a16:creationId xmlns:a16="http://schemas.microsoft.com/office/drawing/2014/main" id="{8003077A-6BAC-4BB3-A325-84A20AF5351D}"/>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6AEAF775-549B-4727-8021-B89C0D03D387}"/>
              </a:ext>
            </a:extLst>
          </p:cNvPr>
          <p:cNvSpPr txBox="1">
            <a:spLocks noGrp="1"/>
          </p:cNvSpPr>
          <p:nvPr>
            <p:ph type="sldNum" sz="quarter" idx="8"/>
          </p:nvPr>
        </p:nvSpPr>
        <p:spPr/>
        <p:txBody>
          <a:bodyPr/>
          <a:lstStyle>
            <a:lvl1pPr>
              <a:defRPr/>
            </a:lvl1pPr>
          </a:lstStyle>
          <a:p>
            <a:pPr lvl="0"/>
            <a:fld id="{FB87FBC7-69D0-4714-B511-C6EFC81D4AB0}" type="slidenum">
              <a:t>‹Nº›</a:t>
            </a:fld>
            <a:endParaRPr lang="es-ES"/>
          </a:p>
        </p:txBody>
      </p:sp>
    </p:spTree>
    <p:extLst>
      <p:ext uri="{BB962C8B-B14F-4D97-AF65-F5344CB8AC3E}">
        <p14:creationId xmlns:p14="http://schemas.microsoft.com/office/powerpoint/2010/main" val="30008948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BA54F0C-DDC8-4915-B528-BA35DE1805B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D00F0005-DF53-4545-9EBF-3E010AC2CD6C}"/>
              </a:ext>
            </a:extLst>
          </p:cNvPr>
          <p:cNvSpPr txBox="1">
            <a:spLocks noGrp="1"/>
          </p:cNvSpPr>
          <p:nvPr>
            <p:ph type="dt" sz="half" idx="7"/>
          </p:nvPr>
        </p:nvSpPr>
        <p:spPr/>
        <p:txBody>
          <a:bodyPr/>
          <a:lstStyle>
            <a:lvl1pPr>
              <a:defRPr/>
            </a:lvl1pPr>
          </a:lstStyle>
          <a:p>
            <a:pPr lvl="0"/>
            <a:fld id="{4B571A8B-73F7-4F15-8CA9-9454FFE8D3BE}" type="datetime1">
              <a:rPr lang="es-ES"/>
              <a:pPr lvl="0"/>
              <a:t>29/10/2020</a:t>
            </a:fld>
            <a:endParaRPr lang="es-ES"/>
          </a:p>
        </p:txBody>
      </p:sp>
      <p:sp>
        <p:nvSpPr>
          <p:cNvPr id="4" name="Marcador de pie de página 3">
            <a:extLst>
              <a:ext uri="{FF2B5EF4-FFF2-40B4-BE49-F238E27FC236}">
                <a16:creationId xmlns:a16="http://schemas.microsoft.com/office/drawing/2014/main" id="{EC350FBB-B21E-4860-AD34-5625EFA040BD}"/>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78DC2E86-701B-49B6-88ED-BC50A54D19D3}"/>
              </a:ext>
            </a:extLst>
          </p:cNvPr>
          <p:cNvSpPr txBox="1">
            <a:spLocks noGrp="1"/>
          </p:cNvSpPr>
          <p:nvPr>
            <p:ph type="sldNum" sz="quarter" idx="8"/>
          </p:nvPr>
        </p:nvSpPr>
        <p:spPr/>
        <p:txBody>
          <a:bodyPr/>
          <a:lstStyle>
            <a:lvl1pPr>
              <a:defRPr/>
            </a:lvl1pPr>
          </a:lstStyle>
          <a:p>
            <a:pPr lvl="0"/>
            <a:fld id="{4B1FBE07-5F56-4B1B-B173-4DEAF604A2E3}" type="slidenum">
              <a:t>‹Nº›</a:t>
            </a:fld>
            <a:endParaRPr lang="es-ES"/>
          </a:p>
        </p:txBody>
      </p:sp>
    </p:spTree>
    <p:extLst>
      <p:ext uri="{BB962C8B-B14F-4D97-AF65-F5344CB8AC3E}">
        <p14:creationId xmlns:p14="http://schemas.microsoft.com/office/powerpoint/2010/main" val="23941889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196B4605-9842-4F80-A67A-8389BAE75DD9}"/>
              </a:ext>
            </a:extLst>
          </p:cNvPr>
          <p:cNvSpPr txBox="1">
            <a:spLocks noGrp="1"/>
          </p:cNvSpPr>
          <p:nvPr>
            <p:ph type="dt" sz="half" idx="7"/>
          </p:nvPr>
        </p:nvSpPr>
        <p:spPr/>
        <p:txBody>
          <a:bodyPr/>
          <a:lstStyle>
            <a:lvl1pPr>
              <a:defRPr/>
            </a:lvl1pPr>
          </a:lstStyle>
          <a:p>
            <a:pPr lvl="0"/>
            <a:fld id="{F7FCB343-E3BB-4389-9A03-90D025848987}" type="datetime1">
              <a:rPr lang="es-ES"/>
              <a:pPr lvl="0"/>
              <a:t>29/10/2020</a:t>
            </a:fld>
            <a:endParaRPr lang="es-ES"/>
          </a:p>
        </p:txBody>
      </p:sp>
      <p:sp>
        <p:nvSpPr>
          <p:cNvPr id="3" name="Marcador de pie de página 2">
            <a:extLst>
              <a:ext uri="{FF2B5EF4-FFF2-40B4-BE49-F238E27FC236}">
                <a16:creationId xmlns:a16="http://schemas.microsoft.com/office/drawing/2014/main" id="{39C6515D-1AC9-436A-A291-18752A170223}"/>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725EF44E-513A-4737-81D0-A250094AD309}"/>
              </a:ext>
            </a:extLst>
          </p:cNvPr>
          <p:cNvSpPr txBox="1">
            <a:spLocks noGrp="1"/>
          </p:cNvSpPr>
          <p:nvPr>
            <p:ph type="sldNum" sz="quarter" idx="8"/>
          </p:nvPr>
        </p:nvSpPr>
        <p:spPr/>
        <p:txBody>
          <a:bodyPr/>
          <a:lstStyle>
            <a:lvl1pPr>
              <a:defRPr/>
            </a:lvl1pPr>
          </a:lstStyle>
          <a:p>
            <a:pPr lvl="0"/>
            <a:fld id="{339E1D5C-5E5B-4187-A6B7-B4641233CF9E}" type="slidenum">
              <a:t>‹Nº›</a:t>
            </a:fld>
            <a:endParaRPr lang="es-ES"/>
          </a:p>
        </p:txBody>
      </p:sp>
    </p:spTree>
    <p:extLst>
      <p:ext uri="{BB962C8B-B14F-4D97-AF65-F5344CB8AC3E}">
        <p14:creationId xmlns:p14="http://schemas.microsoft.com/office/powerpoint/2010/main" val="2128344533"/>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43F6C5E-EDFE-4425-A775-09938C583777}"/>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5E1DE58-5943-4D11-BAEB-5E0D41A09B1C}"/>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3672A12D-3499-404E-B706-B7871F7AEE18}"/>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ACD93B36-8F20-4CB3-86EC-436188C15AA8}"/>
              </a:ext>
            </a:extLst>
          </p:cNvPr>
          <p:cNvSpPr txBox="1">
            <a:spLocks noGrp="1"/>
          </p:cNvSpPr>
          <p:nvPr>
            <p:ph type="dt" sz="half" idx="7"/>
          </p:nvPr>
        </p:nvSpPr>
        <p:spPr/>
        <p:txBody>
          <a:bodyPr/>
          <a:lstStyle>
            <a:lvl1pPr>
              <a:defRPr/>
            </a:lvl1pPr>
          </a:lstStyle>
          <a:p>
            <a:pPr lvl="0"/>
            <a:fld id="{38F8F34B-C7F4-449B-8EFC-84B366B89C0B}" type="datetime1">
              <a:rPr lang="es-ES"/>
              <a:pPr lvl="0"/>
              <a:t>29/10/2020</a:t>
            </a:fld>
            <a:endParaRPr lang="es-ES"/>
          </a:p>
        </p:txBody>
      </p:sp>
      <p:sp>
        <p:nvSpPr>
          <p:cNvPr id="6" name="Marcador de pie de página 5">
            <a:extLst>
              <a:ext uri="{FF2B5EF4-FFF2-40B4-BE49-F238E27FC236}">
                <a16:creationId xmlns:a16="http://schemas.microsoft.com/office/drawing/2014/main" id="{8C578936-A864-4FDA-9D73-9C083357DF0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99616E1-E3EC-4805-B208-8200A4F24DED}"/>
              </a:ext>
            </a:extLst>
          </p:cNvPr>
          <p:cNvSpPr txBox="1">
            <a:spLocks noGrp="1"/>
          </p:cNvSpPr>
          <p:nvPr>
            <p:ph type="sldNum" sz="quarter" idx="8"/>
          </p:nvPr>
        </p:nvSpPr>
        <p:spPr/>
        <p:txBody>
          <a:bodyPr/>
          <a:lstStyle>
            <a:lvl1pPr>
              <a:defRPr/>
            </a:lvl1pPr>
          </a:lstStyle>
          <a:p>
            <a:pPr lvl="0"/>
            <a:fld id="{482BC28B-1850-4019-BD5B-F0FB715EAE69}" type="slidenum">
              <a:t>‹Nº›</a:t>
            </a:fld>
            <a:endParaRPr lang="es-ES"/>
          </a:p>
        </p:txBody>
      </p:sp>
    </p:spTree>
    <p:extLst>
      <p:ext uri="{BB962C8B-B14F-4D97-AF65-F5344CB8AC3E}">
        <p14:creationId xmlns:p14="http://schemas.microsoft.com/office/powerpoint/2010/main" val="34161894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5221184-7888-4B5C-B751-38B0FCE55A10}"/>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29875845-7E50-4E9C-8973-BCE62AC38858}"/>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7026783F-A58D-4F75-ADFD-A1DD23BFABED}"/>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3D6EF20-6EAA-4368-BFF0-95AA1C4816F5}"/>
              </a:ext>
            </a:extLst>
          </p:cNvPr>
          <p:cNvSpPr txBox="1">
            <a:spLocks noGrp="1"/>
          </p:cNvSpPr>
          <p:nvPr>
            <p:ph type="dt" sz="half" idx="7"/>
          </p:nvPr>
        </p:nvSpPr>
        <p:spPr/>
        <p:txBody>
          <a:bodyPr/>
          <a:lstStyle>
            <a:lvl1pPr>
              <a:defRPr/>
            </a:lvl1pPr>
          </a:lstStyle>
          <a:p>
            <a:pPr lvl="0"/>
            <a:fld id="{C8A5BE78-53DB-4AF6-80BB-8746F1A5B2CD}" type="datetime1">
              <a:rPr lang="es-ES"/>
              <a:pPr lvl="0"/>
              <a:t>29/10/2020</a:t>
            </a:fld>
            <a:endParaRPr lang="es-ES"/>
          </a:p>
        </p:txBody>
      </p:sp>
      <p:sp>
        <p:nvSpPr>
          <p:cNvPr id="6" name="Marcador de pie de página 5">
            <a:extLst>
              <a:ext uri="{FF2B5EF4-FFF2-40B4-BE49-F238E27FC236}">
                <a16:creationId xmlns:a16="http://schemas.microsoft.com/office/drawing/2014/main" id="{DE39D18C-D832-4E40-B9FC-2D1CA14DF769}"/>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8C493CCF-3E05-4D0A-BB1E-492E880EE039}"/>
              </a:ext>
            </a:extLst>
          </p:cNvPr>
          <p:cNvSpPr txBox="1">
            <a:spLocks noGrp="1"/>
          </p:cNvSpPr>
          <p:nvPr>
            <p:ph type="sldNum" sz="quarter" idx="8"/>
          </p:nvPr>
        </p:nvSpPr>
        <p:spPr/>
        <p:txBody>
          <a:bodyPr/>
          <a:lstStyle>
            <a:lvl1pPr>
              <a:defRPr/>
            </a:lvl1pPr>
          </a:lstStyle>
          <a:p>
            <a:pPr lvl="0"/>
            <a:fld id="{F97C4432-908F-413E-BDCD-52F3608A5B1A}" type="slidenum">
              <a:t>‹Nº›</a:t>
            </a:fld>
            <a:endParaRPr lang="es-ES"/>
          </a:p>
        </p:txBody>
      </p:sp>
    </p:spTree>
    <p:extLst>
      <p:ext uri="{BB962C8B-B14F-4D97-AF65-F5344CB8AC3E}">
        <p14:creationId xmlns:p14="http://schemas.microsoft.com/office/powerpoint/2010/main" val="14967212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ABC9049-088A-4BDB-B703-19B0F379595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87BF6B98-468F-4908-8FE2-04E8F2A33E98}"/>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A2F4FC6-774E-45D8-8A78-56FAC53A1E3A}"/>
              </a:ext>
            </a:extLst>
          </p:cNvPr>
          <p:cNvSpPr txBox="1">
            <a:spLocks noGrp="1"/>
          </p:cNvSpPr>
          <p:nvPr>
            <p:ph type="dt" sz="half" idx="7"/>
          </p:nvPr>
        </p:nvSpPr>
        <p:spPr/>
        <p:txBody>
          <a:bodyPr/>
          <a:lstStyle>
            <a:lvl1pPr>
              <a:defRPr/>
            </a:lvl1pPr>
          </a:lstStyle>
          <a:p>
            <a:pPr lvl="0"/>
            <a:fld id="{E2D6EFB1-68D1-4FD6-AF6F-B803CCB723D0}" type="datetime1">
              <a:rPr lang="es-ES"/>
              <a:pPr lvl="0"/>
              <a:t>29/10/2020</a:t>
            </a:fld>
            <a:endParaRPr lang="es-ES"/>
          </a:p>
        </p:txBody>
      </p:sp>
      <p:sp>
        <p:nvSpPr>
          <p:cNvPr id="5" name="Marcador de pie de página 4">
            <a:extLst>
              <a:ext uri="{FF2B5EF4-FFF2-40B4-BE49-F238E27FC236}">
                <a16:creationId xmlns:a16="http://schemas.microsoft.com/office/drawing/2014/main" id="{3233CABA-D7B9-4CFD-B251-F98F3A07005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6CF82BE-4383-4B4D-95A0-28FD2AC55532}"/>
              </a:ext>
            </a:extLst>
          </p:cNvPr>
          <p:cNvSpPr txBox="1">
            <a:spLocks noGrp="1"/>
          </p:cNvSpPr>
          <p:nvPr>
            <p:ph type="sldNum" sz="quarter" idx="8"/>
          </p:nvPr>
        </p:nvSpPr>
        <p:spPr/>
        <p:txBody>
          <a:bodyPr/>
          <a:lstStyle>
            <a:lvl1pPr>
              <a:defRPr/>
            </a:lvl1pPr>
          </a:lstStyle>
          <a:p>
            <a:pPr lvl="0"/>
            <a:fld id="{8834142F-3D8E-48CE-9890-4BC1C9B7A829}" type="slidenum">
              <a:t>‹Nº›</a:t>
            </a:fld>
            <a:endParaRPr lang="es-ES"/>
          </a:p>
        </p:txBody>
      </p:sp>
    </p:spTree>
    <p:extLst>
      <p:ext uri="{BB962C8B-B14F-4D97-AF65-F5344CB8AC3E}">
        <p14:creationId xmlns:p14="http://schemas.microsoft.com/office/powerpoint/2010/main" val="21895274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22A5A926-F108-46E1-A542-5CECDDCF5819}"/>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C0736F23-DD0C-4CDB-9207-A2A8D123F18D}"/>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72EAA08-F3BD-4835-83CF-EA185C6CFB0A}"/>
              </a:ext>
            </a:extLst>
          </p:cNvPr>
          <p:cNvSpPr txBox="1">
            <a:spLocks noGrp="1"/>
          </p:cNvSpPr>
          <p:nvPr>
            <p:ph type="dt" sz="half" idx="7"/>
          </p:nvPr>
        </p:nvSpPr>
        <p:spPr/>
        <p:txBody>
          <a:bodyPr/>
          <a:lstStyle>
            <a:lvl1pPr>
              <a:defRPr/>
            </a:lvl1pPr>
          </a:lstStyle>
          <a:p>
            <a:pPr lvl="0"/>
            <a:fld id="{F593B04C-8AFC-4EB6-8B3B-E772FFCA87B2}" type="datetime1">
              <a:rPr lang="es-ES"/>
              <a:pPr lvl="0"/>
              <a:t>29/10/2020</a:t>
            </a:fld>
            <a:endParaRPr lang="es-ES"/>
          </a:p>
        </p:txBody>
      </p:sp>
      <p:sp>
        <p:nvSpPr>
          <p:cNvPr id="5" name="Marcador de pie de página 4">
            <a:extLst>
              <a:ext uri="{FF2B5EF4-FFF2-40B4-BE49-F238E27FC236}">
                <a16:creationId xmlns:a16="http://schemas.microsoft.com/office/drawing/2014/main" id="{BC31BFAA-8904-4136-9BE7-4D4673F5E8D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94B0556-EB8A-4A47-B53C-E377F7613E19}"/>
              </a:ext>
            </a:extLst>
          </p:cNvPr>
          <p:cNvSpPr txBox="1">
            <a:spLocks noGrp="1"/>
          </p:cNvSpPr>
          <p:nvPr>
            <p:ph type="sldNum" sz="quarter" idx="8"/>
          </p:nvPr>
        </p:nvSpPr>
        <p:spPr/>
        <p:txBody>
          <a:bodyPr/>
          <a:lstStyle>
            <a:lvl1pPr>
              <a:defRPr/>
            </a:lvl1pPr>
          </a:lstStyle>
          <a:p>
            <a:pPr lvl="0"/>
            <a:fld id="{9362FDE3-4B5A-4EE3-A14A-1769913748C3}" type="slidenum">
              <a:t>‹Nº›</a:t>
            </a:fld>
            <a:endParaRPr lang="es-ES"/>
          </a:p>
        </p:txBody>
      </p:sp>
    </p:spTree>
    <p:extLst>
      <p:ext uri="{BB962C8B-B14F-4D97-AF65-F5344CB8AC3E}">
        <p14:creationId xmlns:p14="http://schemas.microsoft.com/office/powerpoint/2010/main" val="7462940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BA1A870-6D23-46C4-8A3F-4B2E8AE99A34}"/>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686C4DF0-F92F-49D5-AF88-00C315FB4723}"/>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D4AC0B47-8E7E-4B28-8E1E-7D46E317DA2A}"/>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4B52DBD6-786C-4554-9EB2-CF1B3A65436C}"/>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C30AC2D7-B08E-4380-9CE9-2D06B423AD45}"/>
              </a:ext>
            </a:extLst>
          </p:cNvPr>
          <p:cNvSpPr txBox="1">
            <a:spLocks noGrp="1"/>
          </p:cNvSpPr>
          <p:nvPr>
            <p:ph type="sldNum" sz="quarter" idx="8"/>
          </p:nvPr>
        </p:nvSpPr>
        <p:spPr/>
        <p:txBody>
          <a:bodyPr/>
          <a:lstStyle>
            <a:lvl1pPr>
              <a:defRPr sz="1400"/>
            </a:lvl1pPr>
          </a:lstStyle>
          <a:p>
            <a:pPr lvl="0"/>
            <a:fld id="{936BE432-1F25-4A2F-8A4D-7C34E24E65F2}" type="slidenum">
              <a:t>‹Nº›</a:t>
            </a:fld>
            <a:endParaRPr lang="es-ES"/>
          </a:p>
        </p:txBody>
      </p:sp>
    </p:spTree>
    <p:extLst>
      <p:ext uri="{BB962C8B-B14F-4D97-AF65-F5344CB8AC3E}">
        <p14:creationId xmlns:p14="http://schemas.microsoft.com/office/powerpoint/2010/main" val="891053950"/>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EC7D770-DB2D-48CF-BC71-20384F7B68B8}"/>
              </a:ext>
            </a:extLst>
          </p:cNvPr>
          <p:cNvSpPr txBox="1">
            <a:spLocks noGrp="1"/>
          </p:cNvSpPr>
          <p:nvPr>
            <p:ph type="ctrTitle"/>
          </p:nvPr>
        </p:nvSpPr>
        <p:spPr>
          <a:xfrm>
            <a:off x="1524003" y="1122361"/>
            <a:ext cx="9144000" cy="2387598"/>
          </a:xfrm>
          <a:prstGeom prst="rect">
            <a:avLst/>
          </a:prstGeom>
          <a:noFill/>
          <a:ln>
            <a:noFill/>
          </a:ln>
        </p:spPr>
        <p:txBody>
          <a:bodyPr vert="horz" wrap="square" lIns="91440" tIns="45720" rIns="91440" bIns="45720" anchor="b" anchorCtr="1" compatLnSpc="1">
            <a:noAutofit/>
          </a:bodyPr>
          <a:lstStyle>
            <a:lvl1pPr marL="0" marR="0" lvl="0" indent="0" algn="ctr" fontAlgn="auto">
              <a:lnSpc>
                <a:spcPct val="100000"/>
              </a:lnSpc>
              <a:spcBef>
                <a:spcPts val="0"/>
              </a:spcBef>
              <a:spcAft>
                <a:spcPts val="0"/>
              </a:spcAft>
              <a:tabLst/>
              <a:defRPr lang="es-ES" sz="6000" b="0" i="0" u="none" strike="noStrike" cap="none" spc="0" baseline="0">
                <a:solidFill>
                  <a:srgbClr val="000000"/>
                </a:solidFill>
                <a:uFillTx/>
                <a:latin typeface="Arial"/>
                <a:cs typeface="Arial"/>
              </a:defRPr>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44F4B967-2310-4C64-BB98-D64EC26F72C5}"/>
              </a:ext>
            </a:extLst>
          </p:cNvPr>
          <p:cNvSpPr txBox="1">
            <a:spLocks noGrp="1"/>
          </p:cNvSpPr>
          <p:nvPr>
            <p:ph type="subTitle" idx="1"/>
          </p:nvPr>
        </p:nvSpPr>
        <p:spPr>
          <a:xfrm>
            <a:off x="1524003" y="3602041"/>
            <a:ext cx="9144000" cy="1655758"/>
          </a:xfrm>
          <a:prstGeom prst="rect">
            <a:avLst/>
          </a:prstGeom>
          <a:noFill/>
          <a:ln>
            <a:noFill/>
          </a:ln>
        </p:spPr>
        <p:txBody>
          <a:bodyPr vert="horz" wrap="square" lIns="91440" tIns="45720" rIns="91440" bIns="45720" anchor="t" anchorCtr="1" compatLnSpc="1">
            <a:noAutofit/>
          </a:bodyPr>
          <a:lstStyle>
            <a:lvl1pPr marL="0" marR="0" lvl="0" indent="0" algn="ctr" fontAlgn="auto">
              <a:lnSpc>
                <a:spcPct val="100000"/>
              </a:lnSpc>
              <a:spcBef>
                <a:spcPts val="600"/>
              </a:spcBef>
              <a:spcAft>
                <a:spcPts val="0"/>
              </a:spcAft>
              <a:buNone/>
              <a:tabLst/>
              <a:defRPr lang="es-ES" sz="2400" b="0" i="0" u="none" strike="noStrike" cap="none" spc="0" baseline="0">
                <a:solidFill>
                  <a:srgbClr val="000000"/>
                </a:solidFill>
                <a:uFillTx/>
                <a:latin typeface="Arial"/>
                <a:cs typeface="Arial"/>
              </a:defRPr>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DC5795A7-E51B-46A3-B864-D1579E33EFD9}"/>
              </a:ext>
            </a:extLst>
          </p:cNvPr>
          <p:cNvSpPr txBox="1">
            <a:spLocks noGrp="1"/>
          </p:cNvSpPr>
          <p:nvPr>
            <p:ph type="dt" sz="half" idx="7"/>
          </p:nvPr>
        </p:nvSpPr>
        <p:spPr/>
        <p:txBody>
          <a:bodyPr/>
          <a:lstStyle>
            <a:lvl1pPr>
              <a:defRPr/>
            </a:lvl1pPr>
          </a:lstStyle>
          <a:p>
            <a:pPr lvl="0"/>
            <a:endParaRPr lang="es-ES"/>
          </a:p>
        </p:txBody>
      </p:sp>
    </p:spTree>
    <p:extLst>
      <p:ext uri="{BB962C8B-B14F-4D97-AF65-F5344CB8AC3E}">
        <p14:creationId xmlns:p14="http://schemas.microsoft.com/office/powerpoint/2010/main" val="60728943"/>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01F8444B-4C7A-4D32-995A-D78A566D19A7}"/>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B0EAB9B-8421-43D3-B313-282C53165474}"/>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7EAF99F-693E-4D8A-9412-E0331DC4D561}"/>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1FBD490D-0407-450B-BB9E-25695A1B4121}" type="datetime1">
              <a:rPr lang="es-ES"/>
              <a:pPr lvl="0"/>
              <a:t>29/10/2020</a:t>
            </a:fld>
            <a:endParaRPr lang="es-ES"/>
          </a:p>
        </p:txBody>
      </p:sp>
      <p:sp>
        <p:nvSpPr>
          <p:cNvPr id="5" name="Marcador de pie de página 4">
            <a:extLst>
              <a:ext uri="{FF2B5EF4-FFF2-40B4-BE49-F238E27FC236}">
                <a16:creationId xmlns:a16="http://schemas.microsoft.com/office/drawing/2014/main" id="{17D9381B-7EEB-400F-8FED-B5BE376A5AA0}"/>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8403C0B1-52A4-417F-8E4E-36FB1A58D302}"/>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1E8281EF-BCF9-49CF-AB40-D04B970B1262}"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D3240B05-A788-485E-B8FE-4DD931CEDF2C}"/>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013B294F-684A-4497-913F-256D61758CCA}"/>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9A05F6F2-53B8-45AF-A4F9-90F478203485}"/>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798885DB-8720-4929-9333-CA9EED30C4F1}"/>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84E05A35-093C-4B3B-B618-9DF644EC1ED4}"/>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2A5BACFD-2B8B-475A-A2E6-21481D27BCAC}"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C94F1199-B0F2-4F50-817F-4AF25D78767E}"/>
              </a:ext>
            </a:extLst>
          </p:cNvPr>
          <p:cNvSpPr txBox="1">
            <a:spLocks noGrp="1"/>
          </p:cNvSpPr>
          <p:nvPr>
            <p:ph type="dt" sz="half" idx="2"/>
          </p:nvPr>
        </p:nvSpPr>
        <p:spPr>
          <a:xfrm>
            <a:off x="609603" y="6245223"/>
            <a:ext cx="2844798" cy="476246"/>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400" b="0" i="0" u="none" strike="noStrike" kern="1200" cap="none" spc="0" baseline="0">
                <a:solidFill>
                  <a:srgbClr val="000000"/>
                </a:solidFill>
                <a:uFillTx/>
                <a:latin typeface="Arial"/>
                <a:cs typeface="Arial"/>
              </a:defRPr>
            </a:lvl1pPr>
          </a:lstStyle>
          <a:p>
            <a:pPr lvl="0"/>
            <a:endParaRPr lang="es-ES"/>
          </a:p>
        </p:txBody>
      </p:sp>
    </p:spTree>
  </p:cSld>
  <p:clrMap bg1="lt1" tx1="dk1" bg2="lt2" tx2="dk2" accent1="accent1" accent2="accent2" accent3="accent3" accent4="accent4" accent5="accent5" accent6="accent6" hlink="hlink" folHlink="folHlink"/>
  <p:sldLayoutIdLst>
    <p:sldLayoutId id="214748366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8" Type="http://schemas.openxmlformats.org/officeDocument/2006/relationships/image" Target="../media/image38.png"/><Relationship Id="rId13" Type="http://schemas.openxmlformats.org/officeDocument/2006/relationships/hyperlink" Target="https://vk.com/mispps" TargetMode="External"/><Relationship Id="rId3" Type="http://schemas.openxmlformats.org/officeDocument/2006/relationships/image" Target="../media/image35.png"/><Relationship Id="rId7" Type="http://schemas.openxmlformats.org/officeDocument/2006/relationships/hyperlink" Target="https://www.facebook.com/mispps" TargetMode="External"/><Relationship Id="rId12" Type="http://schemas.openxmlformats.org/officeDocument/2006/relationships/image" Target="../media/image40.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7.png"/><Relationship Id="rId11" Type="http://schemas.openxmlformats.org/officeDocument/2006/relationships/hyperlink" Target="https://plus.google.com/+Mispps/" TargetMode="External"/><Relationship Id="rId5" Type="http://schemas.openxmlformats.org/officeDocument/2006/relationships/image" Target="../media/image36.png"/><Relationship Id="rId10" Type="http://schemas.openxmlformats.org/officeDocument/2006/relationships/image" Target="../media/image3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1.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5D4C61C-4CFB-4A43-A8A2-85C73B505052}"/>
              </a:ext>
            </a:extLst>
          </p:cNvPr>
          <p:cNvSpPr txBox="1"/>
          <p:nvPr/>
        </p:nvSpPr>
        <p:spPr>
          <a:xfrm>
            <a:off x="0" y="2512378"/>
            <a:ext cx="12100264"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MEZQUITA DEL SULTÁN OMAR ALI SAIFUDDIN</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BANDAR SERI BEGAWAN · BRUNÉI</a:t>
            </a:r>
            <a:endParaRPr lang="es-ES" sz="2800" b="0" i="0" u="none" strike="noStrike" kern="1200" cap="none" spc="0" baseline="0">
              <a:solidFill>
                <a:srgbClr val="FFFFFF"/>
              </a:solidFill>
              <a:uFillTx/>
              <a:latin typeface="Calibri"/>
            </a:endParaRPr>
          </a:p>
        </p:txBody>
      </p:sp>
      <p:pic>
        <p:nvPicPr>
          <p:cNvPr id="3" name="08 - Gardens Of Delight">
            <a:extLst>
              <a:ext uri="{FF2B5EF4-FFF2-40B4-BE49-F238E27FC236}">
                <a16:creationId xmlns:a16="http://schemas.microsoft.com/office/drawing/2014/main" id="{F536CB14-2C02-4C35-8206-41A9B3C87F5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30182" y="5542873"/>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CAAEBF2-D94B-461E-8171-A66DB67338EE}"/>
              </a:ext>
            </a:extLst>
          </p:cNvPr>
          <p:cNvPicPr>
            <a:picLocks noChangeAspect="1"/>
          </p:cNvPicPr>
          <p:nvPr/>
        </p:nvPicPr>
        <p:blipFill>
          <a:blip r:embed="rId3"/>
          <a:stretch>
            <a:fillRect/>
          </a:stretch>
        </p:blipFill>
        <p:spPr>
          <a:xfrm>
            <a:off x="20144" y="0"/>
            <a:ext cx="12187242"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2356E5F-AC11-40D2-935D-93B7E88F094A}"/>
              </a:ext>
            </a:extLst>
          </p:cNvPr>
          <p:cNvSpPr txBox="1"/>
          <p:nvPr/>
        </p:nvSpPr>
        <p:spPr>
          <a:xfrm>
            <a:off x="1420428" y="1500329"/>
            <a:ext cx="9330427" cy="378565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mezquita del Sultán Omar Ali Saifuddien es una mezquita islámica situada en Bandar Seri Begawan, capital del sultanato de Brunéi. Es considerada una de las mezquitas más bonitas de Asia-Pacífico y un importante monumento y atracción turística de Brunéi. Llamada en honor a Omar Ali Saifuddien III, el 28.º sultán de Brunéi, la mezquita domina el skyline de Bandar Seri Begawan como símbolo de la fe islámica del país. Fue completada en 1958 y es un ejemplo de la arquitectura islámica moderna. La mezquita fusiona los estilos mogol e italianos. Los planos fueron realizados por Booty y Edwards Chartered Architects según los diseños del arquitecto italiano cavaliere Rudolfo Nolli, quien llevaba trabajando en el golfo de Tailandia desde hacía décadas.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mezquita está construida en una laguna artificial en las orillas del río Brunéi, en Kampong Ayer, el "pueblo en el agua". Tiene minaretes de mármol y cúpulas doradas con patios y frondosos jardines repletos de fuentes. La mezquita está rodeada por muchos árboles y jardines florales que en el islam simbolizan el cielo. Un puente cruza la laguna hasta Kampong Ayer, en mitad del río. Otro puente de mármol conduce a una estructura en la laguna, una réplica de la barcaza del sultán Bolkiah, del siglo XVI. Se construyó para conmemorar el 1400 aniversario de Nuzul Al-Quran, se completó en 1967 y se usa para celebrar competiciones de lectura del Corán.</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5279D1F-47D6-454C-9F12-EA143E374BFA}"/>
              </a:ext>
            </a:extLst>
          </p:cNvPr>
          <p:cNvPicPr>
            <a:picLocks noChangeAspect="1"/>
          </p:cNvPicPr>
          <p:nvPr/>
        </p:nvPicPr>
        <p:blipFill>
          <a:blip r:embed="rId3"/>
          <a:stretch>
            <a:fillRect/>
          </a:stretch>
        </p:blipFill>
        <p:spPr>
          <a:xfrm>
            <a:off x="0" y="0"/>
            <a:ext cx="12191996" cy="6843186"/>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366E8C9-D1F2-4104-8C9A-85EA36CA7F91}"/>
              </a:ext>
            </a:extLst>
          </p:cNvPr>
          <p:cNvSpPr txBox="1"/>
          <p:nvPr/>
        </p:nvSpPr>
        <p:spPr>
          <a:xfrm>
            <a:off x="1553593" y="2414729"/>
            <a:ext cx="9126242" cy="1815879"/>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elemento más característico de la mezquita, la cúpula principal, está cubierta con oro puro. La mezquita tiene 53 m de altura y se puede ver desde casi todo Bandar Seri Begawan. El minarete principal es el elemento más alto de la mezquita. Mezcla de manera única el estilo italiano y el renacentista. El minarete tiene ascensores hasta la cima, desde donde se pueden disfrutar de vistas panorámicas de la ciudad. El interior de la mezquita es solo para orar. Tiene suntuosas vidrieras, arcos, semicúpulas y columnas de mármol. Casi todos los materiales usados en el edificio fueron importados del extranjero: el mármol de Italia, el granito de Shanghái, las lámparas de araña de cristal de Inglaterra y las alfombras de Arabia Saudita.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FEE6324-0439-4813-81B9-007D45A7401F}"/>
              </a:ext>
            </a:extLst>
          </p:cNvPr>
          <p:cNvPicPr>
            <a:picLocks noChangeAspect="1"/>
          </p:cNvPicPr>
          <p:nvPr/>
        </p:nvPicPr>
        <p:blipFill>
          <a:blip r:embed="rId2"/>
          <a:stretch>
            <a:fillRect/>
          </a:stretch>
        </p:blipFill>
        <p:spPr>
          <a:xfrm>
            <a:off x="0" y="0"/>
            <a:ext cx="12141266"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5FBAA85-7004-44DC-A35C-9AD8BDA1E78F}"/>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9701EB3-FD7E-4FC3-A456-36CA74749084}"/>
              </a:ext>
            </a:extLst>
          </p:cNvPr>
          <p:cNvPicPr>
            <a:picLocks noChangeAspect="1"/>
          </p:cNvPicPr>
          <p:nvPr/>
        </p:nvPicPr>
        <p:blipFill>
          <a:blip r:embed="rId2"/>
          <a:stretch>
            <a:fillRect/>
          </a:stretch>
        </p:blipFill>
        <p:spPr>
          <a:xfrm>
            <a:off x="0" y="63486"/>
            <a:ext cx="12191996" cy="6771442"/>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9AAFB3-19EE-4F71-95DE-5D7C5AD9620F}"/>
              </a:ext>
            </a:extLst>
          </p:cNvPr>
          <p:cNvPicPr>
            <a:picLocks noChangeAspect="1"/>
          </p:cNvPicPr>
          <p:nvPr/>
        </p:nvPicPr>
        <p:blipFill>
          <a:blip r:embed="rId2"/>
          <a:stretch>
            <a:fillRect/>
          </a:stretch>
        </p:blipFill>
        <p:spPr>
          <a:xfrm>
            <a:off x="1542739" y="0"/>
            <a:ext cx="9144000"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AC67A7E-4BF9-4372-9080-34B897F8F341}"/>
              </a:ext>
            </a:extLst>
          </p:cNvPr>
          <p:cNvPicPr>
            <a:picLocks noChangeAspect="1"/>
          </p:cNvPicPr>
          <p:nvPr/>
        </p:nvPicPr>
        <p:blipFill>
          <a:blip r:embed="rId2"/>
          <a:stretch>
            <a:fillRect/>
          </a:stretch>
        </p:blipFill>
        <p:spPr>
          <a:xfrm>
            <a:off x="0" y="0"/>
            <a:ext cx="12191996" cy="6844293"/>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EDC130C-9C15-47A4-A9ED-60C8CC2802DC}"/>
              </a:ext>
            </a:extLst>
          </p:cNvPr>
          <p:cNvPicPr>
            <a:picLocks noChangeAspect="1"/>
          </p:cNvPicPr>
          <p:nvPr/>
        </p:nvPicPr>
        <p:blipFill>
          <a:blip r:embed="rId2"/>
          <a:stretch>
            <a:fillRect/>
          </a:stretch>
        </p:blipFill>
        <p:spPr>
          <a:xfrm>
            <a:off x="914400" y="0"/>
            <a:ext cx="10167268" cy="6791413"/>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030F4F-BC79-425C-93F5-E505904BFEBF}"/>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C29E775-FA87-4E52-BCBF-4A81DE972BE5}"/>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508D593-7BB4-4150-B521-4F6B95911A0C}"/>
              </a:ext>
            </a:extLst>
          </p:cNvPr>
          <p:cNvPicPr>
            <a:picLocks noChangeAspect="1"/>
          </p:cNvPicPr>
          <p:nvPr/>
        </p:nvPicPr>
        <p:blipFill>
          <a:blip r:embed="rId2"/>
          <a:stretch>
            <a:fillRect/>
          </a:stretch>
        </p:blipFill>
        <p:spPr>
          <a:xfrm>
            <a:off x="971367" y="0"/>
            <a:ext cx="10287000"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2B6A16-798D-40B1-A6A6-EEA1AFE8B542}"/>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923D2F8-4452-4AEF-AAC2-5C75CDC96814}"/>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6FB7355-504D-49F3-B17B-C222EB097852}"/>
              </a:ext>
            </a:extLst>
          </p:cNvPr>
          <p:cNvPicPr>
            <a:picLocks noChangeAspect="1"/>
          </p:cNvPicPr>
          <p:nvPr/>
        </p:nvPicPr>
        <p:blipFill>
          <a:blip r:embed="rId2"/>
          <a:stretch>
            <a:fillRect/>
          </a:stretch>
        </p:blipFill>
        <p:spPr>
          <a:xfrm>
            <a:off x="959434" y="0"/>
            <a:ext cx="10287000"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D5C33D-9EAD-4BAA-BFEF-C3B49B2EB6D9}"/>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877F8A-9B58-4D31-A46C-3AB54DB49CA2}"/>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19754B8-E5C7-4CA2-9BF0-D9B973826FE4}"/>
              </a:ext>
            </a:extLst>
          </p:cNvPr>
          <p:cNvPicPr>
            <a:picLocks noChangeAspect="1"/>
          </p:cNvPicPr>
          <p:nvPr/>
        </p:nvPicPr>
        <p:blipFill>
          <a:blip r:embed="rId2"/>
          <a:stretch>
            <a:fillRect/>
          </a:stretch>
        </p:blipFill>
        <p:spPr>
          <a:xfrm>
            <a:off x="0" y="0"/>
            <a:ext cx="12191996" cy="6842802"/>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82DEEBD-4D88-4407-981F-053AD9BCCDED}"/>
              </a:ext>
            </a:extLst>
          </p:cNvPr>
          <p:cNvPicPr>
            <a:picLocks noChangeAspect="1"/>
          </p:cNvPicPr>
          <p:nvPr/>
        </p:nvPicPr>
        <p:blipFill>
          <a:blip r:embed="rId2"/>
          <a:stretch>
            <a:fillRect/>
          </a:stretch>
        </p:blipFill>
        <p:spPr>
          <a:xfrm>
            <a:off x="0" y="415421"/>
            <a:ext cx="12191996" cy="6027157"/>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43B618C-2461-4E05-9973-C0C1C5316A1A}"/>
              </a:ext>
            </a:extLst>
          </p:cNvPr>
          <p:cNvPicPr>
            <a:picLocks noChangeAspect="1"/>
          </p:cNvPicPr>
          <p:nvPr/>
        </p:nvPicPr>
        <p:blipFill>
          <a:blip r:embed="rId2"/>
          <a:stretch>
            <a:fillRect/>
          </a:stretch>
        </p:blipFill>
        <p:spPr>
          <a:xfrm>
            <a:off x="3556001" y="44448"/>
            <a:ext cx="5080004" cy="6769102"/>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AB0ED35-8108-4F33-BE0C-B9E903D24A8D}"/>
              </a:ext>
            </a:extLst>
          </p:cNvPr>
          <p:cNvPicPr>
            <a:picLocks noChangeAspect="1"/>
          </p:cNvPicPr>
          <p:nvPr/>
        </p:nvPicPr>
        <p:blipFill>
          <a:blip r:embed="rId2"/>
          <a:stretch>
            <a:fillRect/>
          </a:stretch>
        </p:blipFill>
        <p:spPr>
          <a:xfrm>
            <a:off x="1563121" y="0"/>
            <a:ext cx="9135322"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9ABA5FB-2B23-43F9-92AB-6AF4E9E385D4}"/>
              </a:ext>
            </a:extLst>
          </p:cNvPr>
          <p:cNvPicPr>
            <a:picLocks noChangeAspect="1"/>
          </p:cNvPicPr>
          <p:nvPr/>
        </p:nvPicPr>
        <p:blipFill>
          <a:blip r:embed="rId2"/>
          <a:stretch>
            <a:fillRect/>
          </a:stretch>
        </p:blipFill>
        <p:spPr>
          <a:xfrm>
            <a:off x="1638952" y="0"/>
            <a:ext cx="9132926"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6B3D705-119C-49E8-9D5B-F0E2073B100F}"/>
              </a:ext>
            </a:extLst>
          </p:cNvPr>
          <p:cNvPicPr>
            <a:picLocks noChangeAspect="1"/>
          </p:cNvPicPr>
          <p:nvPr/>
        </p:nvPicPr>
        <p:blipFill>
          <a:blip r:embed="rId2"/>
          <a:stretch>
            <a:fillRect/>
          </a:stretch>
        </p:blipFill>
        <p:spPr>
          <a:xfrm>
            <a:off x="1505779" y="0"/>
            <a:ext cx="9132926"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F6B12C0-1CDD-40DC-814C-FBB8396C50BF}"/>
              </a:ext>
            </a:extLst>
          </p:cNvPr>
          <p:cNvPicPr>
            <a:picLocks noChangeAspect="1"/>
          </p:cNvPicPr>
          <p:nvPr/>
        </p:nvPicPr>
        <p:blipFill>
          <a:blip r:embed="rId2"/>
          <a:stretch>
            <a:fillRect/>
          </a:stretch>
        </p:blipFill>
        <p:spPr>
          <a:xfrm>
            <a:off x="1559052" y="0"/>
            <a:ext cx="9132926"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D0B719-74D1-4ED5-9B15-045809D81B14}"/>
              </a:ext>
            </a:extLst>
          </p:cNvPr>
          <p:cNvPicPr>
            <a:picLocks noChangeAspect="1"/>
          </p:cNvPicPr>
          <p:nvPr/>
        </p:nvPicPr>
        <p:blipFill>
          <a:blip r:embed="rId2"/>
          <a:stretch>
            <a:fillRect/>
          </a:stretch>
        </p:blipFill>
        <p:spPr>
          <a:xfrm>
            <a:off x="0" y="0"/>
            <a:ext cx="12091385" cy="6827221"/>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7AB5433-F893-4B43-8E45-9661DA37D3AD}"/>
              </a:ext>
            </a:extLst>
          </p:cNvPr>
          <p:cNvPicPr>
            <a:picLocks noChangeAspect="1"/>
          </p:cNvPicPr>
          <p:nvPr/>
        </p:nvPicPr>
        <p:blipFill>
          <a:blip r:embed="rId2"/>
          <a:stretch>
            <a:fillRect/>
          </a:stretch>
        </p:blipFill>
        <p:spPr>
          <a:xfrm>
            <a:off x="38103" y="0"/>
            <a:ext cx="12153903" cy="6919987"/>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084903F-365B-4B26-9145-AE94ABB1C6EA}"/>
              </a:ext>
            </a:extLst>
          </p:cNvPr>
          <p:cNvPicPr>
            <a:picLocks noChangeAspect="1"/>
          </p:cNvPicPr>
          <p:nvPr/>
        </p:nvPicPr>
        <p:blipFill>
          <a:blip r:embed="rId2"/>
          <a:stretch>
            <a:fillRect/>
          </a:stretch>
        </p:blipFill>
        <p:spPr>
          <a:xfrm>
            <a:off x="0" y="0"/>
            <a:ext cx="9019714" cy="6858000"/>
          </a:xfrm>
          <a:prstGeom prst="rect">
            <a:avLst/>
          </a:prstGeom>
          <a:noFill/>
          <a:ln cap="flat">
            <a:noFill/>
          </a:ln>
        </p:spPr>
      </p:pic>
      <p:pic>
        <p:nvPicPr>
          <p:cNvPr id="3" name="Imagen 4">
            <a:extLst>
              <a:ext uri="{FF2B5EF4-FFF2-40B4-BE49-F238E27FC236}">
                <a16:creationId xmlns:a16="http://schemas.microsoft.com/office/drawing/2014/main" id="{95BD275D-857A-4401-A546-A7315912C3E7}"/>
              </a:ext>
            </a:extLst>
          </p:cNvPr>
          <p:cNvPicPr>
            <a:picLocks noChangeAspect="1"/>
          </p:cNvPicPr>
          <p:nvPr/>
        </p:nvPicPr>
        <p:blipFill>
          <a:blip r:embed="rId3"/>
          <a:stretch>
            <a:fillRect/>
          </a:stretch>
        </p:blipFill>
        <p:spPr>
          <a:xfrm>
            <a:off x="9358079" y="0"/>
            <a:ext cx="2903933"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5CBD0C1-F350-4E15-92DC-B78F6F7606E3}"/>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4279282-2FF0-4AB9-BBE5-F825C8989E00}"/>
              </a:ext>
            </a:extLst>
          </p:cNvPr>
          <p:cNvPicPr>
            <a:picLocks noChangeAspect="1"/>
          </p:cNvPicPr>
          <p:nvPr/>
        </p:nvPicPr>
        <p:blipFill>
          <a:blip r:embed="rId2"/>
          <a:stretch>
            <a:fillRect/>
          </a:stretch>
        </p:blipFill>
        <p:spPr>
          <a:xfrm>
            <a:off x="0" y="0"/>
            <a:ext cx="12191996" cy="7267852"/>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5D28A1-5E07-4C6B-9464-E82AB9F90192}"/>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9B8B2F-AB3D-4884-B256-EF3BFAA3F83E}"/>
              </a:ext>
            </a:extLst>
          </p:cNvPr>
          <p:cNvPicPr>
            <a:picLocks noChangeAspect="1"/>
          </p:cNvPicPr>
          <p:nvPr/>
        </p:nvPicPr>
        <p:blipFill>
          <a:blip r:embed="rId2"/>
          <a:stretch>
            <a:fillRect/>
          </a:stretch>
        </p:blipFill>
        <p:spPr>
          <a:xfrm>
            <a:off x="0" y="0"/>
            <a:ext cx="12191996" cy="6883155"/>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BB38B59-5B04-4509-8C7F-705EB626D380}"/>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244409F0-284E-42D1-93EA-0BA2BE252E22}"/>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F754499D-13FF-41ED-AC06-CBB834A92A41}"/>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42F61933-7E23-468B-85A5-1F2509A744C8}"/>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73">
    <p:bg>
      <p:bgPr>
        <a:solidFill>
          <a:srgbClr val="3498DB"/>
        </a:solidFill>
        <a:effectLst/>
      </p:bgPr>
    </p:bg>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0F3E818E-CFE8-4063-BA6C-C2D257F32500}"/>
              </a:ext>
            </a:extLst>
          </p:cNvPr>
          <p:cNvSpPr/>
          <p:nvPr/>
        </p:nvSpPr>
        <p:spPr>
          <a:xfrm>
            <a:off x="1524003" y="1600200"/>
            <a:ext cx="9144000" cy="228600"/>
          </a:xfrm>
          <a:prstGeom prst="rect">
            <a:avLst/>
          </a:prstGeom>
          <a:solidFill>
            <a:srgbClr val="FFFFFF"/>
          </a:solidFill>
          <a:ln w="19046" cap="flat">
            <a:solidFill>
              <a:srgbClr val="C0C0C0"/>
            </a:solidFill>
            <a:prstDash val="solid"/>
            <a:miter/>
          </a:ln>
        </p:spPr>
        <p:txBody>
          <a:bodyPr vert="horz" wrap="non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800" b="0" i="0" u="none" strike="noStrike" kern="1200" cap="none" spc="0" baseline="0">
              <a:solidFill>
                <a:srgbClr val="000000"/>
              </a:solidFill>
              <a:uFillTx/>
              <a:latin typeface="Arial" pitchFamily="34"/>
              <a:cs typeface="Arial" pitchFamily="34"/>
            </a:endParaRPr>
          </a:p>
        </p:txBody>
      </p:sp>
      <p:sp>
        <p:nvSpPr>
          <p:cNvPr id="3" name="Rectangle 5">
            <a:extLst>
              <a:ext uri="{FF2B5EF4-FFF2-40B4-BE49-F238E27FC236}">
                <a16:creationId xmlns:a16="http://schemas.microsoft.com/office/drawing/2014/main" id="{91DDE989-CBB9-4FC5-A931-36C39DC88772}"/>
              </a:ext>
            </a:extLst>
          </p:cNvPr>
          <p:cNvSpPr/>
          <p:nvPr/>
        </p:nvSpPr>
        <p:spPr>
          <a:xfrm>
            <a:off x="1524003" y="1828800"/>
            <a:ext cx="9144000" cy="5029200"/>
          </a:xfrm>
          <a:prstGeom prst="rect">
            <a:avLst/>
          </a:prstGeom>
          <a:solidFill>
            <a:srgbClr val="B6E8FC"/>
          </a:solidFill>
          <a:ln cap="flat">
            <a:noFill/>
            <a:prstDash val="solid"/>
          </a:ln>
        </p:spPr>
        <p:txBody>
          <a:bodyPr vert="horz" wrap="non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800" b="0" i="0" u="none" strike="noStrike" kern="1200" cap="none" spc="0" baseline="0">
              <a:solidFill>
                <a:srgbClr val="000000"/>
              </a:solidFill>
              <a:uFillTx/>
              <a:latin typeface="Arial" pitchFamily="34"/>
              <a:cs typeface="Arial" pitchFamily="34"/>
            </a:endParaRPr>
          </a:p>
        </p:txBody>
      </p:sp>
      <p:pic>
        <p:nvPicPr>
          <p:cNvPr id="4" name="Picture 7">
            <a:hlinkClick r:id="rId2"/>
            <a:extLst>
              <a:ext uri="{FF2B5EF4-FFF2-40B4-BE49-F238E27FC236}">
                <a16:creationId xmlns:a16="http://schemas.microsoft.com/office/drawing/2014/main" id="{6322BF9F-61BB-4059-B668-32C9C6463E57}"/>
              </a:ext>
            </a:extLst>
          </p:cNvPr>
          <p:cNvPicPr>
            <a:picLocks noChangeAspect="1"/>
          </p:cNvPicPr>
          <p:nvPr/>
        </p:nvPicPr>
        <p:blipFill>
          <a:blip r:embed="rId3"/>
          <a:srcRect/>
          <a:stretch>
            <a:fillRect/>
          </a:stretch>
        </p:blipFill>
        <p:spPr>
          <a:xfrm>
            <a:off x="3505196" y="0"/>
            <a:ext cx="4876796" cy="1562096"/>
          </a:xfrm>
          <a:prstGeom prst="rect">
            <a:avLst/>
          </a:prstGeom>
          <a:noFill/>
          <a:ln cap="flat">
            <a:noFill/>
          </a:ln>
        </p:spPr>
      </p:pic>
      <p:sp>
        <p:nvSpPr>
          <p:cNvPr id="5" name="Text Box 8">
            <a:extLst>
              <a:ext uri="{FF2B5EF4-FFF2-40B4-BE49-F238E27FC236}">
                <a16:creationId xmlns:a16="http://schemas.microsoft.com/office/drawing/2014/main" id="{B9B27140-AA0E-46EC-89BA-598F78CCD478}"/>
              </a:ext>
            </a:extLst>
          </p:cNvPr>
          <p:cNvSpPr txBox="1"/>
          <p:nvPr/>
        </p:nvSpPr>
        <p:spPr>
          <a:xfrm>
            <a:off x="1524003" y="1904996"/>
            <a:ext cx="9144000" cy="236987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3600"/>
              </a:spcBef>
              <a:spcAft>
                <a:spcPts val="0"/>
              </a:spcAft>
              <a:buNone/>
              <a:tabLst/>
              <a:defRPr sz="1800" b="0" i="0" u="none" strike="noStrike" kern="0" cap="none" spc="0" baseline="0">
                <a:solidFill>
                  <a:srgbClr val="000000"/>
                </a:solidFill>
                <a:uFillTx/>
              </a:defRPr>
            </a:pPr>
            <a:r>
              <a:rPr lang="es-ES" sz="6000" b="1" i="0" u="none" strike="noStrike" kern="1200" cap="none" spc="0" baseline="0">
                <a:solidFill>
                  <a:srgbClr val="000000"/>
                </a:solidFill>
                <a:uFillTx/>
                <a:latin typeface="Kristen ITC" pitchFamily="66"/>
                <a:cs typeface="Arial" pitchFamily="34"/>
              </a:rPr>
              <a:t>¿Te ha gustado?</a:t>
            </a:r>
            <a:r>
              <a:rPr lang="es-ES" sz="4800" b="0" i="0" u="none" strike="noStrike" kern="1200" cap="none" spc="0" baseline="0">
                <a:solidFill>
                  <a:srgbClr val="000000"/>
                </a:solidFill>
                <a:uFillTx/>
                <a:latin typeface="Kristen ITC" pitchFamily="66"/>
                <a:cs typeface="Arial" pitchFamily="34"/>
              </a:rPr>
              <a:t> </a:t>
            </a:r>
            <a:br>
              <a:rPr lang="es-ES" sz="4800" b="0" i="0" u="none" strike="noStrike" kern="1200" cap="none" spc="0" baseline="0">
                <a:solidFill>
                  <a:srgbClr val="000000"/>
                </a:solidFill>
                <a:uFillTx/>
                <a:latin typeface="Kristen ITC" pitchFamily="66"/>
                <a:cs typeface="Arial" pitchFamily="34"/>
              </a:rPr>
            </a:br>
            <a:r>
              <a:rPr lang="es-ES" sz="4400" b="0" i="0" u="none" strike="noStrike" kern="1200" cap="none" spc="0" baseline="0">
                <a:solidFill>
                  <a:srgbClr val="000000"/>
                </a:solidFill>
                <a:uFillTx/>
                <a:latin typeface="Kristen ITC" pitchFamily="66"/>
                <a:cs typeface="Arial" pitchFamily="34"/>
              </a:rPr>
              <a:t>Puedes ver más entrando </a:t>
            </a:r>
            <a:br>
              <a:rPr lang="es-ES" sz="4400" b="0" i="0" u="none" strike="noStrike" kern="1200" cap="none" spc="0" baseline="0">
                <a:solidFill>
                  <a:srgbClr val="000000"/>
                </a:solidFill>
                <a:uFillTx/>
                <a:latin typeface="Kristen ITC" pitchFamily="66"/>
                <a:cs typeface="Arial" pitchFamily="34"/>
              </a:rPr>
            </a:br>
            <a:r>
              <a:rPr lang="es-ES" sz="4400" b="1" i="0" u="none" strike="noStrike" kern="1200" cap="none" spc="0" baseline="0">
                <a:solidFill>
                  <a:srgbClr val="40F903"/>
                </a:solidFill>
                <a:uFillTx/>
                <a:latin typeface="Kristen ITC" pitchFamily="66"/>
                <a:cs typeface="Arial" pitchFamily="34"/>
                <a:hlinkClick r:id="rId2"/>
              </a:rPr>
              <a:t>Aquí</a:t>
            </a:r>
            <a:endParaRPr lang="es-ES" sz="4400" b="1" i="0" u="none" strike="noStrike" kern="1200" cap="none" spc="0" baseline="0">
              <a:solidFill>
                <a:srgbClr val="40F903"/>
              </a:solidFill>
              <a:uFillTx/>
              <a:latin typeface="Kristen ITC" pitchFamily="66"/>
              <a:cs typeface="Arial" pitchFamily="34"/>
            </a:endParaRPr>
          </a:p>
        </p:txBody>
      </p:sp>
      <p:sp>
        <p:nvSpPr>
          <p:cNvPr id="6" name="Text Box 11">
            <a:extLst>
              <a:ext uri="{FF2B5EF4-FFF2-40B4-BE49-F238E27FC236}">
                <a16:creationId xmlns:a16="http://schemas.microsoft.com/office/drawing/2014/main" id="{30195360-8D9F-497C-AA52-EFD3C9725D83}"/>
              </a:ext>
            </a:extLst>
          </p:cNvPr>
          <p:cNvSpPr txBox="1"/>
          <p:nvPr/>
        </p:nvSpPr>
        <p:spPr>
          <a:xfrm>
            <a:off x="2667003" y="4724403"/>
            <a:ext cx="2667003" cy="1878013"/>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1100"/>
              </a:spcBef>
              <a:spcAft>
                <a:spcPts val="0"/>
              </a:spcAft>
              <a:buNone/>
              <a:tabLst/>
              <a:defRPr sz="1800" b="0" i="0" u="none" strike="noStrike" kern="0" cap="none" spc="0" baseline="0">
                <a:solidFill>
                  <a:srgbClr val="000000"/>
                </a:solidFill>
                <a:uFillTx/>
              </a:defRPr>
            </a:pPr>
            <a:r>
              <a:rPr lang="es-ES" sz="1800" b="1" i="0" u="none" strike="noStrike" kern="1200" cap="none" spc="0" baseline="0">
                <a:solidFill>
                  <a:srgbClr val="000000"/>
                </a:solidFill>
                <a:uFillTx/>
                <a:latin typeface="Kristen ITC" pitchFamily="66"/>
                <a:cs typeface="Arial" pitchFamily="34"/>
              </a:rPr>
              <a:t>Además puedes recibir powerpoints en tu correo electrónico suscribiéndote aquí:</a:t>
            </a:r>
            <a:r>
              <a:rPr lang="es-ES" sz="1800" b="1" i="0" u="none" strike="noStrike" kern="1200" cap="none" spc="0" baseline="0">
                <a:solidFill>
                  <a:srgbClr val="0066FF"/>
                </a:solidFill>
                <a:uFillTx/>
                <a:latin typeface="Arial" pitchFamily="34"/>
                <a:cs typeface="Arial" pitchFamily="34"/>
              </a:rPr>
              <a:t> </a:t>
            </a:r>
          </a:p>
          <a:p>
            <a:pPr marL="0" marR="0" lvl="0" indent="0" algn="l" defTabSz="914400" rtl="0" fontAlgn="auto" hangingPunct="1">
              <a:lnSpc>
                <a:spcPct val="100000"/>
              </a:lnSpc>
              <a:spcBef>
                <a:spcPts val="1100"/>
              </a:spcBef>
              <a:spcAft>
                <a:spcPts val="0"/>
              </a:spcAft>
              <a:buNone/>
              <a:tabLst/>
              <a:defRPr sz="1800" b="0" i="0" u="none" strike="noStrike" kern="0" cap="none" spc="0" baseline="0">
                <a:solidFill>
                  <a:srgbClr val="000000"/>
                </a:solidFill>
                <a:uFillTx/>
              </a:defRPr>
            </a:pPr>
            <a:endParaRPr lang="es-ES" sz="1800" b="1" i="0" u="none" strike="noStrike" kern="1200" cap="none" spc="0" baseline="0">
              <a:solidFill>
                <a:srgbClr val="0066FF"/>
              </a:solidFill>
              <a:uFillTx/>
              <a:latin typeface="Arial" pitchFamily="34"/>
              <a:cs typeface="Arial" pitchFamily="34"/>
            </a:endParaRPr>
          </a:p>
        </p:txBody>
      </p:sp>
      <p:pic>
        <p:nvPicPr>
          <p:cNvPr id="7" name="Picture 10">
            <a:hlinkClick r:id="rId4"/>
            <a:extLst>
              <a:ext uri="{FF2B5EF4-FFF2-40B4-BE49-F238E27FC236}">
                <a16:creationId xmlns:a16="http://schemas.microsoft.com/office/drawing/2014/main" id="{E7432B38-A263-451E-B186-5D6637187CEB}"/>
              </a:ext>
            </a:extLst>
          </p:cNvPr>
          <p:cNvPicPr>
            <a:picLocks noChangeAspect="1"/>
          </p:cNvPicPr>
          <p:nvPr/>
        </p:nvPicPr>
        <p:blipFill>
          <a:blip r:embed="rId5"/>
          <a:srcRect/>
          <a:stretch>
            <a:fillRect/>
          </a:stretch>
        </p:blipFill>
        <p:spPr>
          <a:xfrm>
            <a:off x="7162796" y="4190996"/>
            <a:ext cx="2362196" cy="2362196"/>
          </a:xfrm>
          <a:prstGeom prst="rect">
            <a:avLst/>
          </a:prstGeom>
          <a:noFill/>
          <a:ln cap="flat">
            <a:noFill/>
          </a:ln>
        </p:spPr>
      </p:pic>
      <p:pic>
        <p:nvPicPr>
          <p:cNvPr id="8" name="Picture 17">
            <a:extLst>
              <a:ext uri="{FF2B5EF4-FFF2-40B4-BE49-F238E27FC236}">
                <a16:creationId xmlns:a16="http://schemas.microsoft.com/office/drawing/2014/main" id="{706F910E-4BBF-4AA8-AA83-C3718F74A1AC}"/>
              </a:ext>
            </a:extLst>
          </p:cNvPr>
          <p:cNvPicPr>
            <a:picLocks noChangeAspect="1"/>
          </p:cNvPicPr>
          <p:nvPr/>
        </p:nvPicPr>
        <p:blipFill>
          <a:blip r:embed="rId6"/>
          <a:srcRect/>
          <a:stretch>
            <a:fillRect/>
          </a:stretch>
        </p:blipFill>
        <p:spPr>
          <a:xfrm>
            <a:off x="5562596" y="4876796"/>
            <a:ext cx="1219196" cy="990596"/>
          </a:xfrm>
          <a:prstGeom prst="rect">
            <a:avLst/>
          </a:prstGeom>
          <a:noFill/>
          <a:ln cap="flat">
            <a:noFill/>
          </a:ln>
        </p:spPr>
      </p:pic>
      <p:pic>
        <p:nvPicPr>
          <p:cNvPr id="9" name="Picture 21">
            <a:hlinkClick r:id="rId7"/>
            <a:extLst>
              <a:ext uri="{FF2B5EF4-FFF2-40B4-BE49-F238E27FC236}">
                <a16:creationId xmlns:a16="http://schemas.microsoft.com/office/drawing/2014/main" id="{A6064D2B-F865-41AF-B73E-4F31773C1C85}"/>
              </a:ext>
            </a:extLst>
          </p:cNvPr>
          <p:cNvPicPr>
            <a:picLocks noChangeAspect="1"/>
          </p:cNvPicPr>
          <p:nvPr/>
        </p:nvPicPr>
        <p:blipFill>
          <a:blip r:embed="rId8"/>
          <a:srcRect/>
          <a:stretch>
            <a:fillRect/>
          </a:stretch>
        </p:blipFill>
        <p:spPr>
          <a:xfrm>
            <a:off x="1524003" y="2971800"/>
            <a:ext cx="533396" cy="533396"/>
          </a:xfrm>
          <a:prstGeom prst="rect">
            <a:avLst/>
          </a:prstGeom>
          <a:noFill/>
          <a:ln cap="flat">
            <a:noFill/>
          </a:ln>
        </p:spPr>
      </p:pic>
      <p:pic>
        <p:nvPicPr>
          <p:cNvPr id="10" name="Picture 22">
            <a:hlinkClick r:id="rId9"/>
            <a:extLst>
              <a:ext uri="{FF2B5EF4-FFF2-40B4-BE49-F238E27FC236}">
                <a16:creationId xmlns:a16="http://schemas.microsoft.com/office/drawing/2014/main" id="{EAA9E12C-8F00-41A5-B92B-7D6F9BE647C4}"/>
              </a:ext>
            </a:extLst>
          </p:cNvPr>
          <p:cNvPicPr>
            <a:picLocks noChangeAspect="1"/>
          </p:cNvPicPr>
          <p:nvPr/>
        </p:nvPicPr>
        <p:blipFill>
          <a:blip r:embed="rId10"/>
          <a:srcRect/>
          <a:stretch>
            <a:fillRect/>
          </a:stretch>
        </p:blipFill>
        <p:spPr>
          <a:xfrm>
            <a:off x="1524003" y="3505196"/>
            <a:ext cx="533396" cy="533396"/>
          </a:xfrm>
          <a:prstGeom prst="rect">
            <a:avLst/>
          </a:prstGeom>
          <a:noFill/>
          <a:ln cap="flat">
            <a:noFill/>
          </a:ln>
        </p:spPr>
      </p:pic>
      <p:pic>
        <p:nvPicPr>
          <p:cNvPr id="11" name="Picture 23">
            <a:hlinkClick r:id="rId11"/>
            <a:extLst>
              <a:ext uri="{FF2B5EF4-FFF2-40B4-BE49-F238E27FC236}">
                <a16:creationId xmlns:a16="http://schemas.microsoft.com/office/drawing/2014/main" id="{4FB838FF-901E-4276-852B-89FF52E7A113}"/>
              </a:ext>
            </a:extLst>
          </p:cNvPr>
          <p:cNvPicPr>
            <a:picLocks noChangeAspect="1"/>
          </p:cNvPicPr>
          <p:nvPr/>
        </p:nvPicPr>
        <p:blipFill>
          <a:blip r:embed="rId12"/>
          <a:srcRect/>
          <a:stretch>
            <a:fillRect/>
          </a:stretch>
        </p:blipFill>
        <p:spPr>
          <a:xfrm>
            <a:off x="1524003" y="4038603"/>
            <a:ext cx="533396" cy="533396"/>
          </a:xfrm>
          <a:prstGeom prst="rect">
            <a:avLst/>
          </a:prstGeom>
          <a:noFill/>
          <a:ln cap="flat">
            <a:noFill/>
          </a:ln>
        </p:spPr>
      </p:pic>
      <p:pic>
        <p:nvPicPr>
          <p:cNvPr id="12" name="Picture 24">
            <a:hlinkClick r:id="rId13"/>
            <a:extLst>
              <a:ext uri="{FF2B5EF4-FFF2-40B4-BE49-F238E27FC236}">
                <a16:creationId xmlns:a16="http://schemas.microsoft.com/office/drawing/2014/main" id="{42772146-0C2A-4C43-B2F6-D7CE1F7BB8E6}"/>
              </a:ext>
            </a:extLst>
          </p:cNvPr>
          <p:cNvPicPr>
            <a:picLocks noChangeAspect="1"/>
          </p:cNvPicPr>
          <p:nvPr/>
        </p:nvPicPr>
        <p:blipFill>
          <a:blip r:embed="rId14"/>
          <a:srcRect/>
          <a:stretch>
            <a:fillRect/>
          </a:stretch>
        </p:blipFill>
        <p:spPr>
          <a:xfrm>
            <a:off x="1524003" y="4572000"/>
            <a:ext cx="533396" cy="533396"/>
          </a:xfrm>
          <a:prstGeom prst="rect">
            <a:avLst/>
          </a:prstGeom>
          <a:noFill/>
          <a:ln cap="flat">
            <a:noFill/>
          </a:ln>
        </p:spPr>
      </p:pic>
    </p:spTree>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111</TotalTime>
  <Words>446</Words>
  <Application>Microsoft Office PowerPoint</Application>
  <PresentationFormat>Panorámica</PresentationFormat>
  <Paragraphs>14</Paragraphs>
  <Slides>36</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36</vt:i4>
      </vt:variant>
    </vt:vector>
  </HeadingPairs>
  <TitlesOfParts>
    <vt:vector size="45"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2020-10-29T11:29:19Z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