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  <p:sldMasterId id="2147483668" r:id="rId2"/>
  </p:sldMasterIdLst>
  <p:sldIdLst>
    <p:sldId id="256" r:id="rId3"/>
    <p:sldId id="257" r:id="rId4"/>
    <p:sldId id="258" r:id="rId5"/>
    <p:sldId id="259" r:id="rId6"/>
    <p:sldId id="396" r:id="rId7"/>
    <p:sldId id="402" r:id="rId8"/>
    <p:sldId id="406" r:id="rId9"/>
    <p:sldId id="265" r:id="rId10"/>
    <p:sldId id="301" r:id="rId11"/>
    <p:sldId id="368" r:id="rId12"/>
    <p:sldId id="407" r:id="rId13"/>
    <p:sldId id="375" r:id="rId14"/>
    <p:sldId id="400" r:id="rId15"/>
    <p:sldId id="300" r:id="rId16"/>
    <p:sldId id="299" r:id="rId17"/>
    <p:sldId id="382" r:id="rId18"/>
    <p:sldId id="403" r:id="rId19"/>
    <p:sldId id="359" r:id="rId20"/>
    <p:sldId id="266" r:id="rId21"/>
    <p:sldId id="361" r:id="rId22"/>
    <p:sldId id="269" r:id="rId23"/>
    <p:sldId id="410" r:id="rId24"/>
    <p:sldId id="363" r:id="rId25"/>
    <p:sldId id="369" r:id="rId26"/>
    <p:sldId id="409" r:id="rId27"/>
    <p:sldId id="304" r:id="rId28"/>
    <p:sldId id="362" r:id="rId29"/>
    <p:sldId id="401" r:id="rId30"/>
    <p:sldId id="365" r:id="rId31"/>
    <p:sldId id="287" r:id="rId32"/>
    <p:sldId id="282" r:id="rId33"/>
    <p:sldId id="307" r:id="rId34"/>
    <p:sldId id="295" r:id="rId35"/>
    <p:sldId id="281" r:id="rId36"/>
    <p:sldId id="358" r:id="rId37"/>
    <p:sldId id="378" r:id="rId38"/>
    <p:sldId id="376" r:id="rId39"/>
    <p:sldId id="387" r:id="rId40"/>
    <p:sldId id="384" r:id="rId41"/>
    <p:sldId id="385" r:id="rId42"/>
    <p:sldId id="364" r:id="rId43"/>
    <p:sldId id="389" r:id="rId44"/>
    <p:sldId id="395" r:id="rId45"/>
    <p:sldId id="268" r:id="rId46"/>
    <p:sldId id="411" r:id="rId47"/>
  </p:sldIdLst>
  <p:sldSz cx="12192000" cy="6858000"/>
  <p:notesSz cx="6858000" cy="9144000"/>
  <p:embeddedFontLst>
    <p:embeddedFont>
      <p:font typeface="Arial Black" panose="020B0A04020102020204" pitchFamily="34" charset="0"/>
      <p:bold r:id="rId48"/>
    </p:embeddedFont>
    <p:embeddedFont>
      <p:font typeface="Bassoon" pitchFamily="2" charset="0"/>
      <p:bold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Century Gothic" panose="020B0502020202020204" pitchFamily="34" charset="0"/>
      <p:regular r:id="rId54"/>
      <p:bold r:id="rId55"/>
      <p:italic r:id="rId56"/>
      <p:boldItalic r:id="rId57"/>
    </p:embeddedFont>
    <p:embeddedFont>
      <p:font typeface="Constantia" panose="02030602050306030303" pitchFamily="18" charset="0"/>
      <p:regular r:id="rId58"/>
      <p:bold r:id="rId59"/>
      <p:italic r:id="rId60"/>
      <p:boldItalic r:id="rId61"/>
    </p:embeddedFont>
    <p:embeddedFont>
      <p:font typeface="Kristen ITC" panose="03050502040202030202" pitchFamily="66" charset="0"/>
      <p:regular r:id="rId62"/>
    </p:embeddedFont>
    <p:embeddedFont>
      <p:font typeface="Matura MT Script Capitals" panose="03020802060602070202" pitchFamily="66" charset="0"/>
      <p:regular r:id="rId6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fEzvB3YkoUtVMj2OEmnbQ==" hashData="OFxsV8uYtj1K9iwDubGql71eOtzQN4aYBIt/hh1VRh5JRV6WzeCshgVlYCQYB6h8ZBKXd40m/7hIFyw/YnSR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436" autoAdjust="0"/>
    <p:restoredTop sz="94660"/>
  </p:normalViewPr>
  <p:slideViewPr>
    <p:cSldViewPr snapToGrid="0">
      <p:cViewPr varScale="1">
        <p:scale>
          <a:sx n="88" d="100"/>
          <a:sy n="88" d="100"/>
        </p:scale>
        <p:origin x="96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font" Target="fonts/font16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font" Target="fonts/font1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5.fntdata"/><Relationship Id="rId60" Type="http://schemas.openxmlformats.org/officeDocument/2006/relationships/font" Target="fonts/font13.fntdata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font" Target="fonts/font4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2.fntdata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7.fntdata"/><Relationship Id="rId62" Type="http://schemas.openxmlformats.org/officeDocument/2006/relationships/font" Target="fonts/font1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422462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234702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15034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755429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545291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274122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623474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085934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2615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83009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88733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1271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hyperlink" Target="http://photos1.blogger.com/blogger/4556/4035/1600/serie%20y%20sewa%20081.jpg" TargetMode="Externa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4.png"/><Relationship Id="rId7" Type="http://schemas.openxmlformats.org/officeDocument/2006/relationships/image" Target="../media/image5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png"/><Relationship Id="rId5" Type="http://schemas.openxmlformats.org/officeDocument/2006/relationships/image" Target="../media/image55.jpg"/><Relationship Id="rId10" Type="http://schemas.openxmlformats.org/officeDocument/2006/relationships/image" Target="../media/image60.jpg"/><Relationship Id="rId4" Type="http://schemas.openxmlformats.org/officeDocument/2006/relationships/image" Target="../media/image54.png"/><Relationship Id="rId9" Type="http://schemas.openxmlformats.org/officeDocument/2006/relationships/image" Target="../media/image59.jp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kraj 1">
            <a:extLst>
              <a:ext uri="{FF2B5EF4-FFF2-40B4-BE49-F238E27FC236}">
                <a16:creationId xmlns:a16="http://schemas.microsoft.com/office/drawing/2014/main" id="{EB8D346C-B447-48BC-B2D0-81AA4D338E06}"/>
              </a:ext>
            </a:extLst>
          </p:cNvPr>
          <p:cNvPicPr>
            <a:picLocks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4575" y="62144"/>
            <a:ext cx="966688" cy="673200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Okraj 2">
            <a:extLst>
              <a:ext uri="{FF2B5EF4-FFF2-40B4-BE49-F238E27FC236}">
                <a16:creationId xmlns:a16="http://schemas.microsoft.com/office/drawing/2014/main" id="{15AC253B-46F9-4065-ABBB-94737BA92C89}"/>
              </a:ext>
            </a:extLst>
          </p:cNvPr>
          <p:cNvPicPr>
            <a:picLocks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40737" y="62144"/>
            <a:ext cx="966688" cy="673200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8D3FEA15-60B1-47B6-B09F-1EABE288CE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Číslo">
            <a:extLst>
              <a:ext uri="{FF2B5EF4-FFF2-40B4-BE49-F238E27FC236}">
                <a16:creationId xmlns:a16="http://schemas.microsoft.com/office/drawing/2014/main" id="{41A5698D-DB08-4CF4-86FD-316C8A35BE28}"/>
              </a:ext>
            </a:extLst>
          </p:cNvPr>
          <p:cNvSpPr/>
          <p:nvPr/>
        </p:nvSpPr>
        <p:spPr>
          <a:xfrm>
            <a:off x="8899160" y="5200474"/>
            <a:ext cx="1185874" cy="1046854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440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Matura MT Script Capitals" panose="03020802060602070202" pitchFamily="66" charset="0"/>
              </a:rPr>
              <a:t>1</a:t>
            </a:r>
          </a:p>
        </p:txBody>
      </p:sp>
      <p:pic>
        <p:nvPicPr>
          <p:cNvPr id="3" name="Foto">
            <a:extLst>
              <a:ext uri="{FF2B5EF4-FFF2-40B4-BE49-F238E27FC236}">
                <a16:creationId xmlns:a16="http://schemas.microsoft.com/office/drawing/2014/main" id="{B3702A23-1D1B-4966-9E37-82D85C8ECC8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961" y="393405"/>
            <a:ext cx="8366078" cy="4697749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to es">
            <a:extLst>
              <a:ext uri="{FF2B5EF4-FFF2-40B4-BE49-F238E27FC236}">
                <a16:creationId xmlns:a16="http://schemas.microsoft.com/office/drawing/2014/main" id="{70F5782D-65D3-49A2-B928-2485D06A2B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5565" y="4076201"/>
            <a:ext cx="279614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00FFFF"/>
                </a:solidFill>
                <a:latin typeface="Bassoon" pitchFamily="2" charset="0"/>
              </a:rPr>
              <a:t>E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ssoon" pitchFamily="2" charset="0"/>
              </a:rPr>
              <a:t>S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Bassoon" pitchFamily="2" charset="0"/>
              </a:rPr>
              <a:t>T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Bassoon" pitchFamily="2" charset="0"/>
              </a:rPr>
              <a:t>O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00FFFF"/>
                </a:solidFill>
                <a:latin typeface="Bassoon" pitchFamily="2" charset="0"/>
              </a:rPr>
              <a:t> 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FF9900"/>
                </a:solidFill>
                <a:latin typeface="Bassoon" pitchFamily="2" charset="0"/>
              </a:rPr>
              <a:t>E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00FF00"/>
                </a:solidFill>
                <a:latin typeface="Bassoon" pitchFamily="2" charset="0"/>
              </a:rPr>
              <a:t>S</a:t>
            </a:r>
            <a:endParaRPr lang="es-ES" sz="4800" b="1" dirty="0">
              <a:ln>
                <a:solidFill>
                  <a:schemeClr val="bg1"/>
                </a:solidFill>
              </a:ln>
              <a:solidFill>
                <a:srgbClr val="00FF00"/>
              </a:solidFill>
              <a:latin typeface="Bassoon" pitchFamily="2" charset="0"/>
            </a:endParaRPr>
          </a:p>
        </p:txBody>
      </p:sp>
      <p:sp>
        <p:nvSpPr>
          <p:cNvPr id="2" name="Sonora">
            <a:extLst>
              <a:ext uri="{FF2B5EF4-FFF2-40B4-BE49-F238E27FC236}">
                <a16:creationId xmlns:a16="http://schemas.microsoft.com/office/drawing/2014/main" id="{8C060C49-3892-48B0-8875-2F88707A8E7C}"/>
              </a:ext>
            </a:extLst>
          </p:cNvPr>
          <p:cNvSpPr/>
          <p:nvPr/>
        </p:nvSpPr>
        <p:spPr>
          <a:xfrm>
            <a:off x="2508144" y="4990047"/>
            <a:ext cx="5476178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0" b="1" cap="none" spc="0">
                <a:ln w="28575">
                  <a:solidFill>
                    <a:schemeClr val="tx1"/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soon" pitchFamily="2" charset="0"/>
              </a:rPr>
              <a:t>SONORA</a:t>
            </a:r>
            <a:endParaRPr lang="es-ES" sz="11000" b="1" cap="none" spc="0" dirty="0">
              <a:ln w="28575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03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fade/>
        <p:sndAc>
          <p:stSnd loop="1">
            <p:snd r:embed="rId2" name="Lalo Mora - Sonora querida.wav"/>
          </p:stSnd>
        </p:sndAc>
      </p:transition>
    </mc:Choice>
    <mc:Fallback xmlns="">
      <p:transition spd="slow" advClick="0" advTm="16000">
        <p:fade/>
        <p:sndAc>
          <p:stSnd loop="1">
            <p:snd r:embed="rId7" name="Lalo Mora - Sonora queri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1"/>
                            </p:stCondLst>
                            <p:childTnLst>
                              <p:par>
                                <p:cTn id="2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F2C9E95D-40B6-4C52-98D1-7319B0CBD1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C915D88E-2E5C-4ED2-98C3-24DC2275D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48513DB0-4012-40D2-8BE1-BDAFE2C68D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Este es el Sahuaro en el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348DA7EF-0DA7-4089-98FD-A6E6EFDF5C60}"/>
              </a:ext>
            </a:extLst>
          </p:cNvPr>
          <p:cNvSpPr/>
          <p:nvPr/>
        </p:nvSpPr>
        <p:spPr>
          <a:xfrm>
            <a:off x="10070120" y="6117384"/>
            <a:ext cx="1610598" cy="2149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>
              <a:defRPr/>
            </a:pPr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2015 por Alexis Moore </a:t>
            </a:r>
          </a:p>
        </p:txBody>
      </p:sp>
    </p:spTree>
    <p:extLst>
      <p:ext uri="{BB962C8B-B14F-4D97-AF65-F5344CB8AC3E}">
        <p14:creationId xmlns:p14="http://schemas.microsoft.com/office/powerpoint/2010/main" val="184249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 descr="Hermosilo">
            <a:extLst>
              <a:ext uri="{FF2B5EF4-FFF2-40B4-BE49-F238E27FC236}">
                <a16:creationId xmlns:a16="http://schemas.microsoft.com/office/drawing/2014/main" id="{91561B43-517A-4E69-A0DE-56063631B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1900"/>
            <a:ext cx="121920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8DE8CAA4-32C0-49F9-9EFF-3FCF752220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81A758B-540B-4448-AC64-0176C90ABB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Hermosa puesta de sol en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H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ermosillo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CF02BE4B-C790-4BC8-ABB0-6A2DE822FA21}"/>
              </a:ext>
            </a:extLst>
          </p:cNvPr>
          <p:cNvSpPr/>
          <p:nvPr/>
        </p:nvSpPr>
        <p:spPr>
          <a:xfrm>
            <a:off x="10181590" y="6117384"/>
            <a:ext cx="1499128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2017 por Horeb Glez</a:t>
            </a:r>
          </a:p>
        </p:txBody>
      </p:sp>
    </p:spTree>
    <p:extLst>
      <p:ext uri="{BB962C8B-B14F-4D97-AF65-F5344CB8AC3E}">
        <p14:creationId xmlns:p14="http://schemas.microsoft.com/office/powerpoint/2010/main" val="145843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Foto">
            <a:extLst>
              <a:ext uri="{FF2B5EF4-FFF2-40B4-BE49-F238E27FC236}">
                <a16:creationId xmlns:a16="http://schemas.microsoft.com/office/drawing/2014/main" id="{ADCBE89B-0AA4-4A7C-830A-81AE64953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3188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0133A23-7745-44DC-967A-1CE1200A4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2A913304-CA25-455E-A4ED-EDBA5654F5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Empalme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04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11E2E75-8F65-42FC-B35B-9DE5F993C3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95BE8CA3-DE39-43EB-8222-F6C1E1E99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92A1841-3520-48FE-A83E-A18BE2CE83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Los Seris de Sonora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E04FA344-13CB-4908-8B11-419E26F630D8}"/>
              </a:ext>
            </a:extLst>
          </p:cNvPr>
          <p:cNvSpPr/>
          <p:nvPr/>
        </p:nvSpPr>
        <p:spPr>
          <a:xfrm>
            <a:off x="9978501" y="6117384"/>
            <a:ext cx="1702217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pt-BR" sz="800" b="1">
                <a:solidFill>
                  <a:schemeClr val="bg1"/>
                </a:solidFill>
                <a:latin typeface="Calibri" panose="020F0502020204030204"/>
              </a:rPr>
              <a:t>Photo  © 2014 por Edmundo Kossio</a:t>
            </a:r>
          </a:p>
        </p:txBody>
      </p:sp>
    </p:spTree>
    <p:extLst>
      <p:ext uri="{BB962C8B-B14F-4D97-AF65-F5344CB8AC3E}">
        <p14:creationId xmlns:p14="http://schemas.microsoft.com/office/powerpoint/2010/main" val="73677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C1E6916A-4083-474F-A8F4-72162396D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E8D2610-A67D-4017-9501-C575A1B5DC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C271A719-690D-45EC-A5B2-1D6D44752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Las maravillas que guarda el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70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F28D77-3C71-46F4-B450-CF14F4BC83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6BFFF9B-3FF3-43E0-955F-FCF2FF765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E458F40E-8E88-411B-B02F-C97514169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Álamos: uno de los Pueblos Mágicos en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0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 descr="Bahia de Kino, Sonora">
            <a:extLst>
              <a:ext uri="{FF2B5EF4-FFF2-40B4-BE49-F238E27FC236}">
                <a16:creationId xmlns:a16="http://schemas.microsoft.com/office/drawing/2014/main" id="{7CE74F7C-F971-40DD-A4BE-1FECCDA3D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0" y="-3810"/>
            <a:ext cx="12195160" cy="686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95791DB-E1E4-4D44-83B2-70794D3D2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1379BB2-6451-4FBA-B5F7-5AFEE47B57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Un atardecer especial en Bahía de Kino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897CEE93-4A02-401E-BB39-453CF702D0AC}"/>
              </a:ext>
            </a:extLst>
          </p:cNvPr>
          <p:cNvSpPr/>
          <p:nvPr/>
        </p:nvSpPr>
        <p:spPr>
          <a:xfrm>
            <a:off x="9877018" y="6117384"/>
            <a:ext cx="1803700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ES" sz="800" b="1">
                <a:solidFill>
                  <a:schemeClr val="bg1"/>
                </a:solidFill>
                <a:latin typeface="Calibri" panose="020F0502020204030204"/>
              </a:rPr>
              <a:t>Photo  © 2016 por Juan Carlos Chairez</a:t>
            </a:r>
          </a:p>
        </p:txBody>
      </p:sp>
    </p:spTree>
    <p:extLst>
      <p:ext uri="{BB962C8B-B14F-4D97-AF65-F5344CB8AC3E}">
        <p14:creationId xmlns:p14="http://schemas.microsoft.com/office/powerpoint/2010/main" val="336926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Foto">
            <a:extLst>
              <a:ext uri="{FF2B5EF4-FFF2-40B4-BE49-F238E27FC236}">
                <a16:creationId xmlns:a16="http://schemas.microsoft.com/office/drawing/2014/main" id="{9E4B7E39-64F8-4DB7-8BB3-489EA58C8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3187" y="-1"/>
            <a:ext cx="1218562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FFE09CA-4B59-4E08-92AA-E26775033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14A9AC43-F8C8-4653-96B6-700C6B5A4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Caminata de madre y su hijo en Ciudad Obregón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55367312-7C7F-4385-8CE2-DAA6E200C7B4}"/>
              </a:ext>
            </a:extLst>
          </p:cNvPr>
          <p:cNvSpPr/>
          <p:nvPr/>
        </p:nvSpPr>
        <p:spPr>
          <a:xfrm>
            <a:off x="10245710" y="6117384"/>
            <a:ext cx="1435008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2018 por Jesús Lima</a:t>
            </a:r>
          </a:p>
        </p:txBody>
      </p:sp>
    </p:spTree>
    <p:extLst>
      <p:ext uri="{BB962C8B-B14F-4D97-AF65-F5344CB8AC3E}">
        <p14:creationId xmlns:p14="http://schemas.microsoft.com/office/powerpoint/2010/main" val="5961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DF63871-890B-4AD6-B6CD-E7D746701A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F37886FF-A709-4202-B7D1-3D49DC06F4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1C360086-0FB5-4D5F-ABBD-1E041DD6E5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Pueblo Viejo en Caborca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F6ACFD51-B438-41D3-A053-7EE1BEA8C711}"/>
              </a:ext>
            </a:extLst>
          </p:cNvPr>
          <p:cNvSpPr/>
          <p:nvPr/>
        </p:nvSpPr>
        <p:spPr>
          <a:xfrm>
            <a:off x="9926712" y="6117384"/>
            <a:ext cx="175400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ES" sz="800" b="1">
                <a:solidFill>
                  <a:schemeClr val="bg1"/>
                </a:solidFill>
                <a:latin typeface="Calibri" panose="020F0502020204030204"/>
              </a:rPr>
              <a:t>Photo  © 2008 por Luis Fer Rodríguez</a:t>
            </a:r>
          </a:p>
        </p:txBody>
      </p:sp>
    </p:spTree>
    <p:extLst>
      <p:ext uri="{BB962C8B-B14F-4D97-AF65-F5344CB8AC3E}">
        <p14:creationId xmlns:p14="http://schemas.microsoft.com/office/powerpoint/2010/main" val="102661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EDE6DF9-1F04-407D-A74B-B85BCC0C9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05EE2BD-A690-4BA2-BDD9-FA6EE2AAF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C7A8D5A-F7E2-4CB5-A31F-EA59FF7E6F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mirador de San Carlos, un oasis en el Desierto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0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754B2FB7-7B3C-4C5F-A474-FD6699ECA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A673289D-BB73-4CFD-8367-48BC3E96D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EF50F6D4-B5A2-4585-96D9-FBD87D002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Danza del Venado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0B79721A-E82D-4CDA-BF3F-7EDA897E0FC0}"/>
              </a:ext>
            </a:extLst>
          </p:cNvPr>
          <p:cNvSpPr/>
          <p:nvPr/>
        </p:nvSpPr>
        <p:spPr>
          <a:xfrm>
            <a:off x="10070120" y="6117384"/>
            <a:ext cx="1610598" cy="2149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2014 por Sergio De Lara</a:t>
            </a:r>
          </a:p>
        </p:txBody>
      </p:sp>
      <p:sp>
        <p:nvSpPr>
          <p:cNvPr id="7" name="Text">
            <a:extLst>
              <a:ext uri="{FF2B5EF4-FFF2-40B4-BE49-F238E27FC236}">
                <a16:creationId xmlns:a16="http://schemas.microsoft.com/office/drawing/2014/main" id="{3EA8BF0C-DF76-4F64-B15D-2FFC3AEFD863}"/>
              </a:ext>
            </a:extLst>
          </p:cNvPr>
          <p:cNvSpPr/>
          <p:nvPr/>
        </p:nvSpPr>
        <p:spPr>
          <a:xfrm>
            <a:off x="582431" y="394137"/>
            <a:ext cx="4646794" cy="160043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 w="38100">
            <a:solidFill>
              <a:schemeClr val="tx1"/>
            </a:solidFill>
          </a:ln>
          <a:effectLst/>
        </p:spPr>
        <p:txBody>
          <a:bodyPr wrap="square">
            <a:spAutoFit/>
            <a:sp3d prstMaterial="matte"/>
          </a:bodyPr>
          <a:lstStyle/>
          <a:p>
            <a:pPr algn="just" defTabSz="914400"/>
            <a:r>
              <a:rPr lang="es-MX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La danza más representativa del Estado de Sonora, y que ha caracterizado a la región, es la </a:t>
            </a:r>
            <a:r>
              <a:rPr lang="es-MX" sz="1400" b="1">
                <a:solidFill>
                  <a:schemeClr val="bg1"/>
                </a:solidFill>
                <a:latin typeface="Century Gothic" panose="020B0502020202020204" pitchFamily="34" charset="0"/>
              </a:rPr>
              <a:t>llamada Mazoyiwua</a:t>
            </a:r>
            <a:r>
              <a:rPr lang="es-MX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, o danza del venado; la cual se le atribuye a la </a:t>
            </a:r>
            <a:r>
              <a:rPr lang="es-MX" sz="1400" b="1">
                <a:solidFill>
                  <a:schemeClr val="bg1"/>
                </a:solidFill>
                <a:latin typeface="Century Gothic" panose="020B0502020202020204" pitchFamily="34" charset="0"/>
              </a:rPr>
              <a:t>cultura yaqui.</a:t>
            </a:r>
            <a:endParaRPr lang="sk-SK" sz="14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just" defTabSz="914400"/>
            <a:r>
              <a:rPr lang="es-ES" sz="1400" b="1">
                <a:solidFill>
                  <a:schemeClr val="bg1"/>
                </a:solidFill>
                <a:latin typeface="Century Gothic" panose="020B0502020202020204" pitchFamily="34" charset="0"/>
              </a:rPr>
              <a:t>La Danza del Venado es una danza ritual celebrada por los indígenas de Sonora. Esta danza es una dramatización de la cacería del venado</a:t>
            </a:r>
            <a:r>
              <a:rPr lang="sk-SK" sz="1400" b="1">
                <a:solidFill>
                  <a:schemeClr val="bg1"/>
                </a:solidFill>
                <a:latin typeface="Century Gothic" panose="020B0502020202020204" pitchFamily="34" charset="0"/>
              </a:rPr>
              <a:t>.</a:t>
            </a:r>
            <a:endParaRPr lang="es-ES" sz="1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FE925060-9B84-430C-B475-7D1C839D9DA4}"/>
              </a:ext>
            </a:extLst>
          </p:cNvPr>
          <p:cNvGrpSpPr/>
          <p:nvPr/>
        </p:nvGrpSpPr>
        <p:grpSpPr>
          <a:xfrm>
            <a:off x="10995728" y="5296068"/>
            <a:ext cx="579864" cy="579864"/>
            <a:chOff x="2905828" y="3267307"/>
            <a:chExt cx="579864" cy="579864"/>
          </a:xfrm>
        </p:grpSpPr>
        <p:sp>
          <p:nvSpPr>
            <p:cNvPr id="5" name="Ovál 4">
              <a:extLst>
                <a:ext uri="{FF2B5EF4-FFF2-40B4-BE49-F238E27FC236}">
                  <a16:creationId xmlns:a16="http://schemas.microsoft.com/office/drawing/2014/main" id="{9F70A6AF-37E9-47FC-8935-F6D203C97C8E}"/>
                </a:ext>
              </a:extLst>
            </p:cNvPr>
            <p:cNvSpPr/>
            <p:nvPr/>
          </p:nvSpPr>
          <p:spPr>
            <a:xfrm>
              <a:off x="2905828" y="3267307"/>
              <a:ext cx="579864" cy="579864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4" name="Obrázok 3">
              <a:extLst>
                <a:ext uri="{FF2B5EF4-FFF2-40B4-BE49-F238E27FC236}">
                  <a16:creationId xmlns:a16="http://schemas.microsoft.com/office/drawing/2014/main" id="{C6C65D2E-651D-40EA-8B01-FA6038DABE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643216">
              <a:off x="2996141" y="3381701"/>
              <a:ext cx="399237" cy="3992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632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0796C5C-1CA1-4242-82E3-3DF9C85919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E94A4F2-5881-46BF-823D-409596BB57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E053D9AF-F1A5-4F93-8C1A-7A9373CAB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Los pobladores del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2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Foto">
            <a:extLst>
              <a:ext uri="{FF2B5EF4-FFF2-40B4-BE49-F238E27FC236}">
                <a16:creationId xmlns:a16="http://schemas.microsoft.com/office/drawing/2014/main" id="{EDDB319D-8804-4E9F-BB83-4F6699FCC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4257" y="0"/>
            <a:ext cx="121834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456607A-FBDD-4AEE-9E13-80E9EBDC4A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50409842-CC4F-416C-9757-B10ED2D72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San Carlos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E5064B14-3BE9-49C0-8657-67D4BBF47CEC}"/>
              </a:ext>
            </a:extLst>
          </p:cNvPr>
          <p:cNvSpPr/>
          <p:nvPr/>
        </p:nvSpPr>
        <p:spPr>
          <a:xfrm>
            <a:off x="10139912" y="6117384"/>
            <a:ext cx="154080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2018 por Vagamundos</a:t>
            </a:r>
          </a:p>
        </p:txBody>
      </p:sp>
    </p:spTree>
    <p:extLst>
      <p:ext uri="{BB962C8B-B14F-4D97-AF65-F5344CB8AC3E}">
        <p14:creationId xmlns:p14="http://schemas.microsoft.com/office/powerpoint/2010/main" val="301231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 descr="San Nicolás_01">
            <a:extLst>
              <a:ext uri="{FF2B5EF4-FFF2-40B4-BE49-F238E27FC236}">
                <a16:creationId xmlns:a16="http://schemas.microsoft.com/office/drawing/2014/main" id="{D9089EE3-647F-4DC9-8A58-AB0E536DB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C6A1C4A3-A5A5-41D7-81F6-74FBC63AEB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02E409B4-0926-4F4C-B4E1-CAF073E1B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Playa San Nicolás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06C056BA-0000-4E9B-B990-5F010CDE2B98}"/>
              </a:ext>
            </a:extLst>
          </p:cNvPr>
          <p:cNvSpPr/>
          <p:nvPr/>
        </p:nvSpPr>
        <p:spPr>
          <a:xfrm>
            <a:off x="10143118" y="6117384"/>
            <a:ext cx="1537600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2015 por Omar Acosta</a:t>
            </a:r>
          </a:p>
        </p:txBody>
      </p:sp>
    </p:spTree>
    <p:extLst>
      <p:ext uri="{BB962C8B-B14F-4D97-AF65-F5344CB8AC3E}">
        <p14:creationId xmlns:p14="http://schemas.microsoft.com/office/powerpoint/2010/main" val="285979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455CC8E5-9D28-4F44-A109-C0E0F413EC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F18937A-51D3-4E21-83A2-CDEE645378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2D3417C9-12A3-4719-BC19-A21F53FED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Los petrograbados más importantes de toda América, Caborca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21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54B3F00F-553A-488E-892A-7A248347A6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B3144B9-ABC0-46CE-883B-450A78C727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928C087-5D22-45D4-910D-8A889116F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Primeros rayos de sol en el desierto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67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696DB39-7B51-48CE-90AA-3773A230D2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5672CFA-9A68-4F9B-92E1-D6AF34222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26" name="Kresba" descr="Imagen relacionada">
            <a:extLst>
              <a:ext uri="{FF2B5EF4-FFF2-40B4-BE49-F238E27FC236}">
                <a16:creationId xmlns:a16="http://schemas.microsoft.com/office/drawing/2014/main" id="{715773ED-F22E-4267-9EFA-CEA0223FC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8773" y="428771"/>
            <a:ext cx="922961" cy="81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0179C7D-7277-4A35-93B5-2E8C297D7E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Álamos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95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 descr="Moonrise">
            <a:extLst>
              <a:ext uri="{FF2B5EF4-FFF2-40B4-BE49-F238E27FC236}">
                <a16:creationId xmlns:a16="http://schemas.microsoft.com/office/drawing/2014/main" id="{EC905CA1-340B-4B6C-B6A4-92F7296D9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33"/>
            <a:ext cx="121920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185F1FD-E6B9-47BC-80A8-711283757A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43845C6-38E8-4418-8D49-180A06BE0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Salida de la luna sobre Tetakawi, San Carlos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B43B199D-535E-4228-86BA-5849EE616A9F}"/>
              </a:ext>
            </a:extLst>
          </p:cNvPr>
          <p:cNvSpPr/>
          <p:nvPr/>
        </p:nvSpPr>
        <p:spPr>
          <a:xfrm>
            <a:off x="10070120" y="6117384"/>
            <a:ext cx="1610598" cy="2149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2016 por Peter Simpson </a:t>
            </a:r>
          </a:p>
        </p:txBody>
      </p:sp>
    </p:spTree>
    <p:extLst>
      <p:ext uri="{BB962C8B-B14F-4D97-AF65-F5344CB8AC3E}">
        <p14:creationId xmlns:p14="http://schemas.microsoft.com/office/powerpoint/2010/main" val="167069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F0AF947B-7BC3-45C5-8B5E-F87042E85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2568144-0141-43AB-B740-A4A0499C9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E8CBFAE4-8870-4A7B-B7B9-5B4E436A1C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Catedral de Hermosillo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37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13648" y="0"/>
            <a:ext cx="12209192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CFBCA74-1451-4275-AF6D-F2D1386EEC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66312041-AB05-4A20-A686-5291A444C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Reserva de la Biosfera El Pinacate y Gran Desierto de Altar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6438FD20-AB0F-4EEC-8251-0D37FC15CF88}"/>
              </a:ext>
            </a:extLst>
          </p:cNvPr>
          <p:cNvSpPr/>
          <p:nvPr/>
        </p:nvSpPr>
        <p:spPr>
          <a:xfrm>
            <a:off x="9715115" y="6117384"/>
            <a:ext cx="1965603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2010 por Fernando E de la Torre </a:t>
            </a:r>
          </a:p>
        </p:txBody>
      </p:sp>
    </p:spTree>
    <p:extLst>
      <p:ext uri="{BB962C8B-B14F-4D97-AF65-F5344CB8AC3E}">
        <p14:creationId xmlns:p14="http://schemas.microsoft.com/office/powerpoint/2010/main" val="108379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254DBFF4-1DCD-42D9-B2EE-91ED7A1758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E5969D78-6045-4953-9CA2-2B30BC525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Descubre antiguos tesoros en Magdalena de Kino</a:t>
            </a:r>
          </a:p>
        </p:txBody>
      </p:sp>
      <p:pic>
        <p:nvPicPr>
          <p:cNvPr id="5122" name="Kresba" descr="Resultado de imagen para magdalena de kino sonora">
            <a:extLst>
              <a:ext uri="{FF2B5EF4-FFF2-40B4-BE49-F238E27FC236}">
                <a16:creationId xmlns:a16="http://schemas.microsoft.com/office/drawing/2014/main" id="{AD37FE08-8AA4-4F66-974A-FA2AAD50F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513" y="440463"/>
            <a:ext cx="896487" cy="79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664EA1E-7A31-49F5-B544-00E2521D29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02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 descr="Panoramica de Puerto Peñasco">
            <a:extLst>
              <a:ext uri="{FF2B5EF4-FFF2-40B4-BE49-F238E27FC236}">
                <a16:creationId xmlns:a16="http://schemas.microsoft.com/office/drawing/2014/main" id="{00F8044E-42A6-4D39-985C-435CD020D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E5E84C3-546E-445B-B1FA-966E59B781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66AE9366-E6D2-41A4-A2EB-22C984831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Panorámica de Puerto Peñasco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21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0320625-7E19-4F33-90DC-855CC15BED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577E1FE-E0B2-4DC0-B954-2DE625CA50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3CDFB243-2093-4015-B9F8-67A5A0042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Vista de la Isla Tiburón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Text">
            <a:extLst>
              <a:ext uri="{FF2B5EF4-FFF2-40B4-BE49-F238E27FC236}">
                <a16:creationId xmlns:a16="http://schemas.microsoft.com/office/drawing/2014/main" id="{A110B14F-7CD0-46DD-80FF-DE036E2F1ED5}"/>
              </a:ext>
            </a:extLst>
          </p:cNvPr>
          <p:cNvSpPr/>
          <p:nvPr/>
        </p:nvSpPr>
        <p:spPr>
          <a:xfrm>
            <a:off x="502133" y="474662"/>
            <a:ext cx="3831742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 w="38100">
            <a:solidFill>
              <a:schemeClr val="tx1"/>
            </a:solidFill>
          </a:ln>
          <a:effectLst/>
        </p:spPr>
        <p:txBody>
          <a:bodyPr wrap="square">
            <a:spAutoFit/>
            <a:sp3d prstMaterial="matte"/>
          </a:bodyPr>
          <a:lstStyle/>
          <a:p>
            <a:pPr algn="just" defTabSz="914400"/>
            <a:r>
              <a:rPr lang="es-MX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Es la isla más grande de México, con una extensión de 1,208 kilómetros cuadrados.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C0CA3DED-92CC-4CA4-91D3-760B3B6165B7}"/>
              </a:ext>
            </a:extLst>
          </p:cNvPr>
          <p:cNvGrpSpPr/>
          <p:nvPr/>
        </p:nvGrpSpPr>
        <p:grpSpPr>
          <a:xfrm>
            <a:off x="10995728" y="5296068"/>
            <a:ext cx="579864" cy="579864"/>
            <a:chOff x="2905828" y="3267307"/>
            <a:chExt cx="579864" cy="579864"/>
          </a:xfrm>
        </p:grpSpPr>
        <p:sp>
          <p:nvSpPr>
            <p:cNvPr id="9" name="Ovál 8">
              <a:extLst>
                <a:ext uri="{FF2B5EF4-FFF2-40B4-BE49-F238E27FC236}">
                  <a16:creationId xmlns:a16="http://schemas.microsoft.com/office/drawing/2014/main" id="{0BFF4550-960A-4996-BCF4-03949442F4D2}"/>
                </a:ext>
              </a:extLst>
            </p:cNvPr>
            <p:cNvSpPr/>
            <p:nvPr/>
          </p:nvSpPr>
          <p:spPr>
            <a:xfrm>
              <a:off x="2905828" y="3267307"/>
              <a:ext cx="579864" cy="579864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0" name="Obrázok 9">
              <a:extLst>
                <a:ext uri="{FF2B5EF4-FFF2-40B4-BE49-F238E27FC236}">
                  <a16:creationId xmlns:a16="http://schemas.microsoft.com/office/drawing/2014/main" id="{B649E6C3-A7C8-4DA3-AC7F-662995849A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643216">
              <a:off x="2996141" y="3381701"/>
              <a:ext cx="399237" cy="3992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5329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EC7E0C9-1578-4BA6-806C-21D98CAB10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ED74B74-7A1A-42DD-90CD-D73686CCE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BC25AA39-2D57-400C-93D8-315DF0372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Cañón del Nacapule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7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Foto">
            <a:extLst>
              <a:ext uri="{FF2B5EF4-FFF2-40B4-BE49-F238E27FC236}">
                <a16:creationId xmlns:a16="http://schemas.microsoft.com/office/drawing/2014/main" id="{CDCDFC7D-CBC1-4611-AEA4-B2A3819C9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D6DD798-200D-46C4-AD2E-C1E1B45F2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Gran Desierto de Altar 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0CEEEBA8-C231-4AAE-A81C-FEBD402AB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9" y="-183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30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Foto" descr="Thunder Tree">
            <a:extLst>
              <a:ext uri="{FF2B5EF4-FFF2-40B4-BE49-F238E27FC236}">
                <a16:creationId xmlns:a16="http://schemas.microsoft.com/office/drawing/2014/main" id="{3DF6023A-FD2C-4C27-B9A0-DC04A6B7A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40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209BA0D-0060-4C12-9A5C-6B7267947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710D4107-08CC-4A08-A8F5-E545C10B7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Un trueno en el lago Nainari de Cajeme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68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3F80C8C-26C9-4E64-AB73-E9EFBD88BB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E8087727-0510-4200-BBD6-D21B7B98FD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96E9D3D6-7353-4628-A80B-20691057C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paisaje del Desierto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30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2F9A1CA5-8898-40D9-A98A-08575ED96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609F613A-CB88-4ADC-81B2-F2C0A555E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2CB8F4BE-1909-4FF2-A6CA-21C348FCC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Atardecer en el Mar de Cortés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9A9F613B-A2F6-4922-A57F-780B66825984}"/>
              </a:ext>
            </a:extLst>
          </p:cNvPr>
          <p:cNvSpPr/>
          <p:nvPr/>
        </p:nvSpPr>
        <p:spPr>
          <a:xfrm>
            <a:off x="10263342" y="6117384"/>
            <a:ext cx="141737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n-US" sz="800" b="1">
                <a:solidFill>
                  <a:schemeClr val="bg1"/>
                </a:solidFill>
                <a:latin typeface="Calibri" panose="020F0502020204030204"/>
              </a:rPr>
              <a:t>Photo  © 2007 por John Wise</a:t>
            </a:r>
          </a:p>
        </p:txBody>
      </p:sp>
    </p:spTree>
    <p:extLst>
      <p:ext uri="{BB962C8B-B14F-4D97-AF65-F5344CB8AC3E}">
        <p14:creationId xmlns:p14="http://schemas.microsoft.com/office/powerpoint/2010/main" val="2290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A4645BB7-EA4D-4B40-A90E-52828A108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3188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D4A518C-7C51-4D31-92C7-FE834D048C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39B12EE-F9A9-4BF9-8F02-7A29B2FC0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Marina de San Carlos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EFBDADF0-584B-491B-AA5E-B3758D4C9200}"/>
              </a:ext>
            </a:extLst>
          </p:cNvPr>
          <p:cNvSpPr/>
          <p:nvPr/>
        </p:nvSpPr>
        <p:spPr>
          <a:xfrm>
            <a:off x="10367538" y="6117384"/>
            <a:ext cx="1313180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pt-BR" sz="800" b="1">
                <a:solidFill>
                  <a:schemeClr val="bg1"/>
                </a:solidFill>
                <a:latin typeface="Calibri" panose="020F0502020204030204"/>
              </a:rPr>
              <a:t>Photo  © 2015 por Rulex O</a:t>
            </a:r>
          </a:p>
        </p:txBody>
      </p:sp>
    </p:spTree>
    <p:extLst>
      <p:ext uri="{BB962C8B-B14F-4D97-AF65-F5344CB8AC3E}">
        <p14:creationId xmlns:p14="http://schemas.microsoft.com/office/powerpoint/2010/main" val="200344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9A5F8AF-821B-4237-B524-39CD5C772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2C58999B-5074-4954-B8D9-28B63A9A63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DCA8E0DD-BF05-4C99-A25D-40608953D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Pinacate, cráter cerro Colorado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80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 descr="SUNSET AT THE BEACH">
            <a:extLst>
              <a:ext uri="{FF2B5EF4-FFF2-40B4-BE49-F238E27FC236}">
                <a16:creationId xmlns:a16="http://schemas.microsoft.com/office/drawing/2014/main" id="{0A490E5A-69C1-4973-BDBB-13EAB67402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7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44077A4-0C71-40B6-B794-5CA374888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4ADBDF4A-6574-4DBA-A2F9-6646ECF631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Puerto Peñasco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44FF2305-5A72-46B1-A4B9-ADAAFAB8E085}"/>
              </a:ext>
            </a:extLst>
          </p:cNvPr>
          <p:cNvSpPr/>
          <p:nvPr/>
        </p:nvSpPr>
        <p:spPr>
          <a:xfrm>
            <a:off x="10006862" y="6117384"/>
            <a:ext cx="167385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pt-BR" sz="800" b="1">
                <a:solidFill>
                  <a:schemeClr val="bg1"/>
                </a:solidFill>
                <a:latin typeface="Calibri" panose="020F0502020204030204"/>
              </a:rPr>
              <a:t>Photo  © 2012 por Tom Poscharsky</a:t>
            </a:r>
          </a:p>
        </p:txBody>
      </p:sp>
    </p:spTree>
    <p:extLst>
      <p:ext uri="{BB962C8B-B14F-4D97-AF65-F5344CB8AC3E}">
        <p14:creationId xmlns:p14="http://schemas.microsoft.com/office/powerpoint/2010/main" val="166912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C0E002F9-2862-43A8-9AAD-593555A8B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-1" y="2175"/>
            <a:ext cx="12192000" cy="68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2C3E91D5-8494-49E4-BDED-8CF63343C5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509F1FB3-4B37-43FC-A65C-474F39822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Cactus  „S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ah-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W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ah-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R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oh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“ en Desierto de Sonora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090C7357-2BB8-405D-9EC9-46DE97D4E3E9}"/>
              </a:ext>
            </a:extLst>
          </p:cNvPr>
          <p:cNvSpPr/>
          <p:nvPr/>
        </p:nvSpPr>
        <p:spPr>
          <a:xfrm>
            <a:off x="10460512" y="6117384"/>
            <a:ext cx="122020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2009 =ernieleo</a:t>
            </a:r>
          </a:p>
        </p:txBody>
      </p:sp>
    </p:spTree>
    <p:extLst>
      <p:ext uri="{BB962C8B-B14F-4D97-AF65-F5344CB8AC3E}">
        <p14:creationId xmlns:p14="http://schemas.microsoft.com/office/powerpoint/2010/main" val="37686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64824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A576EF-B3BF-426D-92A9-5EA9A561FF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5699BC1A-886A-47B3-9BC9-686EF7099A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Guaymas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07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C45AC8F-3598-4148-86BA-47258D5F79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3648"/>
            <a:ext cx="12192001" cy="6871648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6B22A40E-A8DA-40A1-AD8E-1180093FB8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D2F8317E-9CAE-4C01-B826-7CF417A98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Paradiso cerca de San Carlos, Guaymas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EB6BE396-C71E-48DA-9221-696DD7848501}"/>
              </a:ext>
            </a:extLst>
          </p:cNvPr>
          <p:cNvSpPr/>
          <p:nvPr/>
        </p:nvSpPr>
        <p:spPr>
          <a:xfrm>
            <a:off x="9737557" y="6117384"/>
            <a:ext cx="1943161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2011 por Fernando E de la Torre</a:t>
            </a:r>
          </a:p>
        </p:txBody>
      </p:sp>
    </p:spTree>
    <p:extLst>
      <p:ext uri="{BB962C8B-B14F-4D97-AF65-F5344CB8AC3E}">
        <p14:creationId xmlns:p14="http://schemas.microsoft.com/office/powerpoint/2010/main" val="114453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9502B537-EB63-4A1D-89E6-F664A3E0F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8CAED71-385D-4A99-8145-45D1C31881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4BC8D897-1147-466B-9F86-A71C0E111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Arizpe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51C71AB-A370-48FD-AFF1-58AEA64CC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-2632" y="2308"/>
            <a:ext cx="12194632" cy="685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D8C8C3A-4EC4-49CC-A17A-64AF398CF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9065E770-0FE6-4AAE-B72E-944628A48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Un velero solitario en una cala protectora en el Mar de Cortés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314CB941-9D2D-49DA-9610-7073399F2C22}"/>
              </a:ext>
            </a:extLst>
          </p:cNvPr>
          <p:cNvSpPr/>
          <p:nvPr/>
        </p:nvSpPr>
        <p:spPr>
          <a:xfrm>
            <a:off x="10218458" y="6117384"/>
            <a:ext cx="1462260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2014 por Harold Hall</a:t>
            </a:r>
          </a:p>
        </p:txBody>
      </p:sp>
    </p:spTree>
    <p:extLst>
      <p:ext uri="{BB962C8B-B14F-4D97-AF65-F5344CB8AC3E}">
        <p14:creationId xmlns:p14="http://schemas.microsoft.com/office/powerpoint/2010/main" val="330664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22F764A-3F7B-4289-AA49-7CE7732AF3B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600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6A66AEC-0853-4592-8FF4-41116847F7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9C88B2AD-EC90-4D78-A255-27965B2D38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Palacio Municipal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Hermosillo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49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1E79A3F-7921-4448-AE29-D76D13941F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E19CA67-99F0-4EC2-AD6A-2BCB977FA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C45878EA-8817-4CD0-8325-E453325AA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En las playas del Cochórit, Empalme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09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90BC0A96-F118-4C57-835C-A4550554A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453F3A7-CE78-4814-A5A5-57B29F142F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41138D70-8FED-4109-B742-CE825B8D4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Dunas de Los Algodones, San Carlos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C9C01A4D-241E-4832-B4B4-306E23539980}"/>
              </a:ext>
            </a:extLst>
          </p:cNvPr>
          <p:cNvSpPr/>
          <p:nvPr/>
        </p:nvSpPr>
        <p:spPr>
          <a:xfrm>
            <a:off x="9344821" y="6117384"/>
            <a:ext cx="2335897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2015 por Craig Tissot en Fivehundredpxo </a:t>
            </a:r>
            <a:endParaRPr lang="es-MX" sz="800" b="1" dirty="0">
              <a:solidFill>
                <a:schemeClr val="bg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3022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 descr="Pirate ship">
            <a:extLst>
              <a:ext uri="{FF2B5EF4-FFF2-40B4-BE49-F238E27FC236}">
                <a16:creationId xmlns:a16="http://schemas.microsoft.com/office/drawing/2014/main" id="{7350E260-7028-4D77-AFEA-FD846BB44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05D5D072-9529-4D71-93D2-9EF42DFAD0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7BE800D0-9BB1-4BBB-A40A-698477BC9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Barco Pirata en Puerto Peñasco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FE15B24C-086A-4C51-BBB1-CD0E5900756D}"/>
              </a:ext>
            </a:extLst>
          </p:cNvPr>
          <p:cNvSpPr/>
          <p:nvPr/>
        </p:nvSpPr>
        <p:spPr>
          <a:xfrm>
            <a:off x="9854576" y="6117384"/>
            <a:ext cx="1826142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2018 por Álvaro Bustamante </a:t>
            </a:r>
          </a:p>
        </p:txBody>
      </p:sp>
    </p:spTree>
    <p:extLst>
      <p:ext uri="{BB962C8B-B14F-4D97-AF65-F5344CB8AC3E}">
        <p14:creationId xmlns:p14="http://schemas.microsoft.com/office/powerpoint/2010/main" val="24130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C696E52-B1C5-45F0-833D-9842300048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283"/>
            <a:ext cx="12191999" cy="6846093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F00835B-B9E2-4F71-981A-9A79620FC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3924280-77E8-40F9-953F-FC01BF36DD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Delfines nariz de botella y el Desierto Sonorense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12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894E3E69-A1E2-41DC-BBBA-4A7FB7B518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5788" y="1422"/>
            <a:ext cx="12197788" cy="6855156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ED34F49-42AF-45BA-B61E-5DB4B4192C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Španielsky">
            <a:extLst>
              <a:ext uri="{FF2B5EF4-FFF2-40B4-BE49-F238E27FC236}">
                <a16:creationId xmlns:a16="http://schemas.microsoft.com/office/drawing/2014/main" id="{1ACF3CF2-DD23-481E-A83B-3A727D42B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336" y="353729"/>
            <a:ext cx="2278188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JURAMENTO YAQUI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</a:t>
            </a:r>
            <a:b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</a:b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Para ti no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habrá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ya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sol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Para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ti no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habrá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ya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muerte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Para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ti no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habrá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ya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dolor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Para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ti no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habrá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ya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calor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sed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hambre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lluvia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Ni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aire, 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enfermedades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familia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Nada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podrá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atemorizarte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todo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concluido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para ti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excepto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una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cosa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el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cumplimiento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del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deber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en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el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puesto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que se 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designe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ahí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quedarás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por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la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defensa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de tu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nación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tu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puesto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de tu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raza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de tus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costumbres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tu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religión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¿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Juras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cumplir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con el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mandato divino?</a:t>
            </a:r>
            <a:endParaRPr kumimoji="0" lang="sk-SK" sz="12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¡ </a:t>
            </a: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SÍ ¡ </a:t>
            </a:r>
          </a:p>
        </p:txBody>
      </p:sp>
      <p:sp>
        <p:nvSpPr>
          <p:cNvPr id="4" name="Pôvodne">
            <a:extLst>
              <a:ext uri="{FF2B5EF4-FFF2-40B4-BE49-F238E27FC236}">
                <a16:creationId xmlns:a16="http://schemas.microsoft.com/office/drawing/2014/main" id="{5A210125-87CC-4745-901C-F59DEEC13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8855" y="283395"/>
            <a:ext cx="3890809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 b="1" dirty="0">
                <a:cs typeface="Arial" charset="0"/>
              </a:rPr>
              <a:t>JURAMENTO YAQUI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</a:t>
            </a:r>
            <a:br>
              <a:rPr lang="fr-FR" sz="1200">
                <a:cs typeface="Arial" charset="0"/>
              </a:rPr>
            </a:br>
            <a:r>
              <a:rPr lang="fr-FR" sz="1200">
                <a:cs typeface="Arial" charset="0"/>
              </a:rPr>
              <a:t>Ebetchi’ibo kaa taataria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Ebetchi’ibo kaa kokowame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Ebetchi’ibo kaa kososi ewame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Ebetchi’ibo kaa tataliwame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Ba’a ji’ipewamwe juNi tebauriwamejuNi yuku juNi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Jeka juNi kokoiwame juNi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Wawaira juNi kaitatune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Kaita majjaiwame kaita</a:t>
            </a:r>
            <a:r>
              <a:rPr lang="fr-FR" sz="1200" dirty="0">
                <a:cs typeface="Arial" charset="0"/>
              </a:rPr>
              <a:t> </a:t>
            </a:r>
            <a:r>
              <a:rPr lang="fr-FR" sz="1200">
                <a:cs typeface="Arial" charset="0"/>
              </a:rPr>
              <a:t>et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Si’ime inii kaitatune ebetchi’ibo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Senu weemw</a:t>
            </a:r>
            <a:r>
              <a:rPr lang="fr-FR" sz="1200" dirty="0">
                <a:cs typeface="Arial" charset="0"/>
              </a:rPr>
              <a:t> </a:t>
            </a:r>
            <a:r>
              <a:rPr lang="fr-FR" sz="1200">
                <a:cs typeface="Arial" charset="0"/>
              </a:rPr>
              <a:t>ama ayuk kaa koptanee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Em ibaktaka’u tu’isi aet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Yuma’ane makwakau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Junama empo ta’awane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Jak junii yoemiata beas kikteka am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Jin’neusim’nee pueplota</a:t>
            </a:r>
            <a:r>
              <a:rPr lang="fr-FR" sz="1200" dirty="0">
                <a:cs typeface="Arial" charset="0"/>
              </a:rPr>
              <a:t> </a:t>
            </a:r>
            <a:r>
              <a:rPr lang="fr-FR" sz="1200">
                <a:cs typeface="Arial" charset="0"/>
              </a:rPr>
              <a:t>at teakame elebenak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Ojbokame waa jiak kostumrem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Tekia yaura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Empo ama emo yumaletek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Lijota nesaupo emo jipune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br>
              <a:rPr lang="fr-FR" sz="1200" dirty="0">
                <a:cs typeface="Arial" charset="0"/>
              </a:rPr>
            </a:br>
            <a:r>
              <a:rPr lang="fr-FR" sz="1200" b="1" dirty="0">
                <a:cs typeface="Arial" charset="0"/>
              </a:rPr>
              <a:t>¡ EHUI ¡</a:t>
            </a:r>
          </a:p>
        </p:txBody>
      </p:sp>
      <p:sp>
        <p:nvSpPr>
          <p:cNvPr id="8" name="Pôvod">
            <a:extLst>
              <a:ext uri="{FF2B5EF4-FFF2-40B4-BE49-F238E27FC236}">
                <a16:creationId xmlns:a16="http://schemas.microsoft.com/office/drawing/2014/main" id="{63FC78DA-3394-4858-9E4A-103F0B0EF939}"/>
              </a:ext>
            </a:extLst>
          </p:cNvPr>
          <p:cNvSpPr/>
          <p:nvPr/>
        </p:nvSpPr>
        <p:spPr>
          <a:xfrm>
            <a:off x="10022221" y="6132916"/>
            <a:ext cx="1667443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 dirty="0">
                <a:solidFill>
                  <a:schemeClr val="bg1"/>
                </a:solidFill>
                <a:latin typeface="Calibri" panose="020F0502020204030204"/>
              </a:rPr>
              <a:t>alfredopelcastre.photoshelter.com</a:t>
            </a:r>
          </a:p>
        </p:txBody>
      </p:sp>
      <p:sp>
        <p:nvSpPr>
          <p:cNvPr id="10" name="Vysvetlenie">
            <a:extLst>
              <a:ext uri="{FF2B5EF4-FFF2-40B4-BE49-F238E27FC236}">
                <a16:creationId xmlns:a16="http://schemas.microsoft.com/office/drawing/2014/main" id="{46259E74-6723-4BCE-B7AD-78F906E51DBA}"/>
              </a:ext>
            </a:extLst>
          </p:cNvPr>
          <p:cNvSpPr/>
          <p:nvPr/>
        </p:nvSpPr>
        <p:spPr>
          <a:xfrm>
            <a:off x="2605019" y="5119276"/>
            <a:ext cx="4858310" cy="1384995"/>
          </a:xfrm>
          <a:prstGeom prst="rect">
            <a:avLst/>
          </a:prstGeom>
          <a:solidFill>
            <a:schemeClr val="tx2">
              <a:lumMod val="25000"/>
              <a:alpha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MX" sz="1050" dirty="0"/>
              <a:t>Uno de los eventos más importantes e impactantes dentro de la cultura yaqui es el momento cuando los jefes o autoridades tradicionales reciben su nuevo cargo.</a:t>
            </a:r>
          </a:p>
          <a:p>
            <a:pPr algn="just"/>
            <a:r>
              <a:rPr lang="es-MX" sz="1050" dirty="0"/>
              <a:t>El hombre que recibe el puesto de “</a:t>
            </a:r>
            <a:r>
              <a:rPr lang="es-MX" sz="1050" dirty="0" err="1"/>
              <a:t>cobanao</a:t>
            </a:r>
            <a:r>
              <a:rPr lang="es-MX" sz="1050" dirty="0"/>
              <a:t>” o gobernador, de capitán, de pueblo mayor, etc., escucha en silencio solemne el juramento que recita la autoridad mayor religiosa. Cuando termina, la nueva autoridad baja la cabeza y sella el juramento con un “EHUI” o SI, recibiendo el bastón de mando como símbolo de su investidura.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C361FE65-B7D5-4DA5-A1CC-B77A4A73411F}"/>
              </a:ext>
            </a:extLst>
          </p:cNvPr>
          <p:cNvGrpSpPr/>
          <p:nvPr/>
        </p:nvGrpSpPr>
        <p:grpSpPr>
          <a:xfrm>
            <a:off x="10995728" y="5296068"/>
            <a:ext cx="579864" cy="579864"/>
            <a:chOff x="2905828" y="3267307"/>
            <a:chExt cx="579864" cy="579864"/>
          </a:xfrm>
        </p:grpSpPr>
        <p:sp>
          <p:nvSpPr>
            <p:cNvPr id="11" name="Ovál 10">
              <a:extLst>
                <a:ext uri="{FF2B5EF4-FFF2-40B4-BE49-F238E27FC236}">
                  <a16:creationId xmlns:a16="http://schemas.microsoft.com/office/drawing/2014/main" id="{CB4DCD6E-B05A-4582-AB85-401F61A5F57D}"/>
                </a:ext>
              </a:extLst>
            </p:cNvPr>
            <p:cNvSpPr/>
            <p:nvPr/>
          </p:nvSpPr>
          <p:spPr>
            <a:xfrm>
              <a:off x="2905828" y="3267307"/>
              <a:ext cx="579864" cy="579864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2" name="Obrázok 11">
              <a:extLst>
                <a:ext uri="{FF2B5EF4-FFF2-40B4-BE49-F238E27FC236}">
                  <a16:creationId xmlns:a16="http://schemas.microsoft.com/office/drawing/2014/main" id="{430A9AFF-7235-4E74-8AEF-BA83B7A0A2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643216">
              <a:off x="2996141" y="3381701"/>
              <a:ext cx="399237" cy="3992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445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kraj 1">
            <a:extLst>
              <a:ext uri="{FF2B5EF4-FFF2-40B4-BE49-F238E27FC236}">
                <a16:creationId xmlns:a16="http://schemas.microsoft.com/office/drawing/2014/main" id="{6E7D0075-6487-4ABC-9EE4-050DCBA7EDB0}"/>
              </a:ext>
            </a:extLst>
          </p:cNvPr>
          <p:cNvPicPr>
            <a:picLocks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764" y="64260"/>
            <a:ext cx="636415" cy="673200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" name="Okraj 2">
            <a:extLst>
              <a:ext uri="{FF2B5EF4-FFF2-40B4-BE49-F238E27FC236}">
                <a16:creationId xmlns:a16="http://schemas.microsoft.com/office/drawing/2014/main" id="{3BE2B16D-0549-418A-ADEB-A1A5996B06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47821" y="64260"/>
            <a:ext cx="630632" cy="673200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Desconocido">
            <a:extLst>
              <a:ext uri="{FF2B5EF4-FFF2-40B4-BE49-F238E27FC236}">
                <a16:creationId xmlns:a16="http://schemas.microsoft.com/office/drawing/2014/main" id="{CC90242E-1FD8-472F-B626-A9C045D948E0}"/>
              </a:ext>
            </a:extLst>
          </p:cNvPr>
          <p:cNvSpPr/>
          <p:nvPr/>
        </p:nvSpPr>
        <p:spPr>
          <a:xfrm>
            <a:off x="8292566" y="6165128"/>
            <a:ext cx="25748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0000"/>
                </a:solidFill>
                <a:latin typeface="Arial" charset="0"/>
                <a:cs typeface="Arial" charset="0"/>
              </a:rPr>
              <a:t>México Desconocido</a:t>
            </a:r>
          </a:p>
        </p:txBody>
      </p:sp>
      <p:sp>
        <p:nvSpPr>
          <p:cNvPr id="10" name="WEB">
            <a:extLst>
              <a:ext uri="{FF2B5EF4-FFF2-40B4-BE49-F238E27FC236}">
                <a16:creationId xmlns:a16="http://schemas.microsoft.com/office/drawing/2014/main" id="{DE5DD379-9292-42A3-AA09-91612B8C8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3554" y="6167748"/>
            <a:ext cx="236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b="1" dirty="0">
                <a:solidFill>
                  <a:srgbClr val="FF0000"/>
                </a:solidFill>
              </a:rPr>
              <a:t>Imágenes de la Web</a:t>
            </a:r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35" name="Rám">
            <a:extLst>
              <a:ext uri="{FF2B5EF4-FFF2-40B4-BE49-F238E27FC236}">
                <a16:creationId xmlns:a16="http://schemas.microsoft.com/office/drawing/2014/main" id="{4CC779F8-E63F-4B10-BF82-794B20F94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Mapa" descr="Resultado de imagen para sonora">
            <a:extLst>
              <a:ext uri="{FF2B5EF4-FFF2-40B4-BE49-F238E27FC236}">
                <a16:creationId xmlns:a16="http://schemas.microsoft.com/office/drawing/2014/main" id="{EF7100B0-95D9-4672-8954-439240FC8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983" y="3998001"/>
            <a:ext cx="3229726" cy="222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udba">
            <a:extLst>
              <a:ext uri="{FF2B5EF4-FFF2-40B4-BE49-F238E27FC236}">
                <a16:creationId xmlns:a16="http://schemas.microsoft.com/office/drawing/2014/main" id="{C60ECBAE-D061-4D57-B374-2F193E2E7B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9620" y="3870796"/>
            <a:ext cx="22060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200" b="1" dirty="0">
                <a:solidFill>
                  <a:srgbClr val="FF0000"/>
                </a:solidFill>
              </a:rPr>
              <a:t>Música:</a:t>
            </a:r>
          </a:p>
          <a:p>
            <a:pPr algn="ctr" eaLnBrk="1" hangingPunct="1"/>
            <a:r>
              <a:rPr lang="sk-SK" sz="1200" b="1">
                <a:solidFill>
                  <a:srgbClr val="FF0000"/>
                </a:solidFill>
              </a:rPr>
              <a:t>Lalo Mora - </a:t>
            </a:r>
            <a:r>
              <a:rPr lang="es-MX" sz="1200" b="1">
                <a:solidFill>
                  <a:srgbClr val="FF0000"/>
                </a:solidFill>
              </a:rPr>
              <a:t>Sonora Querida</a:t>
            </a:r>
            <a:endParaRPr lang="es-MX" sz="1200" b="1" dirty="0">
              <a:solidFill>
                <a:srgbClr val="FF0000"/>
              </a:solidFill>
            </a:endParaRPr>
          </a:p>
        </p:txBody>
      </p:sp>
      <p:sp>
        <p:nvSpPr>
          <p:cNvPr id="11" name="E">
            <a:extLst>
              <a:ext uri="{FF2B5EF4-FFF2-40B4-BE49-F238E27FC236}">
                <a16:creationId xmlns:a16="http://schemas.microsoft.com/office/drawing/2014/main" id="{7B0780DB-37C3-46E3-A6C1-B6F8D4A9CEF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10476" y="590445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2" name="G">
            <a:extLst>
              <a:ext uri="{FF2B5EF4-FFF2-40B4-BE49-F238E27FC236}">
                <a16:creationId xmlns:a16="http://schemas.microsoft.com/office/drawing/2014/main" id="{54CA0DA6-FE90-4C23-BBFD-FB2598DE0E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77643" y="6095156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3" name="Lalo">
            <a:extLst>
              <a:ext uri="{FF2B5EF4-FFF2-40B4-BE49-F238E27FC236}">
                <a16:creationId xmlns:a16="http://schemas.microsoft.com/office/drawing/2014/main" id="{CBACE637-4A8E-450E-89B6-380C2690EC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3357" y="5991831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Lalo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14" name="Rok">
            <a:extLst>
              <a:ext uri="{FF2B5EF4-FFF2-40B4-BE49-F238E27FC236}">
                <a16:creationId xmlns:a16="http://schemas.microsoft.com/office/drawing/2014/main" id="{167444CE-BA0C-4E6E-B6E4-03266A2F0104}"/>
              </a:ext>
            </a:extLst>
          </p:cNvPr>
          <p:cNvSpPr txBox="1"/>
          <p:nvPr/>
        </p:nvSpPr>
        <p:spPr>
          <a:xfrm>
            <a:off x="8334905" y="4966013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dirty="0">
                <a:ln>
                  <a:solidFill>
                    <a:sysClr val="windowText" lastClr="000000"/>
                  </a:solidFill>
                </a:ln>
                <a:solidFill>
                  <a:srgbClr val="00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  <p:pic>
        <p:nvPicPr>
          <p:cNvPr id="4" name="Kresba">
            <a:extLst>
              <a:ext uri="{FF2B5EF4-FFF2-40B4-BE49-F238E27FC236}">
                <a16:creationId xmlns:a16="http://schemas.microsoft.com/office/drawing/2014/main" id="{E349C5C3-E748-49C2-B916-E9B21D5EA5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41" y="987204"/>
            <a:ext cx="3700234" cy="474279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Sonora">
            <a:extLst>
              <a:ext uri="{FF2B5EF4-FFF2-40B4-BE49-F238E27FC236}">
                <a16:creationId xmlns:a16="http://schemas.microsoft.com/office/drawing/2014/main" id="{00851C1D-7585-4CEE-A5CA-900C6CBAAA10}"/>
              </a:ext>
            </a:extLst>
          </p:cNvPr>
          <p:cNvSpPr txBox="1"/>
          <p:nvPr/>
        </p:nvSpPr>
        <p:spPr>
          <a:xfrm>
            <a:off x="7704512" y="4469328"/>
            <a:ext cx="7954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b="1" dirty="0">
                <a:solidFill>
                  <a:srgbClr val="FF0000"/>
                </a:solidFill>
              </a:rPr>
              <a:t>Sonora</a:t>
            </a:r>
          </a:p>
        </p:txBody>
      </p:sp>
      <p:sp>
        <p:nvSpPr>
          <p:cNvPr id="21" name="Popis">
            <a:extLst>
              <a:ext uri="{FF2B5EF4-FFF2-40B4-BE49-F238E27FC236}">
                <a16:creationId xmlns:a16="http://schemas.microsoft.com/office/drawing/2014/main" id="{B3A38F53-B859-43E1-97D4-FC5CE5DCEAD5}"/>
              </a:ext>
            </a:extLst>
          </p:cNvPr>
          <p:cNvSpPr/>
          <p:nvPr/>
        </p:nvSpPr>
        <p:spPr>
          <a:xfrm>
            <a:off x="2378834" y="5415080"/>
            <a:ext cx="26420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400" b="1" i="1" dirty="0">
                <a:solidFill>
                  <a:schemeClr val="bg1"/>
                </a:solidFill>
              </a:rPr>
              <a:t>Danza de el venado Sonora</a:t>
            </a:r>
          </a:p>
        </p:txBody>
      </p:sp>
      <p:pic>
        <p:nvPicPr>
          <p:cNvPr id="24" name="Mexico" descr="logoMexico">
            <a:extLst>
              <a:ext uri="{FF2B5EF4-FFF2-40B4-BE49-F238E27FC236}">
                <a16:creationId xmlns:a16="http://schemas.microsoft.com/office/drawing/2014/main" id="{6E3CFE1F-A257-409C-87EC-62231F8BB8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86133" y="354063"/>
            <a:ext cx="2736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Pôvod">
            <a:extLst>
              <a:ext uri="{FF2B5EF4-FFF2-40B4-BE49-F238E27FC236}">
                <a16:creationId xmlns:a16="http://schemas.microsoft.com/office/drawing/2014/main" id="{E158ACA5-6249-47B4-AD5E-64A9DE398D21}"/>
              </a:ext>
            </a:extLst>
          </p:cNvPr>
          <p:cNvGrpSpPr/>
          <p:nvPr/>
        </p:nvGrpSpPr>
        <p:grpSpPr>
          <a:xfrm>
            <a:off x="5435016" y="4433994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9" name="Google">
              <a:extLst>
                <a:ext uri="{FF2B5EF4-FFF2-40B4-BE49-F238E27FC236}">
                  <a16:creationId xmlns:a16="http://schemas.microsoft.com/office/drawing/2014/main" id="{6A292FC4-308C-4E1F-887F-DB6B9B6CB886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0" name="Pinterest">
              <a:extLst>
                <a:ext uri="{FF2B5EF4-FFF2-40B4-BE49-F238E27FC236}">
                  <a16:creationId xmlns:a16="http://schemas.microsoft.com/office/drawing/2014/main" id="{2A4BBB4A-D51B-4484-A6E8-D8146EB5690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  <p:pic>
          <p:nvPicPr>
            <p:cNvPr id="31" name="Flickr">
              <a:extLst>
                <a:ext uri="{FF2B5EF4-FFF2-40B4-BE49-F238E27FC236}">
                  <a16:creationId xmlns:a16="http://schemas.microsoft.com/office/drawing/2014/main" id="{95E2EE9C-8C8A-48FA-981F-651E3A3334EA}"/>
                </a:ext>
              </a:extLst>
            </p:cNvPr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ysClr val="windowText" lastClr="000000"/>
              </a:solidFill>
            </a:ln>
            <a:effectLst/>
          </p:spPr>
        </p:pic>
        <p:pic>
          <p:nvPicPr>
            <p:cNvPr id="32" name="500px">
              <a:extLst>
                <a:ext uri="{FF2B5EF4-FFF2-40B4-BE49-F238E27FC236}">
                  <a16:creationId xmlns:a16="http://schemas.microsoft.com/office/drawing/2014/main" id="{A35897E8-35D5-4F32-B27F-709A7F5139A9}"/>
                </a:ext>
              </a:extLst>
            </p:cNvPr>
            <p:cNvPicPr>
              <a:picLocks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</p:grpSp>
      <p:pic>
        <p:nvPicPr>
          <p:cNvPr id="33" name="Podanie rúk">
            <a:extLst>
              <a:ext uri="{FF2B5EF4-FFF2-40B4-BE49-F238E27FC236}">
                <a16:creationId xmlns:a16="http://schemas.microsoft.com/office/drawing/2014/main" id="{DFA7AF6E-9D61-4C45-BB9F-8EC9B79EA91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5970514" y="323540"/>
            <a:ext cx="4315060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" name="Autori">
            <a:extLst>
              <a:ext uri="{FF2B5EF4-FFF2-40B4-BE49-F238E27FC236}">
                <a16:creationId xmlns:a16="http://schemas.microsoft.com/office/drawing/2014/main" id="{ECA4CF52-6BE7-45AA-BAFE-EB8270E03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1787" y="2771112"/>
            <a:ext cx="416929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Compilación: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Eduardo Gutiérrez y Castro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lalo2gu@gmail.com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Cooperación: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Steve Rumpler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pista2011@gmail.com</a:t>
            </a:r>
            <a:endParaRPr kumimoji="0" lang="es-MX" sz="14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8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0" grpId="0"/>
      <p:bldP spid="9" grpId="0"/>
      <p:bldP spid="11" grpId="0"/>
      <p:bldP spid="12" grpId="0"/>
      <p:bldP spid="13" grpId="0"/>
      <p:bldP spid="14" grpId="0"/>
      <p:bldP spid="20" grpId="0"/>
      <p:bldP spid="21" grpId="0"/>
      <p:bldP spid="3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lla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F4B54B"/>
      </a:accent1>
      <a:accent2>
        <a:srgbClr val="A2C84E"/>
      </a:accent2>
      <a:accent3>
        <a:srgbClr val="4BC298"/>
      </a:accent3>
      <a:accent4>
        <a:srgbClr val="4CB5D3"/>
      </a:accent4>
      <a:accent5>
        <a:srgbClr val="9167E3"/>
      </a:accent5>
      <a:accent6>
        <a:srgbClr val="E05073"/>
      </a:accent6>
      <a:hlink>
        <a:srgbClr val="E19520"/>
      </a:hlink>
      <a:folHlink>
        <a:srgbClr val="E8B15D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DD1DAD52-B525-46B5-8E87-60EE23581B9C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TM03457485[[fn=Malla]]</Template>
  <TotalTime>0</TotalTime>
  <Words>816</Words>
  <Application>Microsoft Office PowerPoint</Application>
  <PresentationFormat>Širokouhlá</PresentationFormat>
  <Paragraphs>128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45</vt:i4>
      </vt:variant>
    </vt:vector>
  </HeadingPairs>
  <TitlesOfParts>
    <vt:vector size="56" baseType="lpstr">
      <vt:lpstr>Arial Black</vt:lpstr>
      <vt:lpstr>Bassoon</vt:lpstr>
      <vt:lpstr>Constantia</vt:lpstr>
      <vt:lpstr>Matura MT Script Capitals</vt:lpstr>
      <vt:lpstr>Arial</vt:lpstr>
      <vt:lpstr>Calibri</vt:lpstr>
      <vt:lpstr>Century Gothic</vt:lpstr>
      <vt:lpstr>Kristen ITC</vt:lpstr>
      <vt:lpstr>Wingdings</vt:lpstr>
      <vt:lpstr>Malla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147</cp:revision>
  <dcterms:created xsi:type="dcterms:W3CDTF">2015-12-13T03:39:43Z</dcterms:created>
  <dcterms:modified xsi:type="dcterms:W3CDTF">2020-10-13T15:10:47Z</dcterms:modified>
</cp:coreProperties>
</file>