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56" r:id="rId3"/>
    <p:sldId id="381" r:id="rId4"/>
    <p:sldId id="257" r:id="rId5"/>
    <p:sldId id="352" r:id="rId6"/>
    <p:sldId id="351" r:id="rId7"/>
    <p:sldId id="259" r:id="rId8"/>
    <p:sldId id="360" r:id="rId9"/>
    <p:sldId id="364" r:id="rId10"/>
    <p:sldId id="367" r:id="rId11"/>
    <p:sldId id="409" r:id="rId12"/>
    <p:sldId id="365" r:id="rId13"/>
    <p:sldId id="374" r:id="rId14"/>
    <p:sldId id="372" r:id="rId15"/>
    <p:sldId id="380" r:id="rId16"/>
    <p:sldId id="395" r:id="rId17"/>
    <p:sldId id="363" r:id="rId18"/>
    <p:sldId id="389" r:id="rId19"/>
    <p:sldId id="391" r:id="rId20"/>
    <p:sldId id="353" r:id="rId21"/>
    <p:sldId id="418" r:id="rId22"/>
    <p:sldId id="390" r:id="rId23"/>
    <p:sldId id="446" r:id="rId24"/>
    <p:sldId id="417" r:id="rId25"/>
    <p:sldId id="393" r:id="rId26"/>
    <p:sldId id="438" r:id="rId27"/>
    <p:sldId id="447" r:id="rId28"/>
    <p:sldId id="377" r:id="rId29"/>
    <p:sldId id="422" r:id="rId30"/>
    <p:sldId id="397" r:id="rId31"/>
    <p:sldId id="408" r:id="rId32"/>
    <p:sldId id="427" r:id="rId33"/>
    <p:sldId id="405" r:id="rId34"/>
    <p:sldId id="412" r:id="rId35"/>
    <p:sldId id="398" r:id="rId36"/>
    <p:sldId id="404" r:id="rId37"/>
    <p:sldId id="449" r:id="rId38"/>
    <p:sldId id="415" r:id="rId39"/>
    <p:sldId id="420" r:id="rId40"/>
    <p:sldId id="424" r:id="rId41"/>
    <p:sldId id="400" r:id="rId42"/>
    <p:sldId id="429" r:id="rId43"/>
    <p:sldId id="445" r:id="rId44"/>
    <p:sldId id="442" r:id="rId45"/>
    <p:sldId id="431" r:id="rId46"/>
    <p:sldId id="260" r:id="rId47"/>
    <p:sldId id="268" r:id="rId48"/>
  </p:sldIdLst>
  <p:sldSz cx="12192000" cy="6858000"/>
  <p:notesSz cx="6858000" cy="9144000"/>
  <p:embeddedFontLst>
    <p:embeddedFont>
      <p:font typeface="Arial Black" panose="020B0A04020102020204" pitchFamily="34" charset="0"/>
      <p:bold r:id="rId49"/>
    </p:embeddedFont>
    <p:embeddedFont>
      <p:font typeface="Bassoon" panose="020B0604020202020204"/>
      <p:bold r:id="rId50"/>
    </p:embeddedFont>
    <p:embeddedFont>
      <p:font typeface="Calibri" panose="020F0502020204030204" pitchFamily="34" charset="0"/>
      <p:regular r:id="rId51"/>
      <p:bold r:id="rId52"/>
      <p:italic r:id="rId53"/>
      <p:boldItalic r:id="rId54"/>
    </p:embeddedFont>
    <p:embeddedFont>
      <p:font typeface="Calibri Light" panose="020F0302020204030204" pitchFamily="34" charset="0"/>
      <p:regular r:id="rId55"/>
      <p:italic r:id="rId56"/>
    </p:embeddedFont>
    <p:embeddedFont>
      <p:font typeface="Constantia" panose="02030602050306030303" pitchFamily="18" charset="0"/>
      <p:regular r:id="rId57"/>
      <p:bold r:id="rId58"/>
      <p:italic r:id="rId59"/>
      <p:boldItalic r:id="rId60"/>
    </p:embeddedFont>
    <p:embeddedFont>
      <p:font typeface="Kristen ITC" panose="03050502040202030202" pitchFamily="66" charset="0"/>
      <p:regular r:id="rId61"/>
    </p:embeddedFont>
    <p:embeddedFont>
      <p:font typeface="Matura MT Script Capitals" panose="03020802060602070202" pitchFamily="66" charset="0"/>
      <p:regular r:id="rId62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O2p/3ZGdbukqzaqSsrUGg==" hashData="AJUOaHOJqjDjPyz2lP88pNDtYJrMzas5WJfH/36MmK7KTDPCXHLalYTyvhOQWCUlVCFByIgmh37+g5DD5TWG4g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E1EB2"/>
    <a:srgbClr val="16AE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20" y="60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28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6.fntdata"/><Relationship Id="rId62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5.fntdata"/><Relationship Id="rId58" Type="http://schemas.openxmlformats.org/officeDocument/2006/relationships/font" Target="fonts/font10.fntdata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1.fntdata"/><Relationship Id="rId57" Type="http://schemas.openxmlformats.org/officeDocument/2006/relationships/font" Target="fonts/font9.fntdata"/><Relationship Id="rId61" Type="http://schemas.openxmlformats.org/officeDocument/2006/relationships/font" Target="fonts/font13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4.fntdata"/><Relationship Id="rId60" Type="http://schemas.openxmlformats.org/officeDocument/2006/relationships/font" Target="fonts/font12.fntdata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8.fntdata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font" Target="fonts/font3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A155-4CB3-4D49-8F47-D2CFE2741F9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37A6-8A0F-4D67-B6E6-82762B87408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51514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A155-4CB3-4D49-8F47-D2CFE2741F9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37A6-8A0F-4D67-B6E6-82762B87408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39444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A155-4CB3-4D49-8F47-D2CFE2741F9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37A6-8A0F-4D67-B6E6-82762B87408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76452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A155-4CB3-4D49-8F47-D2CFE2741F9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37A6-8A0F-4D67-B6E6-82762B87408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91655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A155-4CB3-4D49-8F47-D2CFE2741F9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37A6-8A0F-4D67-B6E6-82762B87408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15156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A155-4CB3-4D49-8F47-D2CFE2741F9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37A6-8A0F-4D67-B6E6-82762B87408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95953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A155-4CB3-4D49-8F47-D2CFE2741F9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37A6-8A0F-4D67-B6E6-82762B87408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54054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A155-4CB3-4D49-8F47-D2CFE2741F9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37A6-8A0F-4D67-B6E6-82762B87408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28659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A155-4CB3-4D49-8F47-D2CFE2741F9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37A6-8A0F-4D67-B6E6-82762B87408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88498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A155-4CB3-4D49-8F47-D2CFE2741F9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37A6-8A0F-4D67-B6E6-82762B87408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91331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A155-4CB3-4D49-8F47-D2CFE2741F9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F37A6-8A0F-4D67-B6E6-82762B87408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127581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781964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14436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374516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585740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250988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823863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896938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7680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929798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121914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27444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FA155-4CB3-4D49-8F47-D2CFE2741F9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6F37A6-8A0F-4D67-B6E6-82762B87408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3445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32824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4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7.jpeg"/><Relationship Id="rId7" Type="http://schemas.openxmlformats.org/officeDocument/2006/relationships/image" Target="../media/image60.jpeg"/><Relationship Id="rId12" Type="http://schemas.openxmlformats.org/officeDocument/2006/relationships/image" Target="../media/image65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11" Type="http://schemas.openxmlformats.org/officeDocument/2006/relationships/image" Target="../media/image64.jpg"/><Relationship Id="rId5" Type="http://schemas.openxmlformats.org/officeDocument/2006/relationships/image" Target="../media/image6.png"/><Relationship Id="rId10" Type="http://schemas.openxmlformats.org/officeDocument/2006/relationships/image" Target="../media/image63.jpg"/><Relationship Id="rId4" Type="http://schemas.openxmlformats.org/officeDocument/2006/relationships/image" Target="../media/image58.png"/><Relationship Id="rId9" Type="http://schemas.openxmlformats.org/officeDocument/2006/relationships/image" Target="../media/image62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8096" y="548528"/>
            <a:ext cx="6795807" cy="4429267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bg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34505" y="36000"/>
            <a:ext cx="963705" cy="67680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25400">
            <a:solidFill>
              <a:schemeClr val="tx1"/>
            </a:solidFill>
          </a:ln>
        </p:spPr>
      </p:pic>
      <p:pic>
        <p:nvPicPr>
          <p:cNvPr id="5" name="Imagen 4"/>
          <p:cNvPicPr>
            <a:picLocks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3790" y="36000"/>
            <a:ext cx="927847" cy="67680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25400">
            <a:solidFill>
              <a:schemeClr val="tx1"/>
            </a:solidFill>
          </a:ln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E187CB59-C72D-45E5-B822-DA892A2B8A89}"/>
              </a:ext>
            </a:extLst>
          </p:cNvPr>
          <p:cNvSpPr/>
          <p:nvPr/>
        </p:nvSpPr>
        <p:spPr>
          <a:xfrm>
            <a:off x="3247302" y="4977795"/>
            <a:ext cx="5697394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0" b="1">
                <a:ln w="28575">
                  <a:solidFill>
                    <a:prstClr val="white"/>
                  </a:solidFill>
                  <a:prstDash val="solid"/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ssoon" pitchFamily="2" charset="0"/>
              </a:rPr>
              <a:t>SINALOA</a:t>
            </a:r>
            <a:endParaRPr lang="es-ES" sz="11000" b="1" dirty="0">
              <a:ln w="28575">
                <a:solidFill>
                  <a:prstClr val="white"/>
                </a:solidFill>
                <a:prstDash val="solid"/>
              </a:ln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assoon" pitchFamily="2" charset="0"/>
            </a:endParaRPr>
          </a:p>
        </p:txBody>
      </p:sp>
      <p:sp>
        <p:nvSpPr>
          <p:cNvPr id="10" name="Esto es">
            <a:extLst>
              <a:ext uri="{FF2B5EF4-FFF2-40B4-BE49-F238E27FC236}">
                <a16:creationId xmlns:a16="http://schemas.microsoft.com/office/drawing/2014/main" id="{127FF21A-A30E-4CB3-9CDC-11E9CAD2E7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8096" y="4146798"/>
            <a:ext cx="279614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457200"/>
            <a:r>
              <a:rPr lang="es-MX" sz="4800" b="1">
                <a:ln>
                  <a:solidFill>
                    <a:prstClr val="black"/>
                  </a:solidFill>
                </a:ln>
                <a:solidFill>
                  <a:srgbClr val="00FFFF"/>
                </a:solidFill>
                <a:latin typeface="Bassoon" pitchFamily="2" charset="0"/>
              </a:rPr>
              <a:t>E</a:t>
            </a:r>
            <a:r>
              <a:rPr lang="es-MX" sz="4800" b="1">
                <a:ln>
                  <a:solidFill>
                    <a:prstClr val="black"/>
                  </a:solidFill>
                </a:ln>
                <a:solidFill>
                  <a:srgbClr val="FF0000"/>
                </a:solidFill>
                <a:latin typeface="Bassoon" pitchFamily="2" charset="0"/>
              </a:rPr>
              <a:t>S</a:t>
            </a:r>
            <a:r>
              <a:rPr lang="es-MX" sz="4800" b="1">
                <a:ln>
                  <a:solidFill>
                    <a:prstClr val="black"/>
                  </a:solidFill>
                </a:ln>
                <a:solidFill>
                  <a:srgbClr val="FFFF00"/>
                </a:solidFill>
                <a:latin typeface="Bassoon" pitchFamily="2" charset="0"/>
              </a:rPr>
              <a:t>T</a:t>
            </a:r>
            <a:r>
              <a:rPr lang="es-MX" sz="4800" b="1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Bassoon" pitchFamily="2" charset="0"/>
              </a:rPr>
              <a:t>O</a:t>
            </a:r>
            <a:r>
              <a:rPr lang="es-MX" sz="4800" b="1">
                <a:ln>
                  <a:solidFill>
                    <a:prstClr val="black"/>
                  </a:solidFill>
                </a:ln>
                <a:solidFill>
                  <a:srgbClr val="00FFFF"/>
                </a:solidFill>
                <a:latin typeface="Bassoon" pitchFamily="2" charset="0"/>
              </a:rPr>
              <a:t> </a:t>
            </a:r>
            <a:r>
              <a:rPr lang="es-MX" sz="4800" b="1">
                <a:ln>
                  <a:solidFill>
                    <a:prstClr val="black"/>
                  </a:solidFill>
                </a:ln>
                <a:solidFill>
                  <a:srgbClr val="FF9900"/>
                </a:solidFill>
                <a:latin typeface="Bassoon" pitchFamily="2" charset="0"/>
              </a:rPr>
              <a:t>E</a:t>
            </a:r>
            <a:r>
              <a:rPr lang="es-MX" sz="4800" b="1">
                <a:ln>
                  <a:solidFill>
                    <a:prstClr val="black"/>
                  </a:solidFill>
                </a:ln>
                <a:solidFill>
                  <a:srgbClr val="00FF00"/>
                </a:solidFill>
                <a:latin typeface="Bassoon" pitchFamily="2" charset="0"/>
              </a:rPr>
              <a:t>S</a:t>
            </a:r>
            <a:endParaRPr lang="es-ES" sz="4800" b="1" dirty="0">
              <a:ln>
                <a:solidFill>
                  <a:prstClr val="black"/>
                </a:solidFill>
              </a:ln>
              <a:solidFill>
                <a:srgbClr val="00FF00"/>
              </a:solidFill>
              <a:latin typeface="Bassoon" pitchFamily="2" charset="0"/>
            </a:endParaRPr>
          </a:p>
        </p:txBody>
      </p:sp>
      <p:pic>
        <p:nvPicPr>
          <p:cNvPr id="12" name="Rám">
            <a:extLst>
              <a:ext uri="{FF2B5EF4-FFF2-40B4-BE49-F238E27FC236}">
                <a16:creationId xmlns:a16="http://schemas.microsoft.com/office/drawing/2014/main" id="{470DC9E4-503F-4E9F-917F-21626120E3A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79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sndAc>
          <p:stSnd loop="1">
            <p:snd r:embed="rId2" name="Luis Perez Meza - El Sinaloense con Mariachi.wav"/>
          </p:stSnd>
        </p:sndAc>
      </p:transition>
    </mc:Choice>
    <mc:Fallback xmlns="">
      <p:transition spd="slow" advClick="0" advTm="11000">
        <p:sndAc>
          <p:stSnd loop="1">
            <p:snd r:embed="rId8" name="Luis Perez Meza - El Sinaloense con Mariach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48102" cy="6738057"/>
          </a:xfrm>
          <a:prstGeom prst="rect">
            <a:avLst/>
          </a:prstGeom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Sector Tres Ríos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de Culiacán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89466D36-9331-42F0-A6DA-DB46EE7231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122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0C79612F-98C5-4F65-9B90-7FDC9672F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Topolobobampo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8115FF29-50ED-4E0F-A27A-EFD77661F3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160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8879035" y="6120000"/>
            <a:ext cx="2585965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</a:t>
            </a:r>
            <a:r>
              <a:rPr lang="es-MX" sz="1000" b="1">
                <a:latin typeface="Calibri" panose="020F0502020204030204"/>
              </a:rPr>
              <a:t>© 2015 por </a:t>
            </a:r>
            <a:r>
              <a:rPr lang="es-MX" sz="1000" b="1" dirty="0">
                <a:latin typeface="Calibri" panose="020F0502020204030204"/>
              </a:rPr>
              <a:t>Francisco Javier Meléndez</a:t>
            </a: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Danza de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la </a:t>
            </a: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cultura de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los Yoremes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2B115DFB-CF6E-42BE-B02A-DABA128C5F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4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366"/>
            <a:ext cx="12192000" cy="6853267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258947" y="6120000"/>
            <a:ext cx="2206053" cy="25391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© 2012 por Roberto González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Atardecer en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el Maviri</a:t>
            </a: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, Ahome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17ED2B54-95EB-4AC8-A4C7-5A9D63A39A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758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81" y="0"/>
            <a:ext cx="12185036" cy="6858000"/>
          </a:xfrm>
          <a:prstGeom prst="rect">
            <a:avLst/>
          </a:prstGeom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atedral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de Guasave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BC48B0BC-65FE-4F02-B631-7FC64FF78D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328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26"/>
          <a:stretch/>
        </p:blipFill>
        <p:spPr>
          <a:xfrm>
            <a:off x="0" y="10583"/>
            <a:ext cx="12191999" cy="6847417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668071" y="6120000"/>
            <a:ext cx="1770036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 Photo</a:t>
            </a:r>
            <a:r>
              <a:rPr lang="es-MX" sz="1000" b="1" dirty="0">
                <a:latin typeface="Calibri" panose="020F0502020204030204"/>
              </a:rPr>
              <a:t>  © 2008 Sol De la Vega</a:t>
            </a: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Dunas en la Isla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de Altamura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Sinaloa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6D3BAB1F-2459-4461-874D-5617E626A2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05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2" descr="Resultado de imagen para mocorito sinaloa pueblo magi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9159" y="231173"/>
            <a:ext cx="2920827" cy="154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Mocorito Pueblo Mágico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B4DD5757-D827-4A80-9A8D-5076FB1B9F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28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7092000" y="288000"/>
            <a:ext cx="4608000" cy="1200329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pPr algn="just" defTabSz="457200"/>
            <a:r>
              <a:rPr lang="es-MX" dirty="0">
                <a:solidFill>
                  <a:srgbClr val="0000FF"/>
                </a:solidFill>
              </a:rPr>
              <a:t>Que engañosa es la sensación de movimiento, No es lo mismo dejarse mover de acuerdo a las circunstancias que moverte hacia delante navegando sobre tus circunstancias...</a:t>
            </a: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Altata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 </a:t>
            </a:r>
            <a:r>
              <a:rPr lang="es-MX" sz="2400" i="1" kern="0" err="1">
                <a:solidFill>
                  <a:prstClr val="white"/>
                </a:solidFill>
                <a:latin typeface="Constantia" panose="02030602050306030303" pitchFamily="18" charset="0"/>
              </a:rPr>
              <a:t>Navolato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Sin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aloa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9765496" y="6120000"/>
            <a:ext cx="1699504" cy="25391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© 2016 por jteran_9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B3AD6AEA-7FF5-420E-80AA-46EA2553F0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Skupina 9">
            <a:extLst>
              <a:ext uri="{FF2B5EF4-FFF2-40B4-BE49-F238E27FC236}">
                <a16:creationId xmlns:a16="http://schemas.microsoft.com/office/drawing/2014/main" id="{B98EFB88-6F8D-41BC-8888-EF8A52A556BA}"/>
              </a:ext>
            </a:extLst>
          </p:cNvPr>
          <p:cNvGrpSpPr/>
          <p:nvPr/>
        </p:nvGrpSpPr>
        <p:grpSpPr>
          <a:xfrm>
            <a:off x="11006021" y="5273341"/>
            <a:ext cx="613317" cy="613317"/>
            <a:chOff x="6367346" y="3178098"/>
            <a:chExt cx="613317" cy="613317"/>
          </a:xfrm>
        </p:grpSpPr>
        <p:sp>
          <p:nvSpPr>
            <p:cNvPr id="9" name="Ovál 8">
              <a:extLst>
                <a:ext uri="{FF2B5EF4-FFF2-40B4-BE49-F238E27FC236}">
                  <a16:creationId xmlns:a16="http://schemas.microsoft.com/office/drawing/2014/main" id="{F62C3BBC-BA19-4D37-97E6-3AB168F74079}"/>
                </a:ext>
              </a:extLst>
            </p:cNvPr>
            <p:cNvSpPr/>
            <p:nvPr/>
          </p:nvSpPr>
          <p:spPr>
            <a:xfrm>
              <a:off x="6367346" y="3178098"/>
              <a:ext cx="613317" cy="61331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8" name="Obrázok 7">
              <a:extLst>
                <a:ext uri="{FF2B5EF4-FFF2-40B4-BE49-F238E27FC236}">
                  <a16:creationId xmlns:a16="http://schemas.microsoft.com/office/drawing/2014/main" id="{813AB7B6-E56B-46C5-BAB3-FD4F9951930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52056">
              <a:off x="6447689" y="3290375"/>
              <a:ext cx="452631" cy="4526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18765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5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8863006" y="6120000"/>
            <a:ext cx="2601994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© 2017 por </a:t>
            </a:r>
            <a:r>
              <a:rPr lang="es-MX" sz="1000" b="1">
                <a:latin typeface="Calibri" panose="020F0502020204030204"/>
              </a:rPr>
              <a:t>Manuela Durson</a:t>
            </a:r>
            <a:r>
              <a:rPr lang="es-MX" sz="1000" b="1" dirty="0">
                <a:latin typeface="Calibri" panose="020F0502020204030204"/>
              </a:rPr>
              <a:t> en 500px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Hora azul en Mazatlán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3C3A01E2-E6E3-4871-BD32-05451F03EF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26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2" descr="Resultado de imagen para mocorito sinaloa pueblo magi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37683" y="223300"/>
            <a:ext cx="2354317" cy="124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Mocorito Pueblo Mágico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FA43E84A-7FF7-467C-A914-C4BA836908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86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808777" y="6119999"/>
            <a:ext cx="1656223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© 2006 </a:t>
            </a:r>
            <a:r>
              <a:rPr lang="es-MX" sz="1000" b="1">
                <a:latin typeface="Calibri" panose="020F0502020204030204"/>
              </a:rPr>
              <a:t>por Luu</a:t>
            </a:r>
            <a:r>
              <a:rPr lang="es-MX" sz="1000" b="1" dirty="0">
                <a:latin typeface="Calibri" panose="020F0502020204030204"/>
              </a:rPr>
              <a:t> Cruz</a:t>
            </a: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Cascada de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Vado Hondo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 Cosalá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AC32B006-BCE0-4CA0-8322-595DF40FB3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53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92" y="0"/>
            <a:ext cx="12184308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656493" y="6120000"/>
            <a:ext cx="1808507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© 2014 por Lorenzo DV</a:t>
            </a: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Calle colorida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 Cosal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á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76C433D6-F468-4060-B801-14542B2E6A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75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9138722" y="6120000"/>
            <a:ext cx="2326278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© 2015 por Pavel Meza en 500px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Culiacán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 Sinalo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80A5BC7D-8F06-4526-B140-00C45CB498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04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Teacapán</a:t>
            </a: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, Sinaloa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E0928BC9-B019-4907-9EEA-60C3294F3F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910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10483" y="252000"/>
            <a:ext cx="4608000" cy="1738268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pPr algn="just" defTabSz="457200"/>
            <a:r>
              <a:rPr lang="es-MX" dirty="0">
                <a:solidFill>
                  <a:srgbClr val="0000FF"/>
                </a:solidFill>
              </a:rPr>
              <a:t>El otro rasgo especial de Mocorito son sus leyendas de almas en pena, damas levitando por sus antiguas calles, fantasmas espantados, doncellas que mueren esperando a su amor, animales que se transforman en humanos </a:t>
            </a:r>
            <a:r>
              <a:rPr lang="es-MX">
                <a:solidFill>
                  <a:srgbClr val="0000FF"/>
                </a:solidFill>
              </a:rPr>
              <a:t>y viceversa</a:t>
            </a:r>
            <a:r>
              <a:rPr lang="sk-SK">
                <a:solidFill>
                  <a:srgbClr val="0000FF"/>
                </a:solidFill>
              </a:rPr>
              <a:t>.</a:t>
            </a:r>
            <a:endParaRPr lang="es-MX" dirty="0">
              <a:solidFill>
                <a:srgbClr val="0000FF"/>
              </a:solidFill>
            </a:endParaRPr>
          </a:p>
        </p:txBody>
      </p:sp>
      <p:pic>
        <p:nvPicPr>
          <p:cNvPr id="5" name="Picture 4" descr="Resultado de imagen para mocorito sinaloa pueblo magico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03958" y="243689"/>
            <a:ext cx="2277228" cy="1204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Parque central de Mocorito Pueblo Mágico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5707219A-97FB-47D1-9D6B-AF8D31C252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17CA196E-E152-452B-9EE3-DAA0946EA39A}"/>
              </a:ext>
            </a:extLst>
          </p:cNvPr>
          <p:cNvGrpSpPr/>
          <p:nvPr/>
        </p:nvGrpSpPr>
        <p:grpSpPr>
          <a:xfrm>
            <a:off x="11006021" y="5273341"/>
            <a:ext cx="613317" cy="613317"/>
            <a:chOff x="6367346" y="3178098"/>
            <a:chExt cx="613317" cy="613317"/>
          </a:xfrm>
        </p:grpSpPr>
        <p:sp>
          <p:nvSpPr>
            <p:cNvPr id="9" name="Ovál 8">
              <a:extLst>
                <a:ext uri="{FF2B5EF4-FFF2-40B4-BE49-F238E27FC236}">
                  <a16:creationId xmlns:a16="http://schemas.microsoft.com/office/drawing/2014/main" id="{392A9DDC-CE88-4411-8361-8EFC41849E1A}"/>
                </a:ext>
              </a:extLst>
            </p:cNvPr>
            <p:cNvSpPr/>
            <p:nvPr/>
          </p:nvSpPr>
          <p:spPr>
            <a:xfrm>
              <a:off x="6367346" y="3178098"/>
              <a:ext cx="613317" cy="61331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0" name="Obrázok 9">
              <a:extLst>
                <a:ext uri="{FF2B5EF4-FFF2-40B4-BE49-F238E27FC236}">
                  <a16:creationId xmlns:a16="http://schemas.microsoft.com/office/drawing/2014/main" id="{5F57C810-65CF-4B2B-95B3-01F1A4AE8B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52056">
              <a:off x="6447689" y="3290375"/>
              <a:ext cx="452631" cy="4526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6597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313450" y="6119999"/>
            <a:ext cx="2151550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© 2017 por Antonio Cárdenas</a:t>
            </a: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Paisaje robado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 Escuinapa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Sinaloa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E4DE3C5A-F9D2-40C6-BAF0-48D9E01F7D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765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784733" y="6120000"/>
            <a:ext cx="1680267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© 2013 </a:t>
            </a:r>
            <a:r>
              <a:rPr lang="es-MX" sz="1000" b="1">
                <a:latin typeface="Calibri" panose="020F0502020204030204"/>
              </a:rPr>
              <a:t>por MReents</a:t>
            </a:r>
            <a:endParaRPr lang="es-MX" sz="1000" b="1" dirty="0">
              <a:latin typeface="Calibri" panose="020F0502020204030204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Escena de una calle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en Copala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A2AC0293-2872-4B2A-8349-B415873F0A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40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S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emana 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S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anta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para </a:t>
            </a: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los indígenas mayos una de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las tradiciones </a:t>
            </a: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más importantes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DEC09F6A-6647-487E-978A-445CAED66C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97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9151546" y="6120000"/>
            <a:ext cx="2313454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© 2016 por José Castro en 500px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Mazatlán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 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Sinaloa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10" name="Rám">
            <a:extLst>
              <a:ext uri="{FF2B5EF4-FFF2-40B4-BE49-F238E27FC236}">
                <a16:creationId xmlns:a16="http://schemas.microsoft.com/office/drawing/2014/main" id="{4C00FFA8-EB28-4B0D-87DC-50B12BC6D5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84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Concordia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 Sinaloa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62FFF69B-5791-49F8-B129-4E1D5FB653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37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River and bridge">
            <a:extLst>
              <a:ext uri="{FF2B5EF4-FFF2-40B4-BE49-F238E27FC236}">
                <a16:creationId xmlns:a16="http://schemas.microsoft.com/office/drawing/2014/main" id="{CE87232C-E7DE-462A-B266-5E30F281FC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500DA019-B556-4429-9146-C5B9304BABFB}"/>
              </a:ext>
            </a:extLst>
          </p:cNvPr>
          <p:cNvSpPr/>
          <p:nvPr/>
        </p:nvSpPr>
        <p:spPr>
          <a:xfrm>
            <a:off x="9138722" y="6120000"/>
            <a:ext cx="2326278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© 2016 por Pavel Meza en 500px</a:t>
            </a:r>
          </a:p>
        </p:txBody>
      </p:sp>
      <p:sp>
        <p:nvSpPr>
          <p:cNvPr id="10" name="Rectangle 5">
            <a:extLst>
              <a:ext uri="{FF2B5EF4-FFF2-40B4-BE49-F238E27FC236}">
                <a16:creationId xmlns:a16="http://schemas.microsoft.com/office/drawing/2014/main" id="{28082156-CED3-4C0C-B2F0-D976EE102B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Disfrutando la noche en Culiacán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1E671D2A-D19C-4566-A4DF-CE16C1B27D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54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9085824" y="6120000"/>
            <a:ext cx="2379176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© 2013 por Roy Sánchez en 500px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Mazatlán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 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Sinaloa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6339A23E-F8EF-4416-854A-82EF6691FA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929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925661CC-E2B7-4670-A2B1-09723413C5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448102" y="6120000"/>
            <a:ext cx="2016898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© 2017 por Ricardo Olivera</a:t>
            </a: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El Cerro del Muerto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en Teacapan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Sinaloa 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CA038B7E-30BF-41F7-9360-D50A0D1997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20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Atardecer en Mazatlán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195825E9-18CB-47D1-8F7C-A5F0BC86AC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581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>
            <a:extLst>
              <a:ext uri="{FF2B5EF4-FFF2-40B4-BE49-F238E27FC236}">
                <a16:creationId xmlns:a16="http://schemas.microsoft.com/office/drawing/2014/main" id="{592241BA-3AD1-41F3-83B4-AD013EA32B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851C4295-A1FD-46DA-A86B-B25D549379CA}"/>
              </a:ext>
            </a:extLst>
          </p:cNvPr>
          <p:cNvSpPr/>
          <p:nvPr/>
        </p:nvSpPr>
        <p:spPr>
          <a:xfrm>
            <a:off x="8704308" y="6119999"/>
            <a:ext cx="2760692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sk-SK" sz="1000" b="1">
                <a:latin typeface="Calibri" panose="020F0502020204030204"/>
              </a:rPr>
              <a:t>P</a:t>
            </a:r>
            <a:r>
              <a:rPr lang="es-MX" sz="1000" b="1">
                <a:latin typeface="Calibri" panose="020F0502020204030204"/>
              </a:rPr>
              <a:t>hoto  </a:t>
            </a:r>
            <a:r>
              <a:rPr lang="es-MX" sz="1000" b="1" dirty="0">
                <a:latin typeface="Calibri" panose="020F0502020204030204"/>
              </a:rPr>
              <a:t>© 2016 por Romina L. Montoya en 500px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73F43DFA-C175-480A-98ED-4E18CBE6BE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Culiacán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 Sinaloa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AE664F59-F3E4-46D1-9AD5-EC3BB48AB7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37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8543096" y="6120000"/>
            <a:ext cx="2921904" cy="25391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© 2016 por Miguel Ángel Victoria en 500px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Super</a:t>
            </a: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luna desde la Isla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de Oraba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Culiacán 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AEC1BA7E-FA2D-45F5-9DF6-6D16E617C8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06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9182004" y="6120000"/>
            <a:ext cx="2282996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© 2018 </a:t>
            </a:r>
            <a:r>
              <a:rPr lang="es-MX" sz="1000" b="1">
                <a:latin typeface="Calibri" panose="020F0502020204030204"/>
              </a:rPr>
              <a:t>por Cisconney</a:t>
            </a:r>
            <a:r>
              <a:rPr lang="es-MX" sz="1000" b="1" dirty="0">
                <a:latin typeface="Calibri" panose="020F0502020204030204"/>
              </a:rPr>
              <a:t>  en 500px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Puesta de sol La Perla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DEB03A79-2D8F-4DA6-8E7B-0B1A9DA942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747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4" name="Picture 2" descr="Resultado de imagen para rosario sinaloa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31467" y="238677"/>
            <a:ext cx="1375069" cy="1214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El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Iguanero en </a:t>
            </a: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el Rosario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A93C453F-348C-4D3E-A2DD-67705B882E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79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9305433" y="6120000"/>
            <a:ext cx="2159567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sk-SK" sz="1000" b="1">
                <a:latin typeface="Calibri" panose="020F0502020204030204"/>
              </a:rPr>
              <a:t>P</a:t>
            </a:r>
            <a:r>
              <a:rPr lang="es-MX" sz="1000" b="1">
                <a:latin typeface="Calibri" panose="020F0502020204030204"/>
              </a:rPr>
              <a:t>hoto  </a:t>
            </a:r>
            <a:r>
              <a:rPr lang="es-MX" sz="1000" b="1" dirty="0">
                <a:latin typeface="Calibri" panose="020F0502020204030204"/>
              </a:rPr>
              <a:t>© 2016 </a:t>
            </a:r>
            <a:r>
              <a:rPr lang="es-MX" sz="1000" b="1">
                <a:latin typeface="Calibri" panose="020F0502020204030204"/>
              </a:rPr>
              <a:t>por Rob</a:t>
            </a:r>
            <a:r>
              <a:rPr lang="es-MX" sz="1000" b="1" dirty="0">
                <a:latin typeface="Calibri" panose="020F0502020204030204"/>
              </a:rPr>
              <a:t> Roy en 500px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Vista nocturna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Centro Mazatlan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2E2F4AC8-F386-4343-9E2E-032ED70833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786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337"/>
            <a:ext cx="12192000" cy="6855326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Festival Yoreme Sinaloa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9AD34336-3292-406F-9979-2680B2DBA1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54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9052160" y="6120000"/>
            <a:ext cx="2412840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© 2015 por </a:t>
            </a:r>
            <a:r>
              <a:rPr lang="es-MX" sz="1000" b="1">
                <a:latin typeface="Calibri" panose="020F0502020204030204"/>
              </a:rPr>
              <a:t>John Matzick</a:t>
            </a:r>
            <a:r>
              <a:rPr lang="es-MX" sz="1000" b="1" dirty="0">
                <a:latin typeface="Calibri" panose="020F0502020204030204"/>
              </a:rPr>
              <a:t> en 500px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Los barcos de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pesca locales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 Mazatlán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E84EB09B-15D5-4653-B345-1388113BE0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67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-1"/>
            <a:ext cx="12191999" cy="6858001"/>
          </a:xfrm>
          <a:prstGeom prst="rect">
            <a:avLst/>
          </a:prstGeom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Bello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atardecer en Tecapán, Escuinapa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7C2DAB34-853C-44B1-9760-DC7B43C5DD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237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Manjares de Playa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del Caimanero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A724633B-B023-4208-9129-544E6ED821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86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3" name="Picture 2" descr="http://visitsinaloa.travel/assets/front/images/menu/logo-sinaloa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088" y="299126"/>
            <a:ext cx="2608058" cy="774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Imagen relacionada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88351" y="1104581"/>
            <a:ext cx="1239844" cy="391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Elota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 Sinaloa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12ADC730-ED8B-46EB-9B20-998E6C4FEF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37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>
            <a:extLst>
              <a:ext uri="{FF2B5EF4-FFF2-40B4-BE49-F238E27FC236}">
                <a16:creationId xmlns:a16="http://schemas.microsoft.com/office/drawing/2014/main" id="{109C4D56-1C83-47FB-823B-6B4E9C691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0E8F663-90CE-486B-ADB1-B1894C49096E}"/>
              </a:ext>
            </a:extLst>
          </p:cNvPr>
          <p:cNvSpPr/>
          <p:nvPr/>
        </p:nvSpPr>
        <p:spPr>
          <a:xfrm>
            <a:off x="8636982" y="6120000"/>
            <a:ext cx="2828018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© 2018 por José Ángel Vera Félix en 500px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97AA446-7AF4-46D0-A375-006EEB866F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Atadecer</a:t>
            </a: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en las playas de Mazatlán, Sinaloa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3845B4AC-9026-4F78-82C1-487DD2003E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2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8835753" y="6119999"/>
            <a:ext cx="2629246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© 2016 por David Harrington en 500px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El Quelite, Sinaloa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FB3E004D-8D05-4D54-8262-49C904963E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998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96"/>
          <a:stretch/>
        </p:blipFill>
        <p:spPr>
          <a:xfrm>
            <a:off x="0" y="0"/>
            <a:ext cx="12296274" cy="6858000"/>
          </a:xfrm>
          <a:prstGeom prst="rect">
            <a:avLst/>
          </a:prstGeom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Adolescente bailando en traje folclórico de Sinaloa</a:t>
            </a:r>
          </a:p>
        </p:txBody>
      </p:sp>
      <p:sp>
        <p:nvSpPr>
          <p:cNvPr id="5" name="Rectángulo 4"/>
          <p:cNvSpPr/>
          <p:nvPr/>
        </p:nvSpPr>
        <p:spPr>
          <a:xfrm>
            <a:off x="9007276" y="6120000"/>
            <a:ext cx="2457724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© 2015 </a:t>
            </a:r>
            <a:r>
              <a:rPr lang="es-MX" sz="1000" b="1">
                <a:latin typeface="Calibri" panose="020F0502020204030204"/>
              </a:rPr>
              <a:t>por Gable Denims</a:t>
            </a:r>
            <a:r>
              <a:rPr lang="es-MX" sz="1000" b="1" dirty="0">
                <a:latin typeface="Calibri" panose="020F0502020204030204"/>
              </a:rPr>
              <a:t> en 500px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A1F72A28-9ADF-48D5-A0D2-F434F7316C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5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Fuegos artificiales del Gran Maratón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del Pacífico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Mazatlán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8478285" y="6120000"/>
            <a:ext cx="2986715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© 2018 </a:t>
            </a:r>
            <a:r>
              <a:rPr lang="es-MX" sz="1000" b="1">
                <a:latin typeface="Calibri" panose="020F0502020204030204"/>
              </a:rPr>
              <a:t>por Dianne Hofner Saphiere</a:t>
            </a:r>
            <a:r>
              <a:rPr lang="es-MX" sz="1000" b="1" dirty="0">
                <a:latin typeface="Calibri" panose="020F0502020204030204"/>
              </a:rPr>
              <a:t> en 500px</a:t>
            </a: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279B03E4-1F24-4BD5-92CF-C2696BD1C3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03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88" y="0"/>
            <a:ext cx="12189023" cy="68580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Altata Navolato, Sinaloa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28381769-9C2C-4751-B4CC-6348823CF7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547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8249055" y="6120000"/>
            <a:ext cx="3215945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© </a:t>
            </a:r>
            <a:r>
              <a:rPr lang="es-MX" sz="1000" b="1">
                <a:latin typeface="Calibri" panose="020F0502020204030204"/>
              </a:rPr>
              <a:t>2014 Taka Takas</a:t>
            </a:r>
            <a:r>
              <a:rPr lang="es-MX" sz="1000" b="1" dirty="0">
                <a:latin typeface="Calibri" panose="020F0502020204030204"/>
              </a:rPr>
              <a:t> por </a:t>
            </a:r>
            <a:r>
              <a:rPr lang="es-MX" sz="1000" b="1">
                <a:latin typeface="Calibri" panose="020F0502020204030204"/>
              </a:rPr>
              <a:t>Dorian Orendain on</a:t>
            </a:r>
            <a:r>
              <a:rPr lang="es-MX" sz="1000" b="1" dirty="0">
                <a:latin typeface="Calibri" panose="020F0502020204030204"/>
              </a:rPr>
              <a:t> 500px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Los Héroes de Sinaloa  en Mazatlán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41D880E7-E5AC-440C-872D-9F3972A3E1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147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as Labradas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A997C41E-7A84-42AB-B2FE-5972069F51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Las Labradas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ECE4B00E-2515-4849-A3AC-A3CC736401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98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Centro histórico,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Mazatlán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80C295E4-8DBE-4FD4-AFAF-D3F1601408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8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8912698" y="6120000"/>
            <a:ext cx="2552302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/>
            <a:r>
              <a:rPr lang="es-MX" sz="1000" b="1">
                <a:latin typeface="Calibri" panose="020F0502020204030204"/>
              </a:rPr>
              <a:t>Photo</a:t>
            </a:r>
            <a:r>
              <a:rPr lang="es-MX" sz="1000" b="1" dirty="0">
                <a:latin typeface="Calibri" panose="020F0502020204030204"/>
              </a:rPr>
              <a:t>  © 2014 </a:t>
            </a:r>
            <a:r>
              <a:rPr lang="es-MX" sz="1000" b="1">
                <a:latin typeface="Calibri" panose="020F0502020204030204"/>
              </a:rPr>
              <a:t>por Kyle McKiernan</a:t>
            </a:r>
            <a:r>
              <a:rPr lang="es-MX" sz="1000" b="1" dirty="0">
                <a:latin typeface="Calibri" panose="020F0502020204030204"/>
              </a:rPr>
              <a:t> en 500px</a:t>
            </a: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Atardecer en Mazatlán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5B7599A4-84B5-41C4-8231-89250D52FD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27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730" y="0"/>
            <a:ext cx="1084229" cy="6865743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29066" y="0"/>
            <a:ext cx="1150204" cy="6865743"/>
          </a:xfrm>
          <a:prstGeom prst="rect">
            <a:avLst/>
          </a:prstGeom>
        </p:spPr>
      </p:pic>
      <p:pic>
        <p:nvPicPr>
          <p:cNvPr id="1026" name="Picture 2" descr="Resultado de imagen para mapa de sinaloa">
            <a:extLst>
              <a:ext uri="{FF2B5EF4-FFF2-40B4-BE49-F238E27FC236}">
                <a16:creationId xmlns:a16="http://schemas.microsoft.com/office/drawing/2014/main" id="{663C6E4C-3508-415C-A829-832B327ADA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14786" y="3835460"/>
            <a:ext cx="4086966" cy="2779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Rok">
            <a:extLst>
              <a:ext uri="{FF2B5EF4-FFF2-40B4-BE49-F238E27FC236}">
                <a16:creationId xmlns:a16="http://schemas.microsoft.com/office/drawing/2014/main" id="{5E503755-899F-4E59-A0DE-7256EBDAEBEB}"/>
              </a:ext>
            </a:extLst>
          </p:cNvPr>
          <p:cNvSpPr txBox="1"/>
          <p:nvPr/>
        </p:nvSpPr>
        <p:spPr>
          <a:xfrm>
            <a:off x="9659860" y="6119018"/>
            <a:ext cx="986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>
              <a:defRPr/>
            </a:pPr>
            <a:r>
              <a:rPr lang="es-MX" sz="2800" b="1" dirty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</a:t>
            </a:r>
          </a:p>
        </p:txBody>
      </p:sp>
      <p:sp>
        <p:nvSpPr>
          <p:cNvPr id="24" name="WEB">
            <a:extLst>
              <a:ext uri="{FF2B5EF4-FFF2-40B4-BE49-F238E27FC236}">
                <a16:creationId xmlns:a16="http://schemas.microsoft.com/office/drawing/2014/main" id="{E3058CA0-B2F6-4671-89AD-8ACFE7C720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0433" y="6111520"/>
            <a:ext cx="2368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cs typeface="Arial" charset="0"/>
              </a:rPr>
              <a:t>Imágenes de la Web</a:t>
            </a:r>
            <a:endParaRPr kumimoji="0" lang="es-ES" sz="1800" b="1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pic>
        <p:nvPicPr>
          <p:cNvPr id="23" name="Rám">
            <a:extLst>
              <a:ext uri="{FF2B5EF4-FFF2-40B4-BE49-F238E27FC236}">
                <a16:creationId xmlns:a16="http://schemas.microsoft.com/office/drawing/2014/main" id="{F2EB0668-597C-4B8F-9222-E146F4E1B2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Lalo">
            <a:extLst>
              <a:ext uri="{FF2B5EF4-FFF2-40B4-BE49-F238E27FC236}">
                <a16:creationId xmlns:a16="http://schemas.microsoft.com/office/drawing/2014/main" id="{F05902A4-6185-4404-9AD2-7BB7464A05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79878" y="6161216"/>
            <a:ext cx="10334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457200" eaLnBrk="1" hangingPunct="1">
              <a:defRPr/>
            </a:pPr>
            <a:r>
              <a:rPr lang="es-MX" sz="2400" dirty="0">
                <a:solidFill>
                  <a:srgbClr val="0000FF"/>
                </a:solidFill>
                <a:latin typeface="Matura MT Script Capitals" pitchFamily="66" charset="0"/>
              </a:rPr>
              <a:t>Lalo</a:t>
            </a:r>
            <a:r>
              <a:rPr lang="es-MX" sz="2400" dirty="0">
                <a:solidFill>
                  <a:srgbClr val="FF0000"/>
                </a:solidFill>
                <a:latin typeface="Matura MT Script Capitals" pitchFamily="66" charset="0"/>
              </a:rPr>
              <a:t> </a:t>
            </a:r>
            <a:endParaRPr lang="es-ES" sz="2400" dirty="0">
              <a:solidFill>
                <a:srgbClr val="FF0000"/>
              </a:solidFill>
              <a:latin typeface="Matura MT Script Capitals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405"/>
          <a:stretch/>
        </p:blipFill>
        <p:spPr>
          <a:xfrm>
            <a:off x="1258528" y="1014047"/>
            <a:ext cx="3918217" cy="4829906"/>
          </a:xfrm>
          <a:prstGeom prst="rect">
            <a:avLst/>
          </a:prstGeom>
          <a:solidFill>
            <a:srgbClr val="FFFFFF">
              <a:shade val="85000"/>
            </a:srgbClr>
          </a:solidFill>
          <a:ln w="508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6" name="Rectángulo 25">
            <a:extLst>
              <a:ext uri="{FF2B5EF4-FFF2-40B4-BE49-F238E27FC236}">
                <a16:creationId xmlns:a16="http://schemas.microsoft.com/office/drawing/2014/main" id="{62B3E7F8-67C8-4530-8270-9D25216C4483}"/>
              </a:ext>
            </a:extLst>
          </p:cNvPr>
          <p:cNvSpPr/>
          <p:nvPr/>
        </p:nvSpPr>
        <p:spPr>
          <a:xfrm>
            <a:off x="8105598" y="5172053"/>
            <a:ext cx="8611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>
                <a:solidFill>
                  <a:srgbClr val="0000FF"/>
                </a:solidFill>
              </a:rPr>
              <a:t>Sinaloa</a:t>
            </a:r>
          </a:p>
        </p:txBody>
      </p:sp>
      <p:sp>
        <p:nvSpPr>
          <p:cNvPr id="27" name="Hudba">
            <a:extLst>
              <a:ext uri="{FF2B5EF4-FFF2-40B4-BE49-F238E27FC236}">
                <a16:creationId xmlns:a16="http://schemas.microsoft.com/office/drawing/2014/main" id="{446ABCE5-D52A-4CC8-BD6E-99D6C89457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6118" y="3868034"/>
            <a:ext cx="252338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lvl="0" algn="ctr" defTabSz="457200" eaLnBrk="1" hangingPunct="1">
              <a:defRPr/>
            </a:pPr>
            <a:r>
              <a:rPr lang="es-ES" sz="1200" b="1" kern="0">
                <a:solidFill>
                  <a:srgbClr val="0000FF"/>
                </a:solidFill>
              </a:rPr>
              <a:t>Música</a:t>
            </a:r>
            <a:endParaRPr lang="sk-SK" sz="1200" b="1" kern="0">
              <a:solidFill>
                <a:srgbClr val="0000FF"/>
              </a:solidFill>
            </a:endParaRPr>
          </a:p>
          <a:p>
            <a:pPr lvl="0" algn="ctr" defTabSz="457200" eaLnBrk="1" hangingPunct="1">
              <a:defRPr/>
            </a:pPr>
            <a:r>
              <a:rPr lang="es-ES" sz="1200" kern="0">
                <a:solidFill>
                  <a:srgbClr val="0000FF"/>
                </a:solidFill>
              </a:rPr>
              <a:t>Luis Pérez Meza</a:t>
            </a:r>
            <a:endParaRPr lang="sk-SK" sz="1200" kern="0">
              <a:solidFill>
                <a:srgbClr val="0000FF"/>
              </a:solidFill>
            </a:endParaRPr>
          </a:p>
          <a:p>
            <a:pPr lvl="0" algn="ctr" defTabSz="457200" eaLnBrk="1" hangingPunct="1">
              <a:defRPr/>
            </a:pPr>
            <a:r>
              <a:rPr lang="es-ES" sz="1200" kern="0">
                <a:solidFill>
                  <a:srgbClr val="0000FF"/>
                </a:solidFill>
              </a:rPr>
              <a:t>El Sinaloense</a:t>
            </a:r>
            <a:r>
              <a:rPr lang="sk-SK" sz="1200" kern="0">
                <a:solidFill>
                  <a:srgbClr val="0000FF"/>
                </a:solidFill>
              </a:rPr>
              <a:t> con Mariachi</a:t>
            </a:r>
            <a:endParaRPr lang="es-ES" sz="1200" kern="0" dirty="0">
              <a:solidFill>
                <a:srgbClr val="0000FF"/>
              </a:solidFill>
            </a:endParaRPr>
          </a:p>
        </p:txBody>
      </p:sp>
      <p:sp>
        <p:nvSpPr>
          <p:cNvPr id="28" name="E">
            <a:extLst>
              <a:ext uri="{FF2B5EF4-FFF2-40B4-BE49-F238E27FC236}">
                <a16:creationId xmlns:a16="http://schemas.microsoft.com/office/drawing/2014/main" id="{532F053E-7E50-484F-B771-31A17564F70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085149" y="6036220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>
              <a:defRPr/>
            </a:pPr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E</a:t>
            </a:r>
          </a:p>
        </p:txBody>
      </p:sp>
      <p:sp>
        <p:nvSpPr>
          <p:cNvPr id="29" name="G">
            <a:extLst>
              <a:ext uri="{FF2B5EF4-FFF2-40B4-BE49-F238E27FC236}">
                <a16:creationId xmlns:a16="http://schemas.microsoft.com/office/drawing/2014/main" id="{59EE97B5-CBAE-486C-A4BD-FD19AAA059C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468188" y="6254209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>
              <a:defRPr/>
            </a:pPr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G</a:t>
            </a:r>
          </a:p>
        </p:txBody>
      </p:sp>
      <p:pic>
        <p:nvPicPr>
          <p:cNvPr id="31" name="Mexico" descr="logoMexico">
            <a:extLst>
              <a:ext uri="{FF2B5EF4-FFF2-40B4-BE49-F238E27FC236}">
                <a16:creationId xmlns:a16="http://schemas.microsoft.com/office/drawing/2014/main" id="{B2FDE9F7-C7BC-4E99-B990-54B5F83F7F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849211" y="364580"/>
            <a:ext cx="2736850" cy="45720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32" name="Pôvod">
            <a:extLst>
              <a:ext uri="{FF2B5EF4-FFF2-40B4-BE49-F238E27FC236}">
                <a16:creationId xmlns:a16="http://schemas.microsoft.com/office/drawing/2014/main" id="{942A202F-59F1-461B-B417-EAEC59960693}"/>
              </a:ext>
            </a:extLst>
          </p:cNvPr>
          <p:cNvGrpSpPr/>
          <p:nvPr/>
        </p:nvGrpSpPr>
        <p:grpSpPr>
          <a:xfrm>
            <a:off x="5351440" y="4547868"/>
            <a:ext cx="1026000" cy="1296000"/>
            <a:chOff x="5585525" y="4747008"/>
            <a:chExt cx="1026000" cy="1296000"/>
          </a:xfrm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33" name="Google">
              <a:extLst>
                <a:ext uri="{FF2B5EF4-FFF2-40B4-BE49-F238E27FC236}">
                  <a16:creationId xmlns:a16="http://schemas.microsoft.com/office/drawing/2014/main" id="{D1944DF1-5AF0-4E7E-A693-9622BBC8EE41}"/>
                </a:ext>
              </a:extLst>
            </p:cNvPr>
            <p:cNvPicPr>
              <a:picLocks noChangeArrowheads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5594707" y="5719008"/>
              <a:ext cx="1015200" cy="324000"/>
            </a:xfrm>
            <a:prstGeom prst="rect">
              <a:avLst/>
            </a:prstGeom>
            <a:ln w="15875" cap="sq">
              <a:solidFill>
                <a:sysClr val="windowText" lastClr="000000"/>
              </a:solidFill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34" name="Pinterest">
              <a:extLst>
                <a:ext uri="{FF2B5EF4-FFF2-40B4-BE49-F238E27FC236}">
                  <a16:creationId xmlns:a16="http://schemas.microsoft.com/office/drawing/2014/main" id="{15A17162-049C-40BD-B55C-2E343BB1F000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6337" y="5395008"/>
              <a:ext cx="1021033" cy="324000"/>
            </a:xfrm>
            <a:prstGeom prst="rect">
              <a:avLst/>
            </a:prstGeom>
            <a:ln w="15875" cap="sq">
              <a:solidFill>
                <a:sysClr val="windowText" lastClr="000000"/>
              </a:solidFill>
              <a:prstDash val="solid"/>
              <a:miter lim="800000"/>
            </a:ln>
            <a:effectLst/>
          </p:spPr>
        </p:pic>
        <p:pic>
          <p:nvPicPr>
            <p:cNvPr id="35" name="Flickr">
              <a:extLst>
                <a:ext uri="{FF2B5EF4-FFF2-40B4-BE49-F238E27FC236}">
                  <a16:creationId xmlns:a16="http://schemas.microsoft.com/office/drawing/2014/main" id="{927F5681-F614-4C26-B03F-BF403C17C141}"/>
                </a:ext>
              </a:extLst>
            </p:cNvPr>
            <p:cNvPicPr>
              <a:picLocks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5585525" y="5071008"/>
              <a:ext cx="1026000" cy="324000"/>
            </a:xfrm>
            <a:prstGeom prst="rect">
              <a:avLst/>
            </a:prstGeom>
            <a:ln w="15875">
              <a:solidFill>
                <a:sysClr val="windowText" lastClr="000000"/>
              </a:solidFill>
            </a:ln>
            <a:effectLst/>
          </p:spPr>
        </p:pic>
        <p:pic>
          <p:nvPicPr>
            <p:cNvPr id="36" name="500px">
              <a:extLst>
                <a:ext uri="{FF2B5EF4-FFF2-40B4-BE49-F238E27FC236}">
                  <a16:creationId xmlns:a16="http://schemas.microsoft.com/office/drawing/2014/main" id="{0CDE7C5E-818B-4226-B6F7-6D43F86676A1}"/>
                </a:ext>
              </a:extLst>
            </p:cNvPr>
            <p:cNvPicPr>
              <a:picLocks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5585525" y="4747008"/>
              <a:ext cx="1026000" cy="324000"/>
            </a:xfrm>
            <a:prstGeom prst="rect">
              <a:avLst/>
            </a:prstGeom>
            <a:ln w="15875" cap="sq">
              <a:solidFill>
                <a:sysClr val="windowText" lastClr="000000"/>
              </a:solidFill>
              <a:prstDash val="solid"/>
              <a:miter lim="800000"/>
            </a:ln>
            <a:effectLst/>
          </p:spPr>
        </p:pic>
      </p:grpSp>
      <p:pic>
        <p:nvPicPr>
          <p:cNvPr id="37" name="Podanie rúk">
            <a:extLst>
              <a:ext uri="{FF2B5EF4-FFF2-40B4-BE49-F238E27FC236}">
                <a16:creationId xmlns:a16="http://schemas.microsoft.com/office/drawing/2014/main" id="{72F12006-4C8B-41E1-B1C9-FBF28D59659B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/>
          <a:stretch/>
        </p:blipFill>
        <p:spPr>
          <a:xfrm>
            <a:off x="5970514" y="323540"/>
            <a:ext cx="4315060" cy="2405646"/>
          </a:xfrm>
          <a:prstGeom prst="rect">
            <a:avLst/>
          </a:prstGeom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8" name="Autori">
            <a:extLst>
              <a:ext uri="{FF2B5EF4-FFF2-40B4-BE49-F238E27FC236}">
                <a16:creationId xmlns:a16="http://schemas.microsoft.com/office/drawing/2014/main" id="{1226F4D9-E6CF-4AE9-908D-42A6CAB69C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8256" y="2820882"/>
            <a:ext cx="4169299" cy="95410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sng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cs typeface="Arial" charset="0"/>
              </a:rPr>
              <a:t>Compilación</a:t>
            </a: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cs typeface="Arial" charset="0"/>
              </a:rPr>
              <a:t> :	</a:t>
            </a:r>
            <a:r>
              <a:rPr kumimoji="0" lang="sk-SK" sz="1400" b="0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cs typeface="Arial" charset="0"/>
              </a:rPr>
              <a:t>Eduardo Gutiérrez y Castro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cs typeface="Arial" charset="0"/>
              </a:rPr>
              <a:t>		</a:t>
            </a:r>
            <a:r>
              <a:rPr kumimoji="0" lang="sk-SK" sz="1400" b="0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cs typeface="Arial" charset="0"/>
              </a:rPr>
              <a:t>lalo2gu@gmail.com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sng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cs typeface="Arial" charset="0"/>
              </a:rPr>
              <a:t>Cooperación</a:t>
            </a: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cs typeface="Arial" charset="0"/>
              </a:rPr>
              <a:t> :	</a:t>
            </a:r>
            <a:r>
              <a:rPr kumimoji="0" lang="sk-SK" sz="1400" b="0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cs typeface="Arial" charset="0"/>
              </a:rPr>
              <a:t>Steve Rumpler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cs typeface="Arial" charset="0"/>
              </a:rPr>
              <a:t>		</a:t>
            </a:r>
            <a:r>
              <a:rPr kumimoji="0" lang="es-MX" sz="1400" b="0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cs typeface="Arial" charset="0"/>
              </a:rPr>
              <a:t>pista2011@gmail.com</a:t>
            </a:r>
            <a:endParaRPr kumimoji="0" lang="es-MX" sz="1400" b="0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979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20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24" grpId="0"/>
      <p:bldP spid="30" grpId="0"/>
      <p:bldP spid="26" grpId="0"/>
      <p:bldP spid="27" grpId="0"/>
      <p:bldP spid="28" grpId="0"/>
      <p:bldP spid="29" grpId="0"/>
      <p:bldP spid="3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552</Words>
  <Application>Microsoft Office PowerPoint</Application>
  <PresentationFormat>Širokouhlá</PresentationFormat>
  <Paragraphs>87</Paragraphs>
  <Slides>46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46</vt:i4>
      </vt:variant>
    </vt:vector>
  </HeadingPairs>
  <TitlesOfParts>
    <vt:vector size="57" baseType="lpstr">
      <vt:lpstr>Matura MT Script Capitals</vt:lpstr>
      <vt:lpstr>Arial Black</vt:lpstr>
      <vt:lpstr>Constantia</vt:lpstr>
      <vt:lpstr>Calibri</vt:lpstr>
      <vt:lpstr>Bassoon</vt:lpstr>
      <vt:lpstr>Arial</vt:lpstr>
      <vt:lpstr>Kristen ITC</vt:lpstr>
      <vt:lpstr>Wingdings</vt:lpstr>
      <vt:lpstr>Calibri Light</vt:lpstr>
      <vt:lpstr>Tema de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100</cp:revision>
  <dcterms:created xsi:type="dcterms:W3CDTF">2018-03-27T03:59:19Z</dcterms:created>
  <dcterms:modified xsi:type="dcterms:W3CDTF">2021-08-09T15:23:56Z</dcterms:modified>
</cp:coreProperties>
</file>