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66" r:id="rId3"/>
    <p:sldId id="338" r:id="rId4"/>
    <p:sldId id="297" r:id="rId5"/>
    <p:sldId id="258" r:id="rId6"/>
    <p:sldId id="343" r:id="rId7"/>
    <p:sldId id="336" r:id="rId8"/>
    <p:sldId id="317" r:id="rId9"/>
    <p:sldId id="326" r:id="rId10"/>
    <p:sldId id="313" r:id="rId11"/>
    <p:sldId id="316" r:id="rId12"/>
    <p:sldId id="260" r:id="rId13"/>
    <p:sldId id="339" r:id="rId14"/>
    <p:sldId id="259" r:id="rId15"/>
    <p:sldId id="312" r:id="rId16"/>
    <p:sldId id="325" r:id="rId17"/>
    <p:sldId id="340" r:id="rId18"/>
    <p:sldId id="334" r:id="rId19"/>
    <p:sldId id="300" r:id="rId20"/>
    <p:sldId id="330" r:id="rId21"/>
    <p:sldId id="335" r:id="rId22"/>
    <p:sldId id="263" r:id="rId23"/>
    <p:sldId id="344" r:id="rId24"/>
    <p:sldId id="287" r:id="rId25"/>
    <p:sldId id="332" r:id="rId26"/>
    <p:sldId id="341" r:id="rId27"/>
    <p:sldId id="342" r:id="rId28"/>
    <p:sldId id="322" r:id="rId29"/>
    <p:sldId id="368" r:id="rId30"/>
    <p:sldId id="329" r:id="rId31"/>
    <p:sldId id="294" r:id="rId32"/>
    <p:sldId id="292" r:id="rId33"/>
    <p:sldId id="333" r:id="rId34"/>
    <p:sldId id="301" r:id="rId35"/>
    <p:sldId id="289" r:id="rId36"/>
    <p:sldId id="293" r:id="rId37"/>
    <p:sldId id="286" r:id="rId38"/>
    <p:sldId id="288" r:id="rId39"/>
    <p:sldId id="299" r:id="rId40"/>
    <p:sldId id="296" r:id="rId41"/>
    <p:sldId id="307" r:id="rId42"/>
    <p:sldId id="350" r:id="rId43"/>
    <p:sldId id="328" r:id="rId44"/>
    <p:sldId id="304" r:id="rId45"/>
    <p:sldId id="305" r:id="rId46"/>
    <p:sldId id="347" r:id="rId47"/>
    <p:sldId id="268" r:id="rId48"/>
  </p:sldIdLst>
  <p:sldSz cx="12192000" cy="6858000"/>
  <p:notesSz cx="6858000" cy="9144000"/>
  <p:embeddedFontLst>
    <p:embeddedFont>
      <p:font typeface="Arial Black" panose="020B0A04020102020204" pitchFamily="34" charset="0"/>
      <p:bold r:id="rId50"/>
    </p:embeddedFont>
    <p:embeddedFont>
      <p:font typeface="Balloon XBd BT" panose="03060902030402060201" pitchFamily="66" charset="-18"/>
      <p:regular r:id="rId51"/>
      <p:bold r:id="rId52"/>
    </p:embeddedFont>
    <p:embeddedFont>
      <p:font typeface="Constantia" panose="02030602050306030303" pitchFamily="18" charset="0"/>
      <p:regular r:id="rId53"/>
      <p:bold r:id="rId54"/>
      <p:italic r:id="rId55"/>
      <p:boldItalic r:id="rId56"/>
    </p:embeddedFont>
    <p:embeddedFont>
      <p:font typeface="Kristen ITC" panose="03050502040202030202" pitchFamily="66" charset="0"/>
      <p:regular r:id="rId57"/>
    </p:embeddedFont>
    <p:embeddedFont>
      <p:font typeface="Lucida Calligraphy" panose="03010101010101010101" pitchFamily="66" charset="0"/>
      <p:regular r:id="rId58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geSlgslnGA+K39NGF6x3g==" hashData="YIt6ctQf0DXX/iQitBfS2xeaBL6J6Xu9GqiEmVTO7U2p2QfybzJDyZRU5Hn5OJjWMy7QjZUoc51ovAPzSNw3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3616"/>
    <a:srgbClr val="483700"/>
    <a:srgbClr val="BBB993"/>
    <a:srgbClr val="743A00"/>
    <a:srgbClr val="FF9933"/>
    <a:srgbClr val="33CC33"/>
    <a:srgbClr val="C24AC2"/>
    <a:srgbClr val="860DFF"/>
    <a:srgbClr val="AD0EBE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81" autoAdjust="0"/>
    <p:restoredTop sz="94660"/>
  </p:normalViewPr>
  <p:slideViewPr>
    <p:cSldViewPr snapToGrid="0" showGuides="1">
      <p:cViewPr varScale="1">
        <p:scale>
          <a:sx n="104" d="100"/>
          <a:sy n="104" d="100"/>
        </p:scale>
        <p:origin x="132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5" Type="http://schemas.openxmlformats.org/officeDocument/2006/relationships/slide" Target="slides/slide3.xml"/><Relationship Id="rId61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7.fntdata"/><Relationship Id="rId8" Type="http://schemas.openxmlformats.org/officeDocument/2006/relationships/slide" Target="slides/slide6.xml"/><Relationship Id="rId51" Type="http://schemas.openxmlformats.org/officeDocument/2006/relationships/font" Target="fonts/font2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5.fntdata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8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3.fntdata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19148-7B48-4286-9D1D-806B9074E228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097B9A-75FB-4BB8-838B-339CBDEDE8A5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1034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30161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7928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68251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6121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32922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5349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2286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0290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21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59178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934867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28448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49896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97758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02047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83283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420261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64873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27842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6380350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0151057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Arial" panose="020B0604020202020204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 smtClean="0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01262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D262CD-F887-465F-A55E-7780CB2500BB}" type="datetimeFigureOut">
              <a:rPr lang="es-MX" smtClean="0"/>
              <a:t>23/03/2025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69F59-683A-4CA4-B90B-7440CD7A3440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0840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23. 3. 2025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406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2.jpeg"/><Relationship Id="rId7" Type="http://schemas.openxmlformats.org/officeDocument/2006/relationships/image" Target="../media/image55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microsoft.com/office/2007/relationships/hdphoto" Target="../media/hdphoto1.wdp"/><Relationship Id="rId4" Type="http://schemas.openxmlformats.org/officeDocument/2006/relationships/image" Target="../media/image53.png"/><Relationship Id="rId9" Type="http://schemas.openxmlformats.org/officeDocument/2006/relationships/image" Target="../media/image5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iesto">
            <a:extLst>
              <a:ext uri="{FF2B5EF4-FFF2-40B4-BE49-F238E27FC236}">
                <a16:creationId xmlns:a16="http://schemas.microsoft.com/office/drawing/2014/main" id="{977CE048-4BBF-429C-8C81-28382308CDD9}"/>
              </a:ext>
            </a:extLst>
          </p:cNvPr>
          <p:cNvSpPr/>
          <p:nvPr/>
        </p:nvSpPr>
        <p:spPr>
          <a:xfrm>
            <a:off x="2286099" y="5261788"/>
            <a:ext cx="7592527" cy="1708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0500" b="1" cap="none" spc="0" dirty="0">
                <a:ln w="19050">
                  <a:solidFill>
                    <a:schemeClr val="tx1"/>
                  </a:solidFill>
                  <a:prstDash val="solid"/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chemeClr val="tx1"/>
                  </a:outerShdw>
                </a:effectLst>
              </a:rPr>
              <a:t>NUEVO</a:t>
            </a:r>
            <a:r>
              <a:rPr lang="es-ES" sz="105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tx1"/>
                  </a:outerShdw>
                </a:effectLst>
              </a:rPr>
              <a:t> </a:t>
            </a:r>
            <a:r>
              <a:rPr lang="es-ES" sz="10500" b="1" cap="none" spc="0" dirty="0">
                <a:ln w="19050">
                  <a:solidFill>
                    <a:schemeClr val="tx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chemeClr val="tx1"/>
                  </a:outerShdw>
                </a:effectLst>
              </a:rPr>
              <a:t>LEON</a:t>
            </a:r>
          </a:p>
        </p:txBody>
      </p:sp>
      <p:pic>
        <p:nvPicPr>
          <p:cNvPr id="12" name="Okraj 1">
            <a:extLst>
              <a:ext uri="{FF2B5EF4-FFF2-40B4-BE49-F238E27FC236}">
                <a16:creationId xmlns:a16="http://schemas.microsoft.com/office/drawing/2014/main" id="{3A387A95-1103-4C3D-90D5-BB49EBFA644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55776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ámček 1">
            <a:extLst>
              <a:ext uri="{FF2B5EF4-FFF2-40B4-BE49-F238E27FC236}">
                <a16:creationId xmlns:a16="http://schemas.microsoft.com/office/drawing/2014/main" id="{8DF82707-830B-494E-96C5-4F5FDC7CA988}"/>
              </a:ext>
            </a:extLst>
          </p:cNvPr>
          <p:cNvSpPr/>
          <p:nvPr/>
        </p:nvSpPr>
        <p:spPr>
          <a:xfrm>
            <a:off x="0" y="0"/>
            <a:ext cx="1255775" cy="6858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kraj 2">
            <a:extLst>
              <a:ext uri="{FF2B5EF4-FFF2-40B4-BE49-F238E27FC236}">
                <a16:creationId xmlns:a16="http://schemas.microsoft.com/office/drawing/2014/main" id="{E87ADBF7-3434-490F-8CCE-3886A6A63C1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8271" y="0"/>
            <a:ext cx="1243584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ámček 2">
            <a:extLst>
              <a:ext uri="{FF2B5EF4-FFF2-40B4-BE49-F238E27FC236}">
                <a16:creationId xmlns:a16="http://schemas.microsoft.com/office/drawing/2014/main" id="{2D7D3153-CE3A-41AC-B609-58224B97BC7C}"/>
              </a:ext>
            </a:extLst>
          </p:cNvPr>
          <p:cNvSpPr/>
          <p:nvPr/>
        </p:nvSpPr>
        <p:spPr>
          <a:xfrm>
            <a:off x="10976080" y="0"/>
            <a:ext cx="1255775" cy="6858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0" name="Foto">
            <a:extLst>
              <a:ext uri="{FF2B5EF4-FFF2-40B4-BE49-F238E27FC236}">
                <a16:creationId xmlns:a16="http://schemas.microsoft.com/office/drawing/2014/main" id="{18D16BC9-A087-4407-9510-0B23D97E584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256" y="356541"/>
            <a:ext cx="7334250" cy="48863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FFFFFF"/>
            </a:solidFill>
          </a:ln>
          <a:effectLst>
            <a:outerShdw blurRad="88900" dist="63500" dir="2700000" algn="tl" rotWithShape="0">
              <a:prstClr val="black">
                <a:alpha val="85000"/>
              </a:prst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Esto es">
            <a:extLst>
              <a:ext uri="{FF2B5EF4-FFF2-40B4-BE49-F238E27FC236}">
                <a16:creationId xmlns:a16="http://schemas.microsoft.com/office/drawing/2014/main" id="{4D87FDF7-9A2E-4CD7-A184-A7ABA0006C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0959" y="4233707"/>
            <a:ext cx="239520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Balloon XBd BT" panose="03060902030402060201" pitchFamily="66" charset="0"/>
              </a:rPr>
              <a:t>S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Balloon XBd BT" panose="03060902030402060201" pitchFamily="66" charset="0"/>
              </a:rPr>
              <a:t>T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70C0"/>
                </a:solidFill>
                <a:latin typeface="Balloon XBd BT" panose="03060902030402060201" pitchFamily="66" charset="0"/>
              </a:rPr>
              <a:t>O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FF"/>
                </a:solidFill>
                <a:latin typeface="Balloon XBd BT" panose="03060902030402060201" pitchFamily="66" charset="0"/>
              </a:rPr>
              <a:t> 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FF9900"/>
                </a:solidFill>
                <a:latin typeface="Balloon XBd BT" panose="03060902030402060201" pitchFamily="66" charset="0"/>
              </a:rPr>
              <a:t>E</a:t>
            </a:r>
            <a:r>
              <a:rPr lang="es-MX" sz="5400" b="1">
                <a:ln>
                  <a:solidFill>
                    <a:schemeClr val="tx1"/>
                  </a:solidFill>
                </a:ln>
                <a:solidFill>
                  <a:srgbClr val="00FF00"/>
                </a:solidFill>
                <a:latin typeface="Balloon XBd BT" panose="03060902030402060201" pitchFamily="66" charset="0"/>
              </a:rPr>
              <a:t>S</a:t>
            </a:r>
            <a:endParaRPr lang="es-ES" sz="5400" b="1" dirty="0">
              <a:ln>
                <a:solidFill>
                  <a:schemeClr val="tx1"/>
                </a:solidFill>
              </a:ln>
              <a:solidFill>
                <a:srgbClr val="00FF00"/>
              </a:solidFill>
              <a:latin typeface="Balloon XBd BT" panose="030609020304020602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246812"/>
      </p:ext>
    </p:extLst>
  </p:cSld>
  <p:clrMapOvr>
    <a:masterClrMapping/>
  </p:clrMapOvr>
  <p:transition spd="slow" advClick="0" advTm="9000">
    <p:fade/>
    <p:sndAc>
      <p:stSnd loop="1">
        <p:snd r:embed="rId2" name="Los Montañeses del Alamo - De Chine a Brav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5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13" grpId="0" animBg="1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1459D6-95C6-4971-88BC-BB23CEB7DD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56B6253-8B2A-48FF-A60B-F297FEBCCE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Monterrey de noche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BD403BD-A6B1-4C26-B77A-C9EB2309CF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38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25EDB74-7E86-4BC1-AC45-4E8AC71CA6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D05C726-4C2B-4CCE-BB5B-597B1FFFE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Palacio de Gobierno de Nuevo León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D5FD7D2C-40EE-47C2-A7DC-4B14AF6D4A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7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C57C9AF-D254-4D8A-ABB0-4AF15935C108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3200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20BF5E31-6F3A-4A68-B497-1FDA00DD2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Basílica de Sta.María de Guadalupe,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E7606A26-6B46-448F-A913-0F1EDE0C9B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2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375E36C-8DE5-48E0-9027-31877A19F1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7E40222-2392-40D0-B67E-6BC5D9B208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Mirador Asta Bandera,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5F9D38D0-3AA2-4B8A-B2FF-D5F6180D4B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36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C014B94-C923-4AF1-8EBE-5F63D278EF2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607816B2-19A6-4085-B0A7-93FB1F79DC31}"/>
              </a:ext>
            </a:extLst>
          </p:cNvPr>
          <p:cNvSpPr/>
          <p:nvPr/>
        </p:nvSpPr>
        <p:spPr>
          <a:xfrm>
            <a:off x="10080000" y="6192000"/>
            <a:ext cx="1552706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Hugo Grande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4B2B38-4D82-4C8F-A6E2-D5F1CF2DE7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Artesano 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en El Barrio Antiguo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Monterrey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D135676-9406-4660-B75B-2ADCF91887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200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7E1DD0C-3BBF-44F9-A490-58FFFBBA6B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409C4B7-1843-4A86-AAE6-85823F5780E9}"/>
              </a:ext>
            </a:extLst>
          </p:cNvPr>
          <p:cNvSpPr/>
          <p:nvPr/>
        </p:nvSpPr>
        <p:spPr>
          <a:xfrm>
            <a:off x="10124992" y="6191544"/>
            <a:ext cx="1507714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</a:t>
            </a:r>
            <a:r>
              <a:rPr lang="es-MX" sz="800">
                <a:solidFill>
                  <a:schemeClr val="bg1"/>
                </a:solidFill>
              </a:rPr>
              <a:t>© </a:t>
            </a:r>
            <a:r>
              <a:rPr lang="lt-LT" sz="800" dirty="0">
                <a:solidFill>
                  <a:schemeClr val="bg1"/>
                </a:solidFill>
              </a:rPr>
              <a:t>2016 por </a:t>
            </a:r>
            <a:r>
              <a:rPr lang="lt-LT" sz="800">
                <a:solidFill>
                  <a:schemeClr val="bg1"/>
                </a:solidFill>
              </a:rPr>
              <a:t>Hugo Cortės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E4506AA-9831-4A28-A5A7-919E34CDCB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Mural en el 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Metro Cuauhtémoc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, 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C099182-97AA-4521-BE1A-E502EE0900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81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9F9C4D-DBFE-414F-98E8-10080C3630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41F0642-B2CB-481D-80A2-53B7AB8022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La Huasteca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24DD09BD-37D9-4C7C-BCC0-CDFC97E6BD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43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AC6C280-B4CB-4E74-A2B7-219D977D9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808D392-4D29-4D8D-8EE1-C5A23ED9C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El cañón de la Huastec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5FD58DB-0508-4AB1-8247-2D87C2EA8F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29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02A965E-1B8D-465D-865F-F8F04441E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4168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308918D-A5EB-41CB-9EB5-BD94E3469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Pozo del Gavilán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845C41E-CBA0-43F4-BCEF-7A164507E6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7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E29CB34-0B20-495F-B760-3A4442EE79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-1"/>
            <a:ext cx="12192000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F1D98B8E-A4E9-47CC-B8A7-0FC075EAF7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Boca de Potrerillos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AB1F70FE-D63D-40DD-9012-8DFD9E9903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90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CB5E0FA-A5D0-495D-8C09-DAB909ACA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E296750-7E81-4DAA-95B3-5FE26595C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Grutas de García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70FF03F5-9E0F-4623-935C-3F53A58CE9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79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EE3D7C3-5045-4867-8CA6-F1D067F06EEA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5">
            <a:extLst>
              <a:ext uri="{FF2B5EF4-FFF2-40B4-BE49-F238E27FC236}">
                <a16:creationId xmlns:a16="http://schemas.microsoft.com/office/drawing/2014/main" id="{5ED55422-C91C-480E-B963-2C5508F22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Parque la Estanzuela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DF5F153-15D4-463D-A86B-EECFE67D09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36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32CFE56-81B6-44E5-8036-B2EC6D4E291A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32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B975465-AE8F-4D4F-86A4-DB385CA5D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Rio Raíces, ubicado en Allende</a:t>
            </a: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6AE1A0FE-582F-4B8F-9F54-19EFD8006E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63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F79EB68-EC1C-4FBF-995B-CDEB319342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5F9B11C-3EB3-459C-A2DA-95CB2FE738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Cañón de Bustamante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A96D0A13-E74A-43EF-9A19-32DC27D80A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18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57F653A-A112-4E11-8038-4A2E827E880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BA050FF-128A-4EDC-8094-B63EED540CB2}"/>
              </a:ext>
            </a:extLst>
          </p:cNvPr>
          <p:cNvSpPr/>
          <p:nvPr/>
        </p:nvSpPr>
        <p:spPr>
          <a:xfrm>
            <a:off x="9998806" y="6192000"/>
            <a:ext cx="1633898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</a:t>
            </a:r>
            <a:r>
              <a:rPr lang="es-MX" sz="800">
                <a:solidFill>
                  <a:schemeClr val="bg1"/>
                </a:solidFill>
              </a:rPr>
              <a:t>Ángel Bernaldo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E1CC923-A3FA-4A50-8981-550773F31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Torcal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17EB5C6-CD17-4D61-8526-D7C217A0F9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857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E30C7CA-2379-4DDA-B830-E37B57DA6DD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3FAE092-543E-4746-85D3-02E23E09873C}"/>
              </a:ext>
            </a:extLst>
          </p:cNvPr>
          <p:cNvSpPr/>
          <p:nvPr/>
        </p:nvSpPr>
        <p:spPr>
          <a:xfrm>
            <a:off x="9688058" y="6192000"/>
            <a:ext cx="1944647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Jonathan Ortiz Moreno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B1E2794-C040-4BE2-A2F5-1C830DDF8E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iclismo </a:t>
            </a:r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a través de las montañas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DBE05B6-B91E-4E93-A45C-733DB7CCC7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33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6487A4C-D9D3-4B80-B61B-60A0042FCE4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9D797B2-500A-42A1-AB1E-8E748F648F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El gobierno en Linares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8D628388-19C8-4201-979D-0CFA6BA7009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03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363997B-7387-4C9F-BC49-CA69BDDB10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6D4D384-17DE-448F-88C6-DA4086AEE0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Linares - Pueblo Mágico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F034A010-57B8-447C-BA71-3A09E6086E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8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6504020-AF71-4FBA-BC39-5E9715A0D6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1D082C9-5F76-44CB-AF57-5A6B1FA60A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El Paseo de Santa Lucía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89A37A7-41B9-47DA-896B-120DC71A3A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33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9D796F1-7AA7-4105-B7D7-D2FBE9896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11AA636-36A0-4BD8-A825-635A8C15EE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Parque Fundidora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,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BAF8B457-FBCF-4F41-91B5-0112A22304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456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40BCA72-4EC8-4A31-943C-7A004F0EA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4793F16-22B6-4508-8F59-AE58D1A41E09}"/>
              </a:ext>
            </a:extLst>
          </p:cNvPr>
          <p:cNvSpPr/>
          <p:nvPr/>
        </p:nvSpPr>
        <p:spPr>
          <a:xfrm>
            <a:off x="10088667" y="6192000"/>
            <a:ext cx="1534514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2015 por </a:t>
            </a:r>
            <a:r>
              <a:rPr lang="es-MX" sz="800">
                <a:solidFill>
                  <a:schemeClr val="bg1"/>
                </a:solidFill>
              </a:rPr>
              <a:t>Rafael Chapa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842D773-B02A-4836-BE5E-16186A878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Placita Villa de Santiago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2628A7F-D687-4CF4-8F5D-EDA96AACCA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96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1F96C0A-8334-4225-A424-4C60E78B49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C89CCA8-24CB-40F0-A0BE-B41FF1865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Ciudad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9E1974C8-919D-4FDB-8081-E2F887D86E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2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98B1980-00DD-4B1F-8A93-107D5AE6A7D9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EEBC02E6-817B-4513-9584-C42195EB7116}"/>
              </a:ext>
            </a:extLst>
          </p:cNvPr>
          <p:cNvSpPr/>
          <p:nvPr/>
        </p:nvSpPr>
        <p:spPr>
          <a:xfrm>
            <a:off x="10133536" y="6192000"/>
            <a:ext cx="1499169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2014 por Juan Gaytán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3F29DA8-A288-4B5A-BBB3-BAA9B1DAEE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Paseo 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Zaragoza 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- m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ulticolor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F0094BB-1DBF-4B5F-9956-172B4AB5045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65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CEB739F-FEAF-496B-BF7E-66309D8235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A082232-0628-4E9A-94CD-381D71C0BEF2}"/>
              </a:ext>
            </a:extLst>
          </p:cNvPr>
          <p:cNvSpPr/>
          <p:nvPr/>
        </p:nvSpPr>
        <p:spPr>
          <a:xfrm>
            <a:off x="9951916" y="6192000"/>
            <a:ext cx="1680790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</a:t>
            </a:r>
            <a:r>
              <a:rPr lang="es-MX" sz="800">
                <a:solidFill>
                  <a:schemeClr val="bg1"/>
                </a:solidFill>
              </a:rPr>
              <a:t>© </a:t>
            </a:r>
            <a:r>
              <a:rPr lang="pt-BR" sz="800" dirty="0">
                <a:solidFill>
                  <a:schemeClr val="bg1"/>
                </a:solidFill>
              </a:rPr>
              <a:t>2018 </a:t>
            </a:r>
            <a:r>
              <a:rPr lang="pt-BR" sz="800">
                <a:solidFill>
                  <a:schemeClr val="bg1"/>
                </a:solidFill>
              </a:rPr>
              <a:t>por Hoi Yam Cheung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3A3FA6-6984-4D91-BF23-6AB258839C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La luz brillante de las casas es como estrellas en la tierra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7B4202A-5CEF-44A8-9FC7-51EBA2E86A7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10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05DD401-AF99-4828-8A83-21BF6832CDE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EC29A88-87BF-4ED1-A41B-F816CD9D0D5F}"/>
              </a:ext>
            </a:extLst>
          </p:cNvPr>
          <p:cNvSpPr/>
          <p:nvPr/>
        </p:nvSpPr>
        <p:spPr>
          <a:xfrm>
            <a:off x="9970054" y="6192000"/>
            <a:ext cx="1653127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2018 por Kristofer Macías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4CDBDE6-1E27-474C-A4A6-8D99CBDFE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</a:t>
            </a:r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l</a:t>
            </a:r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Salto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79F67F5C-F040-4F37-B8B6-AD3DB58DC4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3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63FEDB8-8134-4199-9CBD-FDA19BEA5DA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7C46034-1344-4E73-B5C2-65B84BCE5469}"/>
              </a:ext>
            </a:extLst>
          </p:cNvPr>
          <p:cNvSpPr/>
          <p:nvPr/>
        </p:nvSpPr>
        <p:spPr>
          <a:xfrm>
            <a:off x="10020329" y="6192000"/>
            <a:ext cx="1612377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2017 por Isabel Johnson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704D2E4-11C1-471B-9459-5E295101AC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Montañas de la Boda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3D57731-BE99-4E5B-A706-C4A59F4A52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38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C3BDD00-0582-42D0-942B-35A7BE498F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12599EFE-94C5-482E-B301-55D3163AC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Cascada Cola de Caballo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77D9B4E-A10E-4CCB-A9D3-C03EFA9F71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66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9DB85D3-97E0-4FB9-A4EA-9A5AFFC4E6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571A246-C442-46DE-84E3-B4DD89573E11}"/>
              </a:ext>
            </a:extLst>
          </p:cNvPr>
          <p:cNvSpPr/>
          <p:nvPr/>
        </p:nvSpPr>
        <p:spPr>
          <a:xfrm>
            <a:off x="9949993" y="6192000"/>
            <a:ext cx="1682713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</a:t>
            </a:r>
            <a:r>
              <a:rPr lang="es-MX" sz="800">
                <a:solidFill>
                  <a:schemeClr val="bg1"/>
                </a:solidFill>
              </a:rPr>
              <a:t>por Madalin Neculai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5E7D93-4BF1-41E9-A20D-934677533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Ciudad de Monterrey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8E56148-1A19-4823-9120-C0F9B126F4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21032B2-3567-4155-BA70-CED0144E86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11FFAF40-694D-46AE-81D1-9D8F35BE738E}"/>
              </a:ext>
            </a:extLst>
          </p:cNvPr>
          <p:cNvSpPr/>
          <p:nvPr/>
        </p:nvSpPr>
        <p:spPr>
          <a:xfrm>
            <a:off x="9899350" y="6192000"/>
            <a:ext cx="1723832" cy="216932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Eduardo González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F99E872-A6EA-41E3-885D-0097BAFAEB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Tragafuegos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69DED75-8252-48C7-A5ED-8051A83CAC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11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680A699-2F66-4A85-9086-2102F7DE2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84ADA4C-4B03-4CCA-A8F1-022D7877E364}"/>
              </a:ext>
            </a:extLst>
          </p:cNvPr>
          <p:cNvSpPr/>
          <p:nvPr/>
        </p:nvSpPr>
        <p:spPr>
          <a:xfrm>
            <a:off x="10135735" y="6192000"/>
            <a:ext cx="1487445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2013 por Juan Gaytán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B2960D-F471-41BF-A6B5-43CF6F8A4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Mercado de pulgas de barrio Antiguo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DBAE4A8-3ACC-43EC-9210-522A844FC0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7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DB5AA9-0981-4C3E-B758-B02105BE99ED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32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8A8627B-DCE8-472B-856B-449F5708F5A9}"/>
              </a:ext>
            </a:extLst>
          </p:cNvPr>
          <p:cNvSpPr/>
          <p:nvPr/>
        </p:nvSpPr>
        <p:spPr>
          <a:xfrm>
            <a:off x="10107493" y="6192000"/>
            <a:ext cx="1525213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2014 por Rafael Chapa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46CF417-4AF4-42B6-A369-758CAF8CD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Vives en Mi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2E1DEDCA-06E3-4564-B627-20CCCDE617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19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8E59439E-32A1-46C0-8585-B0981163B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6495083-8228-4573-A2C6-28487D191415}"/>
              </a:ext>
            </a:extLst>
          </p:cNvPr>
          <p:cNvSpPr/>
          <p:nvPr/>
        </p:nvSpPr>
        <p:spPr>
          <a:xfrm>
            <a:off x="9951310" y="6192000"/>
            <a:ext cx="1671870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</a:t>
            </a:r>
            <a:r>
              <a:rPr lang="es-MX" sz="800">
                <a:solidFill>
                  <a:schemeClr val="bg1"/>
                </a:solidFill>
              </a:rPr>
              <a:t>© </a:t>
            </a:r>
            <a:r>
              <a:rPr lang="pt-BR" sz="800" dirty="0">
                <a:solidFill>
                  <a:schemeClr val="bg1"/>
                </a:solidFill>
              </a:rPr>
              <a:t>2020 por Rafael </a:t>
            </a:r>
            <a:r>
              <a:rPr lang="pt-BR" sz="800">
                <a:solidFill>
                  <a:schemeClr val="bg1"/>
                </a:solidFill>
              </a:rPr>
              <a:t>Uribe •</a:t>
            </a:r>
            <a:endParaRPr lang="es-MX" sz="800" dirty="0">
              <a:solidFill>
                <a:schemeClr val="bg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9078E8B-6391-4547-9C58-04E83DA163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Cerro de la Silla desde parque Rufino Tamayo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F9726633-77FA-47B8-A53F-1B72EA2303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4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02D8FF4-8DB8-4D3B-9F92-D3DED41888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7CBCEFA-6D1D-45A4-ABF5-F3CE001BFED1}"/>
              </a:ext>
            </a:extLst>
          </p:cNvPr>
          <p:cNvSpPr/>
          <p:nvPr/>
        </p:nvSpPr>
        <p:spPr>
          <a:xfrm>
            <a:off x="10018405" y="6192000"/>
            <a:ext cx="1614301" cy="215444"/>
          </a:xfrm>
          <a:prstGeom prst="rect">
            <a:avLst/>
          </a:prstGeom>
          <a:solidFill>
            <a:srgbClr val="233616"/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r"/>
            <a:r>
              <a:rPr lang="es-MX" sz="800">
                <a:solidFill>
                  <a:schemeClr val="bg1"/>
                </a:solidFill>
              </a:rPr>
              <a:t>Photo</a:t>
            </a:r>
            <a:r>
              <a:rPr lang="es-MX" sz="800" dirty="0">
                <a:solidFill>
                  <a:schemeClr val="bg1"/>
                </a:solidFill>
              </a:rPr>
              <a:t>  © 2016 por Fernando Leal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C9FEA1C-2A5B-426B-8482-A2762B60D2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Puesta de sol en Peyote, Santa Catarina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1585000B-1B09-439F-9D74-01B0EA309C3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3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6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27744B0-5E41-495F-B2D4-A5D4A597E1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EDDDAE6-E79C-4225-957A-C71030E954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El Potrero Chico Hidalgo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44409B20-A9D4-476B-AF6A-B56A20C1BB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886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7E886CF-08B3-4879-B653-0803A4C4B7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8C5BF69C-B0BB-4694-B9E0-42DCB7970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Cañón de Chipitín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E2B955CA-846C-4674-AF07-80C669E8C7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04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08258E5-2267-4C92-A397-204F2A4C40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6AECD30-DD81-4EDE-8FC8-0E123A0EC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Cañón de Matacanes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A8D3675-7F8B-4ABB-94E8-203B2C9857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5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6BBCE7B-58E7-4DF5-B753-A819BCD271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4F318EE-D8D5-4391-8F94-F93DCFDEAF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Montemorelos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0C06942F-AB36-4C21-ADD7-74060CC18B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91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04C56EF-8142-4A2D-86B5-9047041F3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D598C73-380D-4EDC-B3AD-264D746EF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Parque Ecológico Chipinque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B39F56C1-605F-4957-860B-90D2EDD3875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610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0CF8342-125C-41A2-8EDC-63EDEBFE2E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1999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FA459CE-3A14-4453-A57D-F70FA6A9A9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Grutas del Palmito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1036B279-25BF-4642-AC82-D1F98E5570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8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0D9D1AC-A668-4E87-A149-7A1D204B1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D6150DD-9F10-4D19-875E-EC18AA19A3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400" b="1" i="1" dirty="0">
                <a:solidFill>
                  <a:prstClr val="white"/>
                </a:solidFill>
                <a:latin typeface="Constantia" panose="02030602050306030303" pitchFamily="18" charset="0"/>
              </a:rPr>
              <a:t>Flores de México – Pintor Alfredo Ramos Martínez 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69E1420-E9A1-4C2E-BE14-CFA8A59F3A9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50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379CFF7-23AE-479A-BB54-19805559EB62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32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3BA4143-5836-4C7C-A612-0F88F6D99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Ciudad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B8D5F066-AF26-4C10-94D5-73173288ED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2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46DA015-2111-45BA-9755-68B84D2773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53D6B6D-1C7C-48A6-BBF5-40ADD5917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400" b="1" i="1">
                <a:solidFill>
                  <a:prstClr val="white"/>
                </a:solidFill>
                <a:latin typeface="Constantia" panose="02030602050306030303" pitchFamily="18" charset="0"/>
              </a:rPr>
              <a:t>Parque Fundidora, Monterrey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6B1D703C-EFCA-45C0-BFFF-94CDFB5741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84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B8186FE-A651-4D93-8BF9-90950A0B03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0FD03A0-5E3C-4C17-87CC-3623A0549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400" b="1" i="1">
                <a:solidFill>
                  <a:prstClr val="white"/>
                </a:solidFill>
                <a:latin typeface="Constantia" panose="02030602050306030303" pitchFamily="18" charset="0"/>
              </a:rPr>
              <a:t>El Cerro de La Silla</a:t>
            </a:r>
            <a:endParaRPr lang="es-MX" sz="2400" b="1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59F8F2F7-2FE4-4892-A300-DE600A77D0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44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Kresba">
            <a:extLst>
              <a:ext uri="{FF2B5EF4-FFF2-40B4-BE49-F238E27FC236}">
                <a16:creationId xmlns:a16="http://schemas.microsoft.com/office/drawing/2014/main" id="{9245EB88-716A-4B3F-BC90-BD75490336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751" y="857250"/>
            <a:ext cx="4276725" cy="5143500"/>
          </a:xfrm>
          <a:prstGeom prst="rect">
            <a:avLst/>
          </a:prstGeom>
        </p:spPr>
      </p:pic>
      <p:pic>
        <p:nvPicPr>
          <p:cNvPr id="6" name="Mexico" descr="logoMexico">
            <a:extLst>
              <a:ext uri="{FF2B5EF4-FFF2-40B4-BE49-F238E27FC236}">
                <a16:creationId xmlns:a16="http://schemas.microsoft.com/office/drawing/2014/main" id="{E779E00D-8AEC-4EA4-AF5D-25C9368F88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96663" y="174922"/>
            <a:ext cx="2736850" cy="549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Hudba">
            <a:extLst>
              <a:ext uri="{FF2B5EF4-FFF2-40B4-BE49-F238E27FC236}">
                <a16:creationId xmlns:a16="http://schemas.microsoft.com/office/drawing/2014/main" id="{C85B6BF2-EB23-498A-86EF-8ECBBCB719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4884" y="2899747"/>
            <a:ext cx="34328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b="1">
                <a:latin typeface="+mj-lt"/>
              </a:rPr>
              <a:t>Música</a:t>
            </a:r>
            <a:r>
              <a:rPr lang="sk-SK" b="1">
                <a:latin typeface="+mj-lt"/>
              </a:rPr>
              <a:t> </a:t>
            </a:r>
            <a:r>
              <a:rPr lang="es-MX" b="1">
                <a:latin typeface="+mj-lt"/>
              </a:rPr>
              <a:t>: </a:t>
            </a:r>
            <a:r>
              <a:rPr lang="es-MX" b="1" dirty="0">
                <a:latin typeface="+mj-lt"/>
              </a:rPr>
              <a:t>Los Montañeses </a:t>
            </a:r>
            <a:r>
              <a:rPr lang="es-MX" b="1">
                <a:latin typeface="+mj-lt"/>
              </a:rPr>
              <a:t>del Alamo </a:t>
            </a:r>
            <a:endParaRPr lang="es-MX" b="1" dirty="0">
              <a:latin typeface="+mj-lt"/>
            </a:endParaRPr>
          </a:p>
          <a:p>
            <a:pPr eaLnBrk="1" hangingPunct="1"/>
            <a:r>
              <a:rPr lang="sk-SK" b="1">
                <a:latin typeface="+mj-lt"/>
              </a:rPr>
              <a:t>                </a:t>
            </a:r>
            <a:r>
              <a:rPr lang="es-MX" b="1">
                <a:latin typeface="+mj-lt"/>
              </a:rPr>
              <a:t>De China </a:t>
            </a:r>
            <a:r>
              <a:rPr lang="sk-SK" b="1">
                <a:latin typeface="+mj-lt"/>
              </a:rPr>
              <a:t>a</a:t>
            </a:r>
            <a:r>
              <a:rPr lang="es-MX" b="1">
                <a:latin typeface="+mj-lt"/>
              </a:rPr>
              <a:t> </a:t>
            </a:r>
            <a:r>
              <a:rPr lang="es-MX" b="1" dirty="0">
                <a:latin typeface="+mj-lt"/>
              </a:rPr>
              <a:t>Bravo</a:t>
            </a:r>
          </a:p>
        </p:txBody>
      </p:sp>
      <p:sp>
        <p:nvSpPr>
          <p:cNvPr id="9" name="Fotografie">
            <a:extLst>
              <a:ext uri="{FF2B5EF4-FFF2-40B4-BE49-F238E27FC236}">
                <a16:creationId xmlns:a16="http://schemas.microsoft.com/office/drawing/2014/main" id="{3DF8D603-2185-4715-864B-7F1AD24B9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51135" y="4814719"/>
            <a:ext cx="1407373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200" b="1" dirty="0">
                <a:latin typeface="+mj-lt"/>
              </a:rPr>
              <a:t>Imágenes de la Web</a:t>
            </a:r>
            <a:endParaRPr lang="es-ES" sz="1200" b="1" dirty="0">
              <a:latin typeface="+mj-lt"/>
            </a:endParaRPr>
          </a:p>
        </p:txBody>
      </p:sp>
      <p:sp>
        <p:nvSpPr>
          <p:cNvPr id="10" name="E">
            <a:extLst>
              <a:ext uri="{FF2B5EF4-FFF2-40B4-BE49-F238E27FC236}">
                <a16:creationId xmlns:a16="http://schemas.microsoft.com/office/drawing/2014/main" id="{B8158A9F-C952-4078-B11D-F31764DB5DD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770054" y="60930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1" name="G">
            <a:extLst>
              <a:ext uri="{FF2B5EF4-FFF2-40B4-BE49-F238E27FC236}">
                <a16:creationId xmlns:a16="http://schemas.microsoft.com/office/drawing/2014/main" id="{837461DE-235C-4E90-84CD-0BECCFB0B0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987541" y="630899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3" name="Rok">
            <a:extLst>
              <a:ext uri="{FF2B5EF4-FFF2-40B4-BE49-F238E27FC236}">
                <a16:creationId xmlns:a16="http://schemas.microsoft.com/office/drawing/2014/main" id="{A0AFB31B-EF2B-469B-850E-68527A331071}"/>
              </a:ext>
            </a:extLst>
          </p:cNvPr>
          <p:cNvSpPr txBox="1"/>
          <p:nvPr/>
        </p:nvSpPr>
        <p:spPr>
          <a:xfrm>
            <a:off x="6463078" y="4389966"/>
            <a:ext cx="9348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dirty="0">
                <a:latin typeface="Kristen ITC" pitchFamily="66" charset="0"/>
              </a:rPr>
              <a:t>2019</a:t>
            </a: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2BF0A45C-A945-4F0C-B60C-C0CF21CCDA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3372" y="6183156"/>
            <a:ext cx="376772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400" b="1" dirty="0">
                <a:latin typeface="+mj-lt"/>
              </a:rPr>
              <a:t>Edición y compilación: Eduardo Gutiérrez y Castro</a:t>
            </a:r>
          </a:p>
        </p:txBody>
      </p:sp>
      <p:sp>
        <p:nvSpPr>
          <p:cNvPr id="16" name="Mail">
            <a:extLst>
              <a:ext uri="{FF2B5EF4-FFF2-40B4-BE49-F238E27FC236}">
                <a16:creationId xmlns:a16="http://schemas.microsoft.com/office/drawing/2014/main" id="{E361B247-B4BC-46CA-ABF5-06E200C65D58}"/>
              </a:ext>
            </a:extLst>
          </p:cNvPr>
          <p:cNvSpPr txBox="1"/>
          <p:nvPr/>
        </p:nvSpPr>
        <p:spPr>
          <a:xfrm>
            <a:off x="3034500" y="6453460"/>
            <a:ext cx="1619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1400" b="1" dirty="0">
                <a:latin typeface="+mj-lt"/>
              </a:rPr>
              <a:t>lalo2gu@gmail.com</a:t>
            </a:r>
          </a:p>
        </p:txBody>
      </p:sp>
      <p:sp>
        <p:nvSpPr>
          <p:cNvPr id="23" name="Maliar">
            <a:extLst>
              <a:ext uri="{FF2B5EF4-FFF2-40B4-BE49-F238E27FC236}">
                <a16:creationId xmlns:a16="http://schemas.microsoft.com/office/drawing/2014/main" id="{1A12326B-B586-4F93-B4D2-E6B5A58F270F}"/>
              </a:ext>
            </a:extLst>
          </p:cNvPr>
          <p:cNvSpPr/>
          <p:nvPr/>
        </p:nvSpPr>
        <p:spPr>
          <a:xfrm>
            <a:off x="1936996" y="5674181"/>
            <a:ext cx="385618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200" dirty="0">
                <a:solidFill>
                  <a:schemeClr val="bg1"/>
                </a:solidFill>
              </a:rPr>
              <a:t>Vendedora de Alcatraces – 1929 – Alfredo Ramos Martínez</a:t>
            </a:r>
          </a:p>
        </p:txBody>
      </p:sp>
      <p:pic>
        <p:nvPicPr>
          <p:cNvPr id="1026" name="Mapa">
            <a:extLst>
              <a:ext uri="{FF2B5EF4-FFF2-40B4-BE49-F238E27FC236}">
                <a16:creationId xmlns:a16="http://schemas.microsoft.com/office/drawing/2014/main" id="{F4A6CDEE-508C-4721-8B2B-8A2A85321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10448" y="3715519"/>
            <a:ext cx="3235698" cy="220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Lalo">
            <a:extLst>
              <a:ext uri="{FF2B5EF4-FFF2-40B4-BE49-F238E27FC236}">
                <a16:creationId xmlns:a16="http://schemas.microsoft.com/office/drawing/2014/main" id="{3A3EF60F-4D0B-4754-B760-50A2697FAF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8695" y="6183156"/>
            <a:ext cx="98296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latin typeface="Lucida Calligraphy" panose="03010101010101010101" pitchFamily="66" charset="0"/>
              </a:rPr>
              <a:t>Lalo </a:t>
            </a:r>
            <a:endParaRPr lang="es-ES" sz="2400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7" name="Okraj 1">
            <a:extLst>
              <a:ext uri="{FF2B5EF4-FFF2-40B4-BE49-F238E27FC236}">
                <a16:creationId xmlns:a16="http://schemas.microsoft.com/office/drawing/2014/main" id="{9BE06CD5-923F-43C2-9BFF-F741F426088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52" y="0"/>
            <a:ext cx="874395" cy="6858000"/>
          </a:xfrm>
          <a:prstGeom prst="rect">
            <a:avLst/>
          </a:prstGeom>
        </p:spPr>
      </p:pic>
      <p:pic>
        <p:nvPicPr>
          <p:cNvPr id="3" name="Okraj 2">
            <a:extLst>
              <a:ext uri="{FF2B5EF4-FFF2-40B4-BE49-F238E27FC236}">
                <a16:creationId xmlns:a16="http://schemas.microsoft.com/office/drawing/2014/main" id="{08EEAEF0-80BD-4E2A-A2CA-DA8127FDC57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17605" y="0"/>
            <a:ext cx="874395" cy="6858000"/>
          </a:xfrm>
          <a:prstGeom prst="rect">
            <a:avLst/>
          </a:prstGeom>
        </p:spPr>
      </p:pic>
      <p:sp>
        <p:nvSpPr>
          <p:cNvPr id="24" name="Rámček 1">
            <a:extLst>
              <a:ext uri="{FF2B5EF4-FFF2-40B4-BE49-F238E27FC236}">
                <a16:creationId xmlns:a16="http://schemas.microsoft.com/office/drawing/2014/main" id="{CEB1C163-F1CA-4188-BEB3-546499EA0821}"/>
              </a:ext>
            </a:extLst>
          </p:cNvPr>
          <p:cNvSpPr/>
          <p:nvPr/>
        </p:nvSpPr>
        <p:spPr>
          <a:xfrm>
            <a:off x="0" y="0"/>
            <a:ext cx="870843" cy="6858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25" name="Rámček 2">
            <a:extLst>
              <a:ext uri="{FF2B5EF4-FFF2-40B4-BE49-F238E27FC236}">
                <a16:creationId xmlns:a16="http://schemas.microsoft.com/office/drawing/2014/main" id="{5E236277-E237-46DE-A8D7-67F287EEC5D6}"/>
              </a:ext>
            </a:extLst>
          </p:cNvPr>
          <p:cNvSpPr/>
          <p:nvPr/>
        </p:nvSpPr>
        <p:spPr>
          <a:xfrm>
            <a:off x="11321157" y="0"/>
            <a:ext cx="870843" cy="6858000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26" name="Pôvod">
            <a:extLst>
              <a:ext uri="{FF2B5EF4-FFF2-40B4-BE49-F238E27FC236}">
                <a16:creationId xmlns:a16="http://schemas.microsoft.com/office/drawing/2014/main" id="{6C23DC21-6F78-4CCA-BD47-311CF144A70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7564" y="5261159"/>
            <a:ext cx="1133954" cy="1450974"/>
          </a:xfrm>
          <a:prstGeom prst="rect">
            <a:avLst/>
          </a:prstGeom>
        </p:spPr>
      </p:pic>
      <p:pic>
        <p:nvPicPr>
          <p:cNvPr id="33" name="Podanie rúk">
            <a:extLst>
              <a:ext uri="{FF2B5EF4-FFF2-40B4-BE49-F238E27FC236}">
                <a16:creationId xmlns:a16="http://schemas.microsoft.com/office/drawing/2014/main" id="{E3722AEC-176A-405C-9F59-B9A67CFA37CE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384" y="589524"/>
            <a:ext cx="3626044" cy="2018866"/>
          </a:xfrm>
          <a:prstGeom prst="rect">
            <a:avLst/>
          </a:prstGeom>
        </p:spPr>
      </p:pic>
      <p:sp>
        <p:nvSpPr>
          <p:cNvPr id="4" name="Miesto">
            <a:extLst>
              <a:ext uri="{FF2B5EF4-FFF2-40B4-BE49-F238E27FC236}">
                <a16:creationId xmlns:a16="http://schemas.microsoft.com/office/drawing/2014/main" id="{3AFB36CC-0D51-476D-A314-D2888EA624A7}"/>
              </a:ext>
            </a:extLst>
          </p:cNvPr>
          <p:cNvSpPr txBox="1"/>
          <p:nvPr/>
        </p:nvSpPr>
        <p:spPr>
          <a:xfrm>
            <a:off x="9405801" y="4225812"/>
            <a:ext cx="1376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b="1"/>
              <a:t>Nuevo León</a:t>
            </a:r>
          </a:p>
        </p:txBody>
      </p:sp>
    </p:spTree>
    <p:extLst>
      <p:ext uri="{BB962C8B-B14F-4D97-AF65-F5344CB8AC3E}">
        <p14:creationId xmlns:p14="http://schemas.microsoft.com/office/powerpoint/2010/main" val="408445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16" presetClass="entr" presetSubtype="37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3" grpId="0"/>
      <p:bldP spid="15" grpId="0"/>
      <p:bldP spid="16" grpId="0"/>
      <p:bldP spid="23" grpId="0"/>
      <p:bldP spid="32" grpId="0"/>
      <p:bldP spid="24" grpId="0" animBg="1"/>
      <p:bldP spid="25" grpId="0" animBg="1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353</Words>
  <Application>Microsoft Office PowerPoint</Application>
  <PresentationFormat>Širokouhlá</PresentationFormat>
  <Paragraphs>73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Constantia</vt:lpstr>
      <vt:lpstr>Calibri</vt:lpstr>
      <vt:lpstr>Lucida Calligraphy</vt:lpstr>
      <vt:lpstr>Balloon XBd BT</vt:lpstr>
      <vt:lpstr>Wingdings</vt:lpstr>
      <vt:lpstr>Calibri Light</vt:lpstr>
      <vt:lpstr>Arial Black</vt:lpstr>
      <vt:lpstr>Arial</vt:lpstr>
      <vt:lpstr>Kristen ITC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>PC</cp:lastModifiedBy>
  <cp:revision>129</cp:revision>
  <dcterms:created xsi:type="dcterms:W3CDTF">2015-09-12T14:33:20Z</dcterms:created>
  <dcterms:modified xsi:type="dcterms:W3CDTF">2025-03-23T17:42:24Z</dcterms:modified>
</cp:coreProperties>
</file>