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256" r:id="rId3"/>
    <p:sldId id="264" r:id="rId4"/>
    <p:sldId id="304" r:id="rId5"/>
    <p:sldId id="259" r:id="rId6"/>
    <p:sldId id="257" r:id="rId7"/>
    <p:sldId id="258" r:id="rId8"/>
    <p:sldId id="310" r:id="rId9"/>
    <p:sldId id="261" r:id="rId10"/>
    <p:sldId id="260" r:id="rId11"/>
    <p:sldId id="307" r:id="rId12"/>
    <p:sldId id="308" r:id="rId13"/>
    <p:sldId id="313" r:id="rId14"/>
    <p:sldId id="283" r:id="rId15"/>
    <p:sldId id="301" r:id="rId16"/>
    <p:sldId id="302" r:id="rId17"/>
    <p:sldId id="314" r:id="rId18"/>
    <p:sldId id="315" r:id="rId19"/>
    <p:sldId id="262" r:id="rId20"/>
    <p:sldId id="263" r:id="rId21"/>
    <p:sldId id="265" r:id="rId22"/>
    <p:sldId id="272" r:id="rId23"/>
    <p:sldId id="266" r:id="rId24"/>
    <p:sldId id="270" r:id="rId25"/>
    <p:sldId id="271" r:id="rId26"/>
    <p:sldId id="311" r:id="rId27"/>
    <p:sldId id="273" r:id="rId28"/>
    <p:sldId id="278" r:id="rId29"/>
    <p:sldId id="277" r:id="rId30"/>
    <p:sldId id="281" r:id="rId31"/>
    <p:sldId id="280" r:id="rId32"/>
    <p:sldId id="268" r:id="rId33"/>
    <p:sldId id="282" r:id="rId34"/>
    <p:sldId id="306" r:id="rId35"/>
    <p:sldId id="284" r:id="rId36"/>
    <p:sldId id="286" r:id="rId37"/>
    <p:sldId id="288" r:id="rId38"/>
    <p:sldId id="309" r:id="rId39"/>
    <p:sldId id="291" r:id="rId40"/>
    <p:sldId id="293" r:id="rId41"/>
    <p:sldId id="295" r:id="rId42"/>
    <p:sldId id="300" r:id="rId43"/>
    <p:sldId id="312" r:id="rId44"/>
    <p:sldId id="299" r:id="rId45"/>
    <p:sldId id="296" r:id="rId46"/>
    <p:sldId id="298" r:id="rId47"/>
    <p:sldId id="305" r:id="rId48"/>
    <p:sldId id="316" r:id="rId49"/>
  </p:sldIdLst>
  <p:sldSz cx="12192000" cy="6858000"/>
  <p:notesSz cx="6858000" cy="9144000"/>
  <p:embeddedFontLst>
    <p:embeddedFont>
      <p:font typeface="Arial Black" panose="020B0A04020102020204" pitchFamily="34" charset="0"/>
      <p:bold r:id="rId50"/>
    </p:embeddedFont>
    <p:embeddedFont>
      <p:font typeface="BinnePEE" pitchFamily="2" charset="0"/>
      <p:regular r:id="rId51"/>
    </p:embeddedFont>
    <p:embeddedFont>
      <p:font typeface="Calibri" panose="020F0502020204030204" pitchFamily="34" charset="0"/>
      <p:regular r:id="rId52"/>
      <p:bold r:id="rId53"/>
      <p:italic r:id="rId54"/>
      <p:boldItalic r:id="rId55"/>
    </p:embeddedFont>
    <p:embeddedFont>
      <p:font typeface="Constantia" panose="02030602050306030303" pitchFamily="18" charset="0"/>
      <p:regular r:id="rId56"/>
      <p:bold r:id="rId57"/>
      <p:italic r:id="rId58"/>
      <p:boldItalic r:id="rId59"/>
    </p:embeddedFont>
    <p:embeddedFont>
      <p:font typeface="Cooper Black" panose="0208090404030B020404" pitchFamily="18" charset="0"/>
      <p:regular r:id="rId60"/>
    </p:embeddedFont>
    <p:embeddedFont>
      <p:font typeface="Kristen ITC" panose="03050502040202030202" pitchFamily="66" charset="0"/>
      <p:regular r:id="rId61"/>
    </p:embeddedFont>
    <p:embeddedFont>
      <p:font typeface="Matura MT Script Capitals" panose="03020802060602070202" pitchFamily="66" charset="0"/>
      <p:regular r:id="rId62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HnLPKJ7FGwKWT0t4DahNMQ==" hashData="KkTvGDyz3J1xcpauCwIAp0CzBrJJ7n7OeZnlyMZmZAVcYF/8vSVCIl0UkB7BWnTcecRwrlg8klezqX+fFwD8R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A6667"/>
    <a:srgbClr val="8B898A"/>
    <a:srgbClr val="005024"/>
    <a:srgbClr val="6325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howGuides="1">
      <p:cViewPr varScale="1">
        <p:scale>
          <a:sx n="86" d="100"/>
          <a:sy n="86" d="100"/>
        </p:scale>
        <p:origin x="120" y="6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font" Target="fonts/font1.fntdata"/><Relationship Id="rId55" Type="http://schemas.openxmlformats.org/officeDocument/2006/relationships/font" Target="fonts/font6.fntdata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5.fntdata"/><Relationship Id="rId62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4.fntdata"/><Relationship Id="rId58" Type="http://schemas.openxmlformats.org/officeDocument/2006/relationships/font" Target="fonts/font9.fntdata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font" Target="fonts/font8.fntdata"/><Relationship Id="rId61" Type="http://schemas.openxmlformats.org/officeDocument/2006/relationships/font" Target="fonts/font12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3.fntdata"/><Relationship Id="rId60" Type="http://schemas.openxmlformats.org/officeDocument/2006/relationships/font" Target="fonts/font11.fntdata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font" Target="fonts/font7.fntdata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font" Target="fonts/font2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font" Target="fonts/font10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fr-FR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7DFA683C-7D7A-4B72-BB44-F39FC6E76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8AAC69-F096-4FA3-A878-ECB205388AC2}" type="datetimeFigureOut">
              <a:rPr lang="fr-FR"/>
              <a:pPr>
                <a:defRPr/>
              </a:pPr>
              <a:t>09/08/2021</a:t>
            </a:fld>
            <a:endParaRPr lang="fr-FR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B238791-D4A1-4AB5-B5BF-218D4B69A0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918E58D7-D007-4257-A09E-2D190C761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1A774A-B328-42D3-8AA8-044F48FB20C8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17833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EF03B2AA-64C0-4229-B8BD-C0149C0FB2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922444-4B5E-4F00-8628-D86D1C6BDA40}" type="datetimeFigureOut">
              <a:rPr lang="fr-FR"/>
              <a:pPr>
                <a:defRPr/>
              </a:pPr>
              <a:t>09/08/2021</a:t>
            </a:fld>
            <a:endParaRPr lang="fr-FR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AA5B0376-3E58-46F6-9ABC-61F611661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E3550665-39E4-4E22-B446-7BE3EAF8A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0DD531-3BBB-475D-A094-18F7B71507A9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199912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7E1A1D1A-9BE8-4F04-AC7D-ACE8EF60B9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54C64-D89D-4104-ABBB-97BF9804FAE4}" type="datetimeFigureOut">
              <a:rPr lang="fr-FR"/>
              <a:pPr>
                <a:defRPr/>
              </a:pPr>
              <a:t>09/08/2021</a:t>
            </a:fld>
            <a:endParaRPr lang="fr-FR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65F9037C-3FDE-4CB3-8F33-8C128E8C94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63520BC9-BD6B-4B81-980B-8499D0AF8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0CE7D6-93CF-4DE5-A6E0-C82C7B4FAA18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1126442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D1BB56FC-0C28-456E-85AB-7C91DFAA5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3FC20F-E17D-4950-9F01-2E0D53700DE4}" type="datetimeFigureOut">
              <a:rPr lang="fr-FR"/>
              <a:pPr>
                <a:defRPr/>
              </a:pPr>
              <a:t>09/08/2021</a:t>
            </a:fld>
            <a:endParaRPr lang="fr-FR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E24249DA-5BF7-480C-970D-B7271AF39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B291DC8E-A84D-4407-AC79-49E8B0F8A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7D1ED7-B48A-4F86-A354-C9D04DB00F9E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2382012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96FF94CA-3B32-4A4C-8159-16B6C7DBF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C76BA-F13E-42A3-AD8A-416BC94D8B70}" type="datetimeFigureOut">
              <a:rPr lang="fr-FR"/>
              <a:pPr>
                <a:defRPr/>
              </a:pPr>
              <a:t>09/08/2021</a:t>
            </a:fld>
            <a:endParaRPr lang="fr-FR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8910CAB8-E412-4C72-9E11-82F3EC63D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6EEC9E19-D958-4DC3-87B0-B5E8643C5E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A8AC42-C7C2-4BFB-8792-62295B768690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3255192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id="{78FFF9CE-8BE3-4CE5-AE29-BD87384FD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A86C2-0382-460B-AE10-4D197AE91667}" type="datetimeFigureOut">
              <a:rPr lang="fr-FR"/>
              <a:pPr>
                <a:defRPr/>
              </a:pPr>
              <a:t>09/08/2021</a:t>
            </a:fld>
            <a:endParaRPr lang="fr-FR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id="{E5CA6183-9229-415B-9B73-3E897528C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id="{44D82D87-5A0E-4FCC-B8E6-FFFEDF730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FEC5CC-29A4-49A2-84C5-86D65E3F9A8A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1480012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id="{8FC6C12F-C3B0-4C92-B236-7B3F34299E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F5958-D7CC-43F9-8357-BE8E66B0CDC5}" type="datetimeFigureOut">
              <a:rPr lang="fr-FR"/>
              <a:pPr>
                <a:defRPr/>
              </a:pPr>
              <a:t>09/08/2021</a:t>
            </a:fld>
            <a:endParaRPr lang="fr-FR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id="{F62726C0-5D41-4632-8EBD-FDF4A0FFF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id="{5B071DD3-2F60-4803-9232-5012D53ED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709700-DC62-4F47-B105-EDB4D6D684EC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114531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8E6CCBFF-74FA-4DE5-B4C9-966725BD4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C0C09-229F-4E34-9543-C0DA4AC48E01}" type="datetimeFigureOut">
              <a:rPr lang="fr-FR"/>
              <a:pPr>
                <a:defRPr/>
              </a:pPr>
              <a:t>09/08/2021</a:t>
            </a:fld>
            <a:endParaRPr lang="fr-FR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457F4D90-BCB2-4F1F-BC52-AB158FBBC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FF9E0D46-40AE-44B9-8DB2-8EA93511B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FDCC48-FF6B-42E6-A6B0-E71070D2EE96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1363421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fr-F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C52F18FB-5369-459E-91D8-F76385BD3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3AAE93-2E04-408F-B61D-4C6ACAEE234B}" type="datetimeFigureOut">
              <a:rPr lang="fr-FR"/>
              <a:pPr>
                <a:defRPr/>
              </a:pPr>
              <a:t>09/08/2021</a:t>
            </a:fld>
            <a:endParaRPr lang="fr-FR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E454CB07-2559-4B93-BA98-320383082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1CA401B0-9497-4B00-9E8E-018D76E66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BAE7DD-2490-4B75-B69D-F8BEE0C58EA4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872960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2A2595FF-051A-405A-A6A0-F9224F8AD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ACCA3-7D71-4A5B-A954-C4C95C2287E6}" type="datetimeFigureOut">
              <a:rPr lang="fr-FR"/>
              <a:pPr>
                <a:defRPr/>
              </a:pPr>
              <a:t>09/08/2021</a:t>
            </a:fld>
            <a:endParaRPr lang="fr-FR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86D60549-4B0A-4CB0-89D7-730E2D546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EB802932-AB16-45D6-8867-7CB446725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FB9DFC-5915-4925-B887-A0137728DC06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3979854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fr-F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fr-FR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9AF8F3A0-42CC-4911-BF9C-2308AB264A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7AF37-7B45-47EE-90D8-122BD636A01E}" type="datetimeFigureOut">
              <a:rPr lang="fr-FR"/>
              <a:pPr>
                <a:defRPr/>
              </a:pPr>
              <a:t>09/08/2021</a:t>
            </a:fld>
            <a:endParaRPr lang="fr-FR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3034AFC7-8209-4405-A495-6E25CB450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ACF3882A-38F4-4228-865B-679353AAD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8440ED-F3A2-4304-B3EC-D5AEB9AC7DCB}" type="slidenum">
              <a:rPr lang="fr-FR" altLang="es-MX"/>
              <a:pPr/>
              <a:t>‹#›</a:t>
            </a:fld>
            <a:endParaRPr lang="fr-FR" altLang="es-MX"/>
          </a:p>
        </p:txBody>
      </p:sp>
    </p:spTree>
    <p:extLst>
      <p:ext uri="{BB962C8B-B14F-4D97-AF65-F5344CB8AC3E}">
        <p14:creationId xmlns:p14="http://schemas.microsoft.com/office/powerpoint/2010/main" val="2763060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732624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070238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78658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51087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309203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006630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92474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7331810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975997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29339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43266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id="{7CE962D8-4AAF-4CC0-972B-8F6F269387D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/>
              <a:t>Haga clic para modificar el estilo de título del patrón</a:t>
            </a:r>
            <a:endParaRPr lang="fr-FR" altLang="es-MX"/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id="{82B436F5-F0B7-4E8A-9547-CA0979B05A6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/>
              <a:t>Haga clic para modificar el estilo de texto del patrón</a:t>
            </a:r>
          </a:p>
          <a:p>
            <a:pPr lvl="1"/>
            <a:r>
              <a:rPr lang="es-ES" altLang="es-MX"/>
              <a:t>Segundo nivel</a:t>
            </a:r>
          </a:p>
          <a:p>
            <a:pPr lvl="2"/>
            <a:r>
              <a:rPr lang="es-ES" altLang="es-MX"/>
              <a:t>Tercer nivel</a:t>
            </a:r>
          </a:p>
          <a:p>
            <a:pPr lvl="3"/>
            <a:r>
              <a:rPr lang="es-ES" altLang="es-MX"/>
              <a:t>Cuarto nivel</a:t>
            </a:r>
          </a:p>
          <a:p>
            <a:pPr lvl="4"/>
            <a:r>
              <a:rPr lang="es-ES" altLang="es-MX"/>
              <a:t>Quinto nivel</a:t>
            </a:r>
            <a:endParaRPr lang="fr-FR" altLang="es-MX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58A76F68-088A-4C5D-AD0F-2D20F0C323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42BCEB-787B-4774-9F16-222DADD7FB60}" type="datetimeFigureOut">
              <a:rPr lang="fr-FR"/>
              <a:pPr>
                <a:defRPr/>
              </a:pPr>
              <a:t>09/08/2021</a:t>
            </a:fld>
            <a:endParaRPr lang="fr-FR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AC69053E-D782-47F4-893A-9819811482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F872EBE8-EE29-408C-AA3C-1A7A0C0BED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FCE30406-DAE9-4A4C-99A3-F5C7C3FBE7EB}" type="slidenum">
              <a:rPr lang="fr-FR" altLang="es-MX"/>
              <a:pPr/>
              <a:t>‹#›</a:t>
            </a:fld>
            <a:endParaRPr lang="fr-FR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84653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jp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g"/><Relationship Id="rId13" Type="http://schemas.openxmlformats.org/officeDocument/2006/relationships/image" Target="../media/image7.png"/><Relationship Id="rId3" Type="http://schemas.openxmlformats.org/officeDocument/2006/relationships/image" Target="../media/image67.jpeg"/><Relationship Id="rId7" Type="http://schemas.openxmlformats.org/officeDocument/2006/relationships/image" Target="../media/image71.png"/><Relationship Id="rId12" Type="http://schemas.openxmlformats.org/officeDocument/2006/relationships/image" Target="../media/image76.jp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11" Type="http://schemas.openxmlformats.org/officeDocument/2006/relationships/image" Target="../media/image75.png"/><Relationship Id="rId5" Type="http://schemas.openxmlformats.org/officeDocument/2006/relationships/image" Target="../media/image69.png"/><Relationship Id="rId10" Type="http://schemas.openxmlformats.org/officeDocument/2006/relationships/image" Target="../media/image74.png"/><Relationship Id="rId4" Type="http://schemas.openxmlformats.org/officeDocument/2006/relationships/image" Target="../media/image68.jpeg"/><Relationship Id="rId9" Type="http://schemas.openxmlformats.org/officeDocument/2006/relationships/image" Target="../media/image73.jp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8.png"/><Relationship Id="rId10" Type="http://schemas.openxmlformats.org/officeDocument/2006/relationships/image" Target="../media/image8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Foto">
            <a:extLst>
              <a:ext uri="{FF2B5EF4-FFF2-40B4-BE49-F238E27FC236}">
                <a16:creationId xmlns:a16="http://schemas.microsoft.com/office/drawing/2014/main" id="{C67FD935-3CFF-4C64-BD4D-68A28F2926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7359" y="188640"/>
            <a:ext cx="8599121" cy="4897023"/>
          </a:xfrm>
          <a:prstGeom prst="rect">
            <a:avLst/>
          </a:prstGeom>
          <a:ln w="19050">
            <a:solidFill>
              <a:srgbClr val="7030A0"/>
            </a:solidFill>
          </a:ln>
        </p:spPr>
      </p:pic>
      <p:sp>
        <p:nvSpPr>
          <p:cNvPr id="9" name="Esto es">
            <a:extLst>
              <a:ext uri="{FF2B5EF4-FFF2-40B4-BE49-F238E27FC236}">
                <a16:creationId xmlns:a16="http://schemas.microsoft.com/office/drawing/2014/main" id="{62317D11-5F0A-482E-9B1F-C843735569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161" y="4121212"/>
            <a:ext cx="2600327" cy="92333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lang="es-MX" sz="5400" b="1" i="1" dirty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E</a:t>
            </a:r>
            <a:r>
              <a:rPr lang="es-MX" sz="5400" b="1" i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s</a:t>
            </a:r>
            <a:r>
              <a:rPr lang="es-MX" sz="54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t</a:t>
            </a:r>
            <a:r>
              <a:rPr lang="es-MX" sz="5400" b="1" i="1" dirty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o</a:t>
            </a:r>
            <a:r>
              <a:rPr lang="es-MX" sz="5400" b="1" i="1" dirty="0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 </a:t>
            </a:r>
            <a:r>
              <a:rPr lang="es-MX" sz="5400" b="1" i="1" dirty="0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e</a:t>
            </a:r>
            <a:r>
              <a:rPr lang="es-MX" sz="5400" b="1" i="1" dirty="0">
                <a:ln>
                  <a:solidFill>
                    <a:schemeClr val="tx1"/>
                  </a:solidFill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s</a:t>
            </a:r>
            <a:endParaRPr lang="es-ES" sz="5400" b="1" i="1" dirty="0">
              <a:ln>
                <a:solidFill>
                  <a:schemeClr val="tx1"/>
                </a:solidFill>
              </a:ln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  <p:sp>
        <p:nvSpPr>
          <p:cNvPr id="12" name="Nayarit">
            <a:extLst>
              <a:ext uri="{FF2B5EF4-FFF2-40B4-BE49-F238E27FC236}">
                <a16:creationId xmlns:a16="http://schemas.microsoft.com/office/drawing/2014/main" id="{DC7B4711-83FC-4030-85BD-70D929F29E7F}"/>
              </a:ext>
            </a:extLst>
          </p:cNvPr>
          <p:cNvSpPr/>
          <p:nvPr/>
        </p:nvSpPr>
        <p:spPr>
          <a:xfrm>
            <a:off x="2369839" y="4884256"/>
            <a:ext cx="5872120" cy="178510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000" b="1" cap="none" spc="0" dirty="0">
                <a:ln w="6600">
                  <a:solidFill>
                    <a:schemeClr val="tx1"/>
                  </a:solidFill>
                  <a:prstDash val="solid"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8100" dir="2700000" algn="tl" rotWithShape="0">
                    <a:srgbClr val="7030A0"/>
                  </a:outerShdw>
                </a:effectLst>
                <a:latin typeface="BinnePEE" pitchFamily="2" charset="0"/>
              </a:rPr>
              <a:t>NAYARIT</a:t>
            </a:r>
          </a:p>
        </p:txBody>
      </p:sp>
      <p:pic>
        <p:nvPicPr>
          <p:cNvPr id="1026" name="Grafika" descr="Resultado de imagen para tatei haramara">
            <a:extLst>
              <a:ext uri="{FF2B5EF4-FFF2-40B4-BE49-F238E27FC236}">
                <a16:creationId xmlns:a16="http://schemas.microsoft.com/office/drawing/2014/main" id="{2319BA86-8128-41FD-97E9-4BB0515D81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6006" b="40958"/>
          <a:stretch/>
        </p:blipFill>
        <p:spPr bwMode="auto">
          <a:xfrm>
            <a:off x="1817359" y="279064"/>
            <a:ext cx="3312368" cy="2873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Číslo">
            <a:extLst>
              <a:ext uri="{FF2B5EF4-FFF2-40B4-BE49-F238E27FC236}">
                <a16:creationId xmlns:a16="http://schemas.microsoft.com/office/drawing/2014/main" id="{7A8B6C95-4CD8-4B40-9234-D30D4C9521CF}"/>
              </a:ext>
            </a:extLst>
          </p:cNvPr>
          <p:cNvSpPr/>
          <p:nvPr/>
        </p:nvSpPr>
        <p:spPr>
          <a:xfrm>
            <a:off x="9115198" y="4889936"/>
            <a:ext cx="1185874" cy="1046854"/>
          </a:xfrm>
          <a:prstGeom prst="irregularSeal1">
            <a:avLst/>
          </a:prstGeom>
          <a:solidFill>
            <a:schemeClr val="accent2">
              <a:lumMod val="20000"/>
              <a:lumOff val="80000"/>
            </a:schemeClr>
          </a:solidFill>
          <a:ln w="19050" cap="rnd" cmpd="sng" algn="ctr">
            <a:solidFill>
              <a:schemeClr val="accent2">
                <a:lumMod val="75000"/>
              </a:schemeClr>
            </a:solidFill>
            <a:prstDash val="solid"/>
          </a:ln>
          <a:effectLst/>
        </p:spPr>
        <p:txBody>
          <a:bodyPr tIns="72000" bIns="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4400" kern="0">
                <a:ln>
                  <a:solidFill>
                    <a:schemeClr val="tx1"/>
                  </a:solidFill>
                </a:ln>
                <a:solidFill>
                  <a:schemeClr val="accent2">
                    <a:lumMod val="75000"/>
                  </a:schemeClr>
                </a:solidFill>
                <a:latin typeface="Matura MT Script Capitals" panose="03020802060602070202" pitchFamily="66" charset="0"/>
              </a:rPr>
              <a:t>2</a:t>
            </a:r>
            <a:endParaRPr kumimoji="0" lang="sk-SK" sz="4400" b="0" i="0" u="none" strike="noStrike" kern="0" cap="none" spc="0" normalizeH="0" baseline="0" noProof="0">
              <a:ln>
                <a:solidFill>
                  <a:schemeClr val="tx1"/>
                </a:solidFill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Matura MT Script Capitals" panose="03020802060602070202" pitchFamily="66" charset="0"/>
            </a:endParaRPr>
          </a:p>
        </p:txBody>
      </p:sp>
      <p:pic>
        <p:nvPicPr>
          <p:cNvPr id="3" name="Ornament 1">
            <a:extLst>
              <a:ext uri="{FF2B5EF4-FFF2-40B4-BE49-F238E27FC236}">
                <a16:creationId xmlns:a16="http://schemas.microsoft.com/office/drawing/2014/main" id="{5554D3FC-4CB6-408C-AB9D-0FCD6A85DCB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78" y="0"/>
            <a:ext cx="1345439" cy="6858000"/>
          </a:xfrm>
          <a:prstGeom prst="rect">
            <a:avLst/>
          </a:prstGeom>
        </p:spPr>
      </p:pic>
      <p:pic>
        <p:nvPicPr>
          <p:cNvPr id="5" name="Ornament 2">
            <a:extLst>
              <a:ext uri="{FF2B5EF4-FFF2-40B4-BE49-F238E27FC236}">
                <a16:creationId xmlns:a16="http://schemas.microsoft.com/office/drawing/2014/main" id="{7B764166-4695-491C-B457-7F9F3277C66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7334" y="0"/>
            <a:ext cx="1426388" cy="6858000"/>
          </a:xfrm>
          <a:prstGeom prst="rect">
            <a:avLst/>
          </a:prstGeom>
        </p:spPr>
      </p:pic>
      <p:sp>
        <p:nvSpPr>
          <p:cNvPr id="8" name="Pás 1">
            <a:extLst>
              <a:ext uri="{FF2B5EF4-FFF2-40B4-BE49-F238E27FC236}">
                <a16:creationId xmlns:a16="http://schemas.microsoft.com/office/drawing/2014/main" id="{A8BFB93E-2908-4F3F-B734-5E61E447A6C0}"/>
              </a:ext>
            </a:extLst>
          </p:cNvPr>
          <p:cNvSpPr/>
          <p:nvPr/>
        </p:nvSpPr>
        <p:spPr>
          <a:xfrm>
            <a:off x="1413280" y="2320"/>
            <a:ext cx="49023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6" name="Pás 2">
            <a:extLst>
              <a:ext uri="{FF2B5EF4-FFF2-40B4-BE49-F238E27FC236}">
                <a16:creationId xmlns:a16="http://schemas.microsoft.com/office/drawing/2014/main" id="{BEB0497A-D211-43A2-AF00-8CD88E14F56C}"/>
              </a:ext>
            </a:extLst>
          </p:cNvPr>
          <p:cNvSpPr/>
          <p:nvPr/>
        </p:nvSpPr>
        <p:spPr>
          <a:xfrm>
            <a:off x="10649840" y="0"/>
            <a:ext cx="49023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C059E097-A9C7-41F3-9C1E-24307C72CB0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>
        <p:sndAc>
          <p:stSnd loop="1">
            <p:snd r:embed="rId2" name="Canto Ceremonial Huichol.wav"/>
          </p:stSnd>
        </p:sndAc>
      </p:transition>
    </mc:Choice>
    <mc:Fallback xmlns="">
      <p:transition spd="slow" advClick="0" advTm="18000">
        <p:sndAc>
          <p:stSnd loop="1">
            <p:snd r:embed="rId9" name="Canto Ceremonial Huicho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  <p:bldP spid="12" grpId="0"/>
      <p:bldP spid="18" grpId="0" animBg="1"/>
      <p:bldP spid="8" grpId="0" animBg="1"/>
      <p:bldP spid="2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7CCC1B8E-D41D-462C-AF9A-43D1E20842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AE0B5700-DA5A-4C61-B20D-F375370EF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La visión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de Tatutsi Xuweri Timaiweme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0E828990-B756-44E7-84AF-2B2D3EBF6A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403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>
            <a:extLst>
              <a:ext uri="{FF2B5EF4-FFF2-40B4-BE49-F238E27FC236}">
                <a16:creationId xmlns:a16="http://schemas.microsoft.com/office/drawing/2014/main" id="{6D526F37-A9F3-453D-A3CA-3720462F95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116" y="0"/>
            <a:ext cx="121908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5">
            <a:extLst>
              <a:ext uri="{FF2B5EF4-FFF2-40B4-BE49-F238E27FC236}">
                <a16:creationId xmlns:a16="http://schemas.microsoft.com/office/drawing/2014/main" id="{4B59E3F4-D494-42B5-BBEB-5E4D0D2958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Amanecer en Bahía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de Banderas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D1AECC17-0107-4BF4-8D24-034298D5C667}"/>
              </a:ext>
            </a:extLst>
          </p:cNvPr>
          <p:cNvSpPr/>
          <p:nvPr/>
        </p:nvSpPr>
        <p:spPr>
          <a:xfrm>
            <a:off x="8968868" y="6156000"/>
            <a:ext cx="2621230" cy="24622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47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</a:rPr>
              <a:t>Photography © 2014 por Deborah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</a:rPr>
              <a:t>Thompson </a:t>
            </a:r>
            <a:endParaRPr lang="es-MX" sz="1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6" name="Obrázok 5">
            <a:extLst>
              <a:ext uri="{FF2B5EF4-FFF2-40B4-BE49-F238E27FC236}">
                <a16:creationId xmlns:a16="http://schemas.microsoft.com/office/drawing/2014/main" id="{BF06620A-A63B-4BBF-A2D7-283C698014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97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B78A3151-15DF-48CA-8FDE-ABE8BEBF46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5D587948-5FF9-4CDF-8E53-F80BE30925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La Estancia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 Riviera Nayarit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34820" name="Picture 4" descr="Imagen relacionada">
            <a:extLst>
              <a:ext uri="{FF2B5EF4-FFF2-40B4-BE49-F238E27FC236}">
                <a16:creationId xmlns:a16="http://schemas.microsoft.com/office/drawing/2014/main" id="{27CC4C6F-E32C-4E4E-9D01-40B82E0CEE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1682" t="51780" r="15016" b="20111"/>
          <a:stretch/>
        </p:blipFill>
        <p:spPr bwMode="auto">
          <a:xfrm>
            <a:off x="10704512" y="161924"/>
            <a:ext cx="1296144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971B0565-D84A-4E28-896A-31ABA0BA4A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482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BB6B4441-0D72-4BD4-AEFC-98368B12FC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162" y="0"/>
            <a:ext cx="121896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D92E70D5-90C6-4E6A-AD1C-941AEB0D03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Celebración de los </a:t>
            </a:r>
            <a:r>
              <a:rPr lang="es-MX" sz="2400" i="1" kern="0" dirty="0" err="1">
                <a:solidFill>
                  <a:prstClr val="white"/>
                </a:solidFill>
                <a:latin typeface="Constantia" panose="02030602050306030303" pitchFamily="18" charset="0"/>
              </a:rPr>
              <a:t>Wixáritari</a:t>
            </a: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 en el cerro de Dios en honor al maíz criollo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DF3869E-0FA9-41F7-A173-72ABFDD96EC8}"/>
              </a:ext>
            </a:extLst>
          </p:cNvPr>
          <p:cNvSpPr/>
          <p:nvPr/>
        </p:nvSpPr>
        <p:spPr>
          <a:xfrm>
            <a:off x="551384" y="6093296"/>
            <a:ext cx="38164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1600" dirty="0">
                <a:solidFill>
                  <a:schemeClr val="bg1"/>
                </a:solidFill>
                <a:latin typeface="+mj-lt"/>
              </a:rPr>
              <a:t>“Madre Maíz, sustento divino que anima a los cuerpos… esencia de nuestro pueblo”</a:t>
            </a:r>
          </a:p>
        </p:txBody>
      </p:sp>
      <p:pic>
        <p:nvPicPr>
          <p:cNvPr id="4100" name="Picture 4" descr="Mexicoexquisito te llevo en el coraz��n">
            <a:extLst>
              <a:ext uri="{FF2B5EF4-FFF2-40B4-BE49-F238E27FC236}">
                <a16:creationId xmlns:a16="http://schemas.microsoft.com/office/drawing/2014/main" id="{5872E2CD-75FE-4FC2-8EF8-00DD6B2AD1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7837" y="417375"/>
            <a:ext cx="2824163" cy="42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E21C108A-ABEF-4A25-8F79-AD1013BD0A4E}"/>
              </a:ext>
            </a:extLst>
          </p:cNvPr>
          <p:cNvSpPr/>
          <p:nvPr/>
        </p:nvSpPr>
        <p:spPr>
          <a:xfrm>
            <a:off x="9517791" y="6207115"/>
            <a:ext cx="2194833" cy="24622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47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</a:rPr>
              <a:t>Photography © 2019 por </a:t>
            </a:r>
            <a:r>
              <a:rPr lang="en-US" sz="1000" b="1" dirty="0" err="1">
                <a:solidFill>
                  <a:prstClr val="black"/>
                </a:solidFill>
                <a:latin typeface="Calibri" panose="020F0502020204030204"/>
              </a:rPr>
              <a:t>Livier</a:t>
            </a:r>
            <a:r>
              <a:rPr lang="en-US" sz="1000" b="1" dirty="0">
                <a:solidFill>
                  <a:prstClr val="black"/>
                </a:solidFill>
                <a:latin typeface="Calibri" panose="020F0502020204030204"/>
              </a:rPr>
              <a:t> García</a:t>
            </a:r>
            <a:endParaRPr lang="es-MX" sz="1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10" name="Obrázok 3">
            <a:extLst>
              <a:ext uri="{FF2B5EF4-FFF2-40B4-BE49-F238E27FC236}">
                <a16:creationId xmlns:a16="http://schemas.microsoft.com/office/drawing/2014/main" id="{5A77329F-4475-4D03-A9B4-644E96A30E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80" y="-27384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26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>
            <a:extLst>
              <a:ext uri="{FF2B5EF4-FFF2-40B4-BE49-F238E27FC236}">
                <a16:creationId xmlns:a16="http://schemas.microsoft.com/office/drawing/2014/main" id="{EE15BF47-112E-4E76-AED8-FF0B735533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81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2CE937D5-710A-482A-B960-2730676B53D0}"/>
              </a:ext>
            </a:extLst>
          </p:cNvPr>
          <p:cNvSpPr/>
          <p:nvPr/>
        </p:nvSpPr>
        <p:spPr>
          <a:xfrm>
            <a:off x="9483431" y="6186197"/>
            <a:ext cx="2106667" cy="24622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47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</a:rPr>
              <a:t>Photography © 2018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</a:rPr>
              <a:t>por Keith Rose</a:t>
            </a:r>
            <a:endParaRPr lang="es-MX" sz="1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DAD09B7-A760-452A-826A-239FBC8DDD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Cruz de Huanacaxtle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3080" name="Picture 8" descr="Imagen relacionada">
            <a:extLst>
              <a:ext uri="{FF2B5EF4-FFF2-40B4-BE49-F238E27FC236}">
                <a16:creationId xmlns:a16="http://schemas.microsoft.com/office/drawing/2014/main" id="{1B624EDB-474E-48A1-8A4E-7B886BA3A7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699" t="41123" r="35219"/>
          <a:stretch/>
        </p:blipFill>
        <p:spPr bwMode="auto">
          <a:xfrm>
            <a:off x="288000" y="332656"/>
            <a:ext cx="2736304" cy="2865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7FD8232B-FE67-4679-A4FB-7EE8595062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359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DE61A1E-6A8B-48BC-AFB0-F5C2AE659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57F683EE-A36E-42C9-8382-1F04406330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Laguna escondida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de Sayulita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2D2C8C75-E7F8-4E57-96F4-699105D338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2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363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>
            <a:extLst>
              <a:ext uri="{FF2B5EF4-FFF2-40B4-BE49-F238E27FC236}">
                <a16:creationId xmlns:a16="http://schemas.microsoft.com/office/drawing/2014/main" id="{BF38EE37-B0D8-48F1-8EA3-5DF14C6940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2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EE0DC998-32F1-49F0-83FF-EFF27F9DF14C}"/>
              </a:ext>
            </a:extLst>
          </p:cNvPr>
          <p:cNvSpPr/>
          <p:nvPr/>
        </p:nvSpPr>
        <p:spPr>
          <a:xfrm>
            <a:off x="9202595" y="6195144"/>
            <a:ext cx="2401542" cy="24622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47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</a:rPr>
              <a:t>Photography ©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</a:rPr>
              <a:t>2015 por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</a:rPr>
              <a:t>Linda Goodhue</a:t>
            </a:r>
            <a:endParaRPr lang="es-MX" sz="1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9CD8E23-89E1-4EE1-871E-9C4477D54C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Riviera Nayarit</a:t>
            </a:r>
            <a:endParaRPr lang="en-US" sz="2400" i="1" kern="0" dirty="0" err="1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103" name="Picture 7" descr="Resultado de imagen para tatei haramara">
            <a:extLst>
              <a:ext uri="{FF2B5EF4-FFF2-40B4-BE49-F238E27FC236}">
                <a16:creationId xmlns:a16="http://schemas.microsoft.com/office/drawing/2014/main" id="{AB5F26D4-2E46-4CA9-B9D2-D55086630F6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614" r="52956" b="42603"/>
          <a:stretch/>
        </p:blipFill>
        <p:spPr bwMode="auto">
          <a:xfrm>
            <a:off x="288000" y="332656"/>
            <a:ext cx="1022673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7FA90568-96C2-4322-B1DA-1E4D02A1B3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8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4CCDE69C-0FC6-4A0E-98E3-86BC0C7437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205252" cy="6860094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991A0ADD-B88C-45B2-879F-02CF3E6171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Arte Wixarika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919DB218-0085-4847-8DFE-A9EF823B36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86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>
            <a:extLst>
              <a:ext uri="{FF2B5EF4-FFF2-40B4-BE49-F238E27FC236}">
                <a16:creationId xmlns:a16="http://schemas.microsoft.com/office/drawing/2014/main" id="{94A7434A-045D-4B79-82AB-12AE7AA15A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41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5">
            <a:extLst>
              <a:ext uri="{FF2B5EF4-FFF2-40B4-BE49-F238E27FC236}">
                <a16:creationId xmlns:a16="http://schemas.microsoft.com/office/drawing/2014/main" id="{92686C5F-E441-4626-BCDA-770E29D0DA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Espectacular atardecer en Playa de Chacala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BAF55EB6-1184-475A-AA18-C041A7FF4D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15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>
            <a:extLst>
              <a:ext uri="{FF2B5EF4-FFF2-40B4-BE49-F238E27FC236}">
                <a16:creationId xmlns:a16="http://schemas.microsoft.com/office/drawing/2014/main" id="{289C70DF-58A4-49D3-889A-A48F7FCBBD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"/>
            <a:ext cx="12200728" cy="6859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5">
            <a:extLst>
              <a:ext uri="{FF2B5EF4-FFF2-40B4-BE49-F238E27FC236}">
                <a16:creationId xmlns:a16="http://schemas.microsoft.com/office/drawing/2014/main" id="{DEA05F4E-FCD2-4597-B57F-0777590061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Puesta de sol en Riviera Nayarit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E4D6A35A-E94C-4E9D-98D7-64F9C3C6EF8A}"/>
              </a:ext>
            </a:extLst>
          </p:cNvPr>
          <p:cNvSpPr/>
          <p:nvPr/>
        </p:nvSpPr>
        <p:spPr>
          <a:xfrm>
            <a:off x="9525335" y="6195144"/>
            <a:ext cx="2052165" cy="24622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47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</a:rPr>
              <a:t>Photography © 2017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</a:rPr>
              <a:t>por Alex Gary</a:t>
            </a:r>
            <a:endParaRPr lang="es-MX" sz="1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6151" name="Picture 7" descr="Imagen relacionada">
            <a:extLst>
              <a:ext uri="{FF2B5EF4-FFF2-40B4-BE49-F238E27FC236}">
                <a16:creationId xmlns:a16="http://schemas.microsoft.com/office/drawing/2014/main" id="{1710EA97-93B8-48FA-B8E0-B0A4F5EF13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32" t="66274" r="47044" b="8576"/>
          <a:stretch/>
        </p:blipFill>
        <p:spPr bwMode="auto">
          <a:xfrm>
            <a:off x="288000" y="332656"/>
            <a:ext cx="1152128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E194DF8D-FDB4-4F09-8541-ED95762BF0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366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>
            <a:extLst>
              <a:ext uri="{FF2B5EF4-FFF2-40B4-BE49-F238E27FC236}">
                <a16:creationId xmlns:a16="http://schemas.microsoft.com/office/drawing/2014/main" id="{9050F48F-28CD-478D-BE26-C97BD62F49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78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7F0D16C2-71E1-45D2-A384-88CF0633B684}"/>
              </a:ext>
            </a:extLst>
          </p:cNvPr>
          <p:cNvSpPr/>
          <p:nvPr/>
        </p:nvSpPr>
        <p:spPr>
          <a:xfrm>
            <a:off x="9273010" y="6185619"/>
            <a:ext cx="2303836" cy="24622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47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</a:rPr>
              <a:t>Photography © 2018 por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</a:rPr>
              <a:t>Kevin Medina </a:t>
            </a:r>
            <a:endParaRPr lang="es-MX" sz="1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DBA15AEA-25B2-4C64-9325-50C14EFE39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La Tovara 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Obrázok 5">
            <a:extLst>
              <a:ext uri="{FF2B5EF4-FFF2-40B4-BE49-F238E27FC236}">
                <a16:creationId xmlns:a16="http://schemas.microsoft.com/office/drawing/2014/main" id="{DA852E0B-AF2A-41B5-B292-B495DA527C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209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Imagen relacionada">
            <a:extLst>
              <a:ext uri="{FF2B5EF4-FFF2-40B4-BE49-F238E27FC236}">
                <a16:creationId xmlns:a16="http://schemas.microsoft.com/office/drawing/2014/main" id="{69F7C48D-BF56-4ABC-A364-2D22B022A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346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558AFFC0-B795-44F7-871E-99C3D1EBAC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Los </a:t>
            </a:r>
            <a:r>
              <a:rPr lang="en-US" sz="2400" i="1" kern="0" dirty="0" err="1">
                <a:solidFill>
                  <a:prstClr val="white"/>
                </a:solidFill>
                <a:latin typeface="Constantia" panose="02030602050306030303" pitchFamily="18" charset="0"/>
              </a:rPr>
              <a:t>Wixaritaris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 </a:t>
            </a:r>
            <a:r>
              <a:rPr lang="en-US" sz="2400" i="1" kern="0" dirty="0" err="1">
                <a:solidFill>
                  <a:prstClr val="white"/>
                </a:solidFill>
                <a:latin typeface="Constantia" panose="02030602050306030303" pitchFamily="18" charset="0"/>
              </a:rPr>
              <a:t>en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 el sitio </a:t>
            </a:r>
            <a:r>
              <a:rPr lang="en-US" sz="2400" i="1" kern="0" dirty="0" err="1">
                <a:solidFill>
                  <a:prstClr val="white"/>
                </a:solidFill>
                <a:latin typeface="Constantia" panose="02030602050306030303" pitchFamily="18" charset="0"/>
              </a:rPr>
              <a:t>sagrado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 </a:t>
            </a:r>
            <a:r>
              <a:rPr lang="en-US" sz="2400" i="1" kern="0" dirty="0" err="1">
                <a:solidFill>
                  <a:prstClr val="white"/>
                </a:solidFill>
                <a:latin typeface="Constantia" panose="02030602050306030303" pitchFamily="18" charset="0"/>
              </a:rPr>
              <a:t>Tatéi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 </a:t>
            </a:r>
            <a:r>
              <a:rPr lang="en-US" sz="2400" i="1" kern="0" dirty="0" err="1">
                <a:solidFill>
                  <a:prstClr val="white"/>
                </a:solidFill>
                <a:latin typeface="Constantia" panose="02030602050306030303" pitchFamily="18" charset="0"/>
              </a:rPr>
              <a:t>Haramara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, San Blas</a:t>
            </a:r>
          </a:p>
        </p:txBody>
      </p:sp>
      <p:pic>
        <p:nvPicPr>
          <p:cNvPr id="23559" name="Picture 7" descr="Resultado de imagen para tatei haramara">
            <a:extLst>
              <a:ext uri="{FF2B5EF4-FFF2-40B4-BE49-F238E27FC236}">
                <a16:creationId xmlns:a16="http://schemas.microsoft.com/office/drawing/2014/main" id="{75061D17-9AC5-402D-8761-C119CCF4A7C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7689" b="39644"/>
          <a:stretch/>
        </p:blipFill>
        <p:spPr bwMode="auto">
          <a:xfrm>
            <a:off x="71143" y="332656"/>
            <a:ext cx="935455" cy="2290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Obrázok 7">
            <a:extLst>
              <a:ext uri="{FF2B5EF4-FFF2-40B4-BE49-F238E27FC236}">
                <a16:creationId xmlns:a16="http://schemas.microsoft.com/office/drawing/2014/main" id="{E6045D15-A602-4DFC-BAE7-9B579E4A54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958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>
            <a:extLst>
              <a:ext uri="{FF2B5EF4-FFF2-40B4-BE49-F238E27FC236}">
                <a16:creationId xmlns:a16="http://schemas.microsoft.com/office/drawing/2014/main" id="{7FA67D96-939C-46AB-9E4E-7AF315A50F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78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20CBE46E-1444-4EAA-B13D-1B34297D389F}"/>
              </a:ext>
            </a:extLst>
          </p:cNvPr>
          <p:cNvSpPr/>
          <p:nvPr/>
        </p:nvSpPr>
        <p:spPr>
          <a:xfrm>
            <a:off x="9122328" y="6171098"/>
            <a:ext cx="2454518" cy="24622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47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</a:rPr>
              <a:t>Photography © 2012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</a:rPr>
              <a:t>por Daniel Stoychev </a:t>
            </a:r>
            <a:endParaRPr lang="en-US" sz="1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9E26CE6-F709-4877-B05C-97666D4835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Riviera Nayarit</a:t>
            </a:r>
          </a:p>
        </p:txBody>
      </p:sp>
      <p:pic>
        <p:nvPicPr>
          <p:cNvPr id="5128" name="Picture 8" descr="Imagen relacionada">
            <a:extLst>
              <a:ext uri="{FF2B5EF4-FFF2-40B4-BE49-F238E27FC236}">
                <a16:creationId xmlns:a16="http://schemas.microsoft.com/office/drawing/2014/main" id="{7CB90707-FA19-4DB2-855C-E6D0BC06508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091" t="41123" r="54434" b="17452"/>
          <a:stretch/>
        </p:blipFill>
        <p:spPr bwMode="auto">
          <a:xfrm>
            <a:off x="551384" y="269936"/>
            <a:ext cx="1028686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Obrázok 7">
            <a:extLst>
              <a:ext uri="{FF2B5EF4-FFF2-40B4-BE49-F238E27FC236}">
                <a16:creationId xmlns:a16="http://schemas.microsoft.com/office/drawing/2014/main" id="{083A7104-ED84-4F40-85A1-A164B44EAC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491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>
            <a:extLst>
              <a:ext uri="{FF2B5EF4-FFF2-40B4-BE49-F238E27FC236}">
                <a16:creationId xmlns:a16="http://schemas.microsoft.com/office/drawing/2014/main" id="{A9DFCA87-E93E-4A19-ADF8-769FC1D08D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tángulo 20">
            <a:extLst>
              <a:ext uri="{FF2B5EF4-FFF2-40B4-BE49-F238E27FC236}">
                <a16:creationId xmlns:a16="http://schemas.microsoft.com/office/drawing/2014/main" id="{5535155B-D70E-41DA-AA15-C12DC290C016}"/>
              </a:ext>
            </a:extLst>
          </p:cNvPr>
          <p:cNvSpPr/>
          <p:nvPr/>
        </p:nvSpPr>
        <p:spPr>
          <a:xfrm>
            <a:off x="8516394" y="6186197"/>
            <a:ext cx="3060453" cy="24622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47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</a:rPr>
              <a:t>Photography ©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</a:rPr>
              <a:t>2016 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</a:rPr>
              <a:t>Emiliano Quezada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</a:rPr>
              <a:t>en 500px</a:t>
            </a:r>
            <a:endParaRPr lang="es-MX" sz="1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2" name="Rectangle 5">
            <a:extLst>
              <a:ext uri="{FF2B5EF4-FFF2-40B4-BE49-F238E27FC236}">
                <a16:creationId xmlns:a16="http://schemas.microsoft.com/office/drawing/2014/main" id="{AC878FED-CF2D-4079-AA2D-9EA18ACDA4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Isla del Coral - Rincón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de Guayabitos 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Obrázok 5">
            <a:extLst>
              <a:ext uri="{FF2B5EF4-FFF2-40B4-BE49-F238E27FC236}">
                <a16:creationId xmlns:a16="http://schemas.microsoft.com/office/drawing/2014/main" id="{80684F25-6865-4713-B560-DA5F77D78A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81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>
            <a:extLst>
              <a:ext uri="{FF2B5EF4-FFF2-40B4-BE49-F238E27FC236}">
                <a16:creationId xmlns:a16="http://schemas.microsoft.com/office/drawing/2014/main" id="{E9A853E0-AAFE-4F8E-A5A4-F8763D063F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2E998ABD-6EBC-4C53-9E9D-24EF4F85F253}"/>
              </a:ext>
            </a:extLst>
          </p:cNvPr>
          <p:cNvSpPr/>
          <p:nvPr/>
        </p:nvSpPr>
        <p:spPr>
          <a:xfrm>
            <a:off x="9004134" y="6186197"/>
            <a:ext cx="2585964" cy="24622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47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</a:rPr>
              <a:t>Photography © 2014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</a:rPr>
              <a:t>por Raoul Schuhmacher</a:t>
            </a:r>
            <a:endParaRPr lang="es-MX" sz="1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ED2F80DE-CC5D-4399-B906-14BDAC06CD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Los manglares de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la Tovara 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32775" name="Picture 7" descr="Imagen relacionada">
            <a:extLst>
              <a:ext uri="{FF2B5EF4-FFF2-40B4-BE49-F238E27FC236}">
                <a16:creationId xmlns:a16="http://schemas.microsoft.com/office/drawing/2014/main" id="{288F6AC1-DDFA-494E-AD4F-E4C54ABE24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1123" r="85472" b="26329"/>
          <a:stretch/>
        </p:blipFill>
        <p:spPr bwMode="auto">
          <a:xfrm>
            <a:off x="312082" y="3961619"/>
            <a:ext cx="1415653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B3F99DA4-B5B2-4FA8-A1FE-2648D0D0CA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209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2" name="Picture 12" descr="Imagen relacionada">
            <a:extLst>
              <a:ext uri="{FF2B5EF4-FFF2-40B4-BE49-F238E27FC236}">
                <a16:creationId xmlns:a16="http://schemas.microsoft.com/office/drawing/2014/main" id="{1AA827DD-D2E8-411D-A9C8-2001216190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2DDB760E-7C01-4BC0-9245-5119F0E8B1D4}"/>
              </a:ext>
            </a:extLst>
          </p:cNvPr>
          <p:cNvSpPr/>
          <p:nvPr/>
        </p:nvSpPr>
        <p:spPr>
          <a:xfrm>
            <a:off x="263352" y="6165304"/>
            <a:ext cx="10369152" cy="523220"/>
          </a:xfrm>
          <a:prstGeom prst="rect">
            <a:avLst/>
          </a:prstGeom>
          <a:solidFill>
            <a:srgbClr val="6A6667"/>
          </a:solidFill>
        </p:spPr>
        <p:txBody>
          <a:bodyPr wrap="square">
            <a:spAutoFit/>
          </a:bodyPr>
          <a:lstStyle/>
          <a:p>
            <a:r>
              <a:rPr lang="es-MX" sz="1400" dirty="0">
                <a:solidFill>
                  <a:schemeClr val="bg1"/>
                </a:solidFill>
                <a:latin typeface="+mn-lt"/>
              </a:rPr>
              <a:t>Los Ojos de Dios</a:t>
            </a:r>
            <a:r>
              <a:rPr lang="es-MX" sz="1400" dirty="0">
                <a:solidFill>
                  <a:schemeClr val="bg1"/>
                </a:solidFill>
              </a:rPr>
              <a:t> (</a:t>
            </a:r>
            <a:r>
              <a:rPr lang="es-MX" sz="1400" dirty="0" err="1">
                <a:solidFill>
                  <a:schemeClr val="bg1"/>
                </a:solidFill>
              </a:rPr>
              <a:t>si’kuli</a:t>
            </a:r>
            <a:r>
              <a:rPr lang="es-MX" sz="1400" dirty="0">
                <a:solidFill>
                  <a:schemeClr val="bg1"/>
                </a:solidFill>
              </a:rPr>
              <a:t>)</a:t>
            </a:r>
            <a:r>
              <a:rPr lang="es-MX" sz="1400" dirty="0">
                <a:solidFill>
                  <a:schemeClr val="bg1"/>
                </a:solidFill>
                <a:latin typeface="+mn-lt"/>
              </a:rPr>
              <a:t>, son símbolos de poder y protección. Sirven para ver y entender lo </a:t>
            </a:r>
            <a:r>
              <a:rPr lang="es-MX" sz="1400">
                <a:solidFill>
                  <a:schemeClr val="bg1"/>
                </a:solidFill>
                <a:latin typeface="+mn-lt"/>
              </a:rPr>
              <a:t>desconocido.</a:t>
            </a:r>
            <a:r>
              <a:rPr lang="sk-SK" sz="1400">
                <a:solidFill>
                  <a:schemeClr val="bg1"/>
                </a:solidFill>
                <a:latin typeface="+mn-lt"/>
              </a:rPr>
              <a:t> </a:t>
            </a:r>
            <a:r>
              <a:rPr lang="es-MX" sz="1400">
                <a:solidFill>
                  <a:schemeClr val="bg1"/>
                </a:solidFill>
                <a:latin typeface="+mn-lt"/>
              </a:rPr>
              <a:t>La </a:t>
            </a:r>
            <a:r>
              <a:rPr lang="es-MX" sz="1400" dirty="0">
                <a:solidFill>
                  <a:schemeClr val="bg1"/>
                </a:solidFill>
                <a:latin typeface="+mn-lt"/>
              </a:rPr>
              <a:t>forma del </a:t>
            </a:r>
            <a:r>
              <a:rPr lang="es-MX" sz="1400" dirty="0" err="1">
                <a:solidFill>
                  <a:schemeClr val="bg1"/>
                </a:solidFill>
                <a:latin typeface="+mn-lt"/>
              </a:rPr>
              <a:t>si’kuli</a:t>
            </a:r>
            <a:r>
              <a:rPr lang="es-MX" sz="1400" dirty="0">
                <a:solidFill>
                  <a:schemeClr val="bg1"/>
                </a:solidFill>
                <a:latin typeface="+mn-lt"/>
              </a:rPr>
              <a:t> hace referencia a los cinco puntos cardinales, a los cinco rumbos del universo. (Norte, Sur, Este, Oeste y el centro, punto de partida del todo) </a:t>
            </a:r>
          </a:p>
        </p:txBody>
      </p:sp>
      <p:sp>
        <p:nvSpPr>
          <p:cNvPr id="18" name="Rectangle 5">
            <a:extLst>
              <a:ext uri="{FF2B5EF4-FFF2-40B4-BE49-F238E27FC236}">
                <a16:creationId xmlns:a16="http://schemas.microsoft.com/office/drawing/2014/main" id="{A3EB7031-3C4E-4621-86E9-FE328B0251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Ojo de Dios Huichol » Símbolo de enlace con la energía del entorno</a:t>
            </a:r>
          </a:p>
        </p:txBody>
      </p:sp>
      <p:pic>
        <p:nvPicPr>
          <p:cNvPr id="20" name="Obrázok 3">
            <a:extLst>
              <a:ext uri="{FF2B5EF4-FFF2-40B4-BE49-F238E27FC236}">
                <a16:creationId xmlns:a16="http://schemas.microsoft.com/office/drawing/2014/main" id="{0EE4F6BF-840B-4BA4-A047-D38F59DFBF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80" y="-27384"/>
            <a:ext cx="12192000" cy="6858000"/>
          </a:xfrm>
          <a:prstGeom prst="rect">
            <a:avLst/>
          </a:prstGeom>
        </p:spPr>
      </p:pic>
      <p:grpSp>
        <p:nvGrpSpPr>
          <p:cNvPr id="9" name="Skupina 8">
            <a:extLst>
              <a:ext uri="{FF2B5EF4-FFF2-40B4-BE49-F238E27FC236}">
                <a16:creationId xmlns:a16="http://schemas.microsoft.com/office/drawing/2014/main" id="{9AD16C98-9045-47EB-A569-E69BC3048B15}"/>
              </a:ext>
            </a:extLst>
          </p:cNvPr>
          <p:cNvGrpSpPr/>
          <p:nvPr/>
        </p:nvGrpSpPr>
        <p:grpSpPr>
          <a:xfrm>
            <a:off x="11064635" y="5805264"/>
            <a:ext cx="720080" cy="720080"/>
            <a:chOff x="10632504" y="5879148"/>
            <a:chExt cx="720080" cy="720080"/>
          </a:xfrm>
        </p:grpSpPr>
        <p:sp>
          <p:nvSpPr>
            <p:cNvPr id="11" name="Ovál 10">
              <a:extLst>
                <a:ext uri="{FF2B5EF4-FFF2-40B4-BE49-F238E27FC236}">
                  <a16:creationId xmlns:a16="http://schemas.microsoft.com/office/drawing/2014/main" id="{A22CBB3B-B142-4090-BE8D-4ED4680DFED9}"/>
                </a:ext>
              </a:extLst>
            </p:cNvPr>
            <p:cNvSpPr/>
            <p:nvPr/>
          </p:nvSpPr>
          <p:spPr>
            <a:xfrm>
              <a:off x="10632504" y="5879148"/>
              <a:ext cx="720080" cy="72008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2" name="Obrázok 11">
              <a:extLst>
                <a:ext uri="{FF2B5EF4-FFF2-40B4-BE49-F238E27FC236}">
                  <a16:creationId xmlns:a16="http://schemas.microsoft.com/office/drawing/2014/main" id="{C1A649EE-DD08-4734-9002-FBB08214A66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689978">
              <a:off x="10716921" y="5963564"/>
              <a:ext cx="551247" cy="5512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67797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>
            <a:extLst>
              <a:ext uri="{FF2B5EF4-FFF2-40B4-BE49-F238E27FC236}">
                <a16:creationId xmlns:a16="http://schemas.microsoft.com/office/drawing/2014/main" id="{B59BDE1A-8463-4191-B679-00846081B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898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4D54888A-6305-40E0-8447-55C2C8D9D3DD}"/>
              </a:ext>
            </a:extLst>
          </p:cNvPr>
          <p:cNvSpPr/>
          <p:nvPr/>
        </p:nvSpPr>
        <p:spPr>
          <a:xfrm>
            <a:off x="9355730" y="6165850"/>
            <a:ext cx="2232248" cy="24622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47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</a:rPr>
              <a:t>Photography © 2016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</a:rPr>
              <a:t>por Paco Juarez</a:t>
            </a:r>
            <a:endParaRPr lang="es-MX" sz="1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AAF903BA-EDE2-40D6-9975-C887205DE5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Playa "Carrilleros" en Litibu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 Riviera Nayarit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13" name="Picture 2" descr="Resultado de imagen para tatei haramara">
            <a:extLst>
              <a:ext uri="{FF2B5EF4-FFF2-40B4-BE49-F238E27FC236}">
                <a16:creationId xmlns:a16="http://schemas.microsoft.com/office/drawing/2014/main" id="{57B78360-C2F3-46DC-A30E-6F5C3D0C9F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094" t="20411" r="72909" b="42603"/>
          <a:stretch/>
        </p:blipFill>
        <p:spPr bwMode="auto">
          <a:xfrm>
            <a:off x="407368" y="188640"/>
            <a:ext cx="1008112" cy="1095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2D974190-9A59-4969-89D2-B6B498CCAE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717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EBACED11-9E6E-4905-92D8-BE3186FDB6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60969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2B2F80A3-5EC2-460F-BB51-546E7AA4D78B}"/>
              </a:ext>
            </a:extLst>
          </p:cNvPr>
          <p:cNvSpPr/>
          <p:nvPr/>
        </p:nvSpPr>
        <p:spPr>
          <a:xfrm>
            <a:off x="9036194" y="6181427"/>
            <a:ext cx="2553904" cy="24622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47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</a:rPr>
              <a:t>Photography ©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</a:rPr>
              <a:t>2010 por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</a:rPr>
              <a:t>Octavio Solórzano</a:t>
            </a:r>
            <a:endParaRPr lang="es-MX" sz="1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9D833-5E7F-48F0-B7FA-1DB8796F92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Palacio 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de Gobierno, Tepic 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8" name="Obrázok 7">
            <a:extLst>
              <a:ext uri="{FF2B5EF4-FFF2-40B4-BE49-F238E27FC236}">
                <a16:creationId xmlns:a16="http://schemas.microsoft.com/office/drawing/2014/main" id="{033881CF-0493-43F5-9E3B-E09BEA558D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692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>
            <a:extLst>
              <a:ext uri="{FF2B5EF4-FFF2-40B4-BE49-F238E27FC236}">
                <a16:creationId xmlns:a16="http://schemas.microsoft.com/office/drawing/2014/main" id="{80E90CBF-4366-4A2D-8BE9-0CB9D8A70F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78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02AC84A7-F225-46D6-8A6B-02F1751EA8E4}"/>
              </a:ext>
            </a:extLst>
          </p:cNvPr>
          <p:cNvSpPr/>
          <p:nvPr/>
        </p:nvSpPr>
        <p:spPr>
          <a:xfrm>
            <a:off x="9295030" y="6186197"/>
            <a:ext cx="2310248" cy="24622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47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</a:rPr>
              <a:t>Photography ©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</a:rPr>
              <a:t>2017 por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</a:rPr>
              <a:t>Blake Edwards</a:t>
            </a:r>
            <a:endParaRPr lang="es-MX" sz="1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83E37E6-3B3B-43FF-9A2D-1504E57EB3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Corazón de la puesta del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sol en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 Bucerías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15367" name="Picture 7" descr="Resultado de imagen para tatei haramara">
            <a:extLst>
              <a:ext uri="{FF2B5EF4-FFF2-40B4-BE49-F238E27FC236}">
                <a16:creationId xmlns:a16="http://schemas.microsoft.com/office/drawing/2014/main" id="{31AB2325-647B-492E-BC39-2D66739399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167" b="69233"/>
          <a:stretch/>
        </p:blipFill>
        <p:spPr bwMode="auto">
          <a:xfrm>
            <a:off x="1127448" y="97233"/>
            <a:ext cx="1055613" cy="1497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66ED42A8-E81C-49E2-98CB-13ED2405C2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74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>
            <a:extLst>
              <a:ext uri="{FF2B5EF4-FFF2-40B4-BE49-F238E27FC236}">
                <a16:creationId xmlns:a16="http://schemas.microsoft.com/office/drawing/2014/main" id="{81011A22-0CE0-4969-B5E7-0711B5A97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24680" y="3187"/>
            <a:ext cx="12192000" cy="685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B6A254A9-E874-4766-B8D5-D962CF355C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Diversidad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de colores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370B2AD-AF88-4D17-8388-34DC5EAC49EB}"/>
              </a:ext>
            </a:extLst>
          </p:cNvPr>
          <p:cNvSpPr/>
          <p:nvPr/>
        </p:nvSpPr>
        <p:spPr>
          <a:xfrm>
            <a:off x="294597" y="6163321"/>
            <a:ext cx="6831796" cy="52322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es-MX" sz="1400" dirty="0">
                <a:solidFill>
                  <a:schemeClr val="bg1"/>
                </a:solidFill>
                <a:latin typeface="+mn-lt"/>
              </a:rPr>
              <a:t>El Arte Huichol es una forma de escritura, ya que a través de las creaciones, los Huicholes nos cuentan sus historias y sus mitos. En cada artesanía dejan un pedazo de su vida.</a:t>
            </a:r>
          </a:p>
        </p:txBody>
      </p:sp>
      <p:pic>
        <p:nvPicPr>
          <p:cNvPr id="22" name="Obrázok 3">
            <a:extLst>
              <a:ext uri="{FF2B5EF4-FFF2-40B4-BE49-F238E27FC236}">
                <a16:creationId xmlns:a16="http://schemas.microsoft.com/office/drawing/2014/main" id="{1B29197D-5149-421E-B75D-70301C0B1F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Skupina 2">
            <a:extLst>
              <a:ext uri="{FF2B5EF4-FFF2-40B4-BE49-F238E27FC236}">
                <a16:creationId xmlns:a16="http://schemas.microsoft.com/office/drawing/2014/main" id="{1C3E1F8F-735D-4B45-9824-132EC5AF2D26}"/>
              </a:ext>
            </a:extLst>
          </p:cNvPr>
          <p:cNvGrpSpPr/>
          <p:nvPr/>
        </p:nvGrpSpPr>
        <p:grpSpPr>
          <a:xfrm>
            <a:off x="10943540" y="5850353"/>
            <a:ext cx="720080" cy="720080"/>
            <a:chOff x="10632504" y="5879148"/>
            <a:chExt cx="720080" cy="720080"/>
          </a:xfrm>
        </p:grpSpPr>
        <p:sp>
          <p:nvSpPr>
            <p:cNvPr id="8" name="Ovál 7">
              <a:extLst>
                <a:ext uri="{FF2B5EF4-FFF2-40B4-BE49-F238E27FC236}">
                  <a16:creationId xmlns:a16="http://schemas.microsoft.com/office/drawing/2014/main" id="{560E7D62-68DB-49C8-B491-1C702588AD83}"/>
                </a:ext>
              </a:extLst>
            </p:cNvPr>
            <p:cNvSpPr/>
            <p:nvPr/>
          </p:nvSpPr>
          <p:spPr>
            <a:xfrm>
              <a:off x="10632504" y="5879148"/>
              <a:ext cx="720080" cy="72008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7" name="Obrázok 6">
              <a:extLst>
                <a:ext uri="{FF2B5EF4-FFF2-40B4-BE49-F238E27FC236}">
                  <a16:creationId xmlns:a16="http://schemas.microsoft.com/office/drawing/2014/main" id="{CF357A41-A0BD-469D-81C4-496988DF732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689978">
              <a:off x="10716921" y="5963564"/>
              <a:ext cx="551247" cy="5512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51376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>
            <a:extLst>
              <a:ext uri="{FF2B5EF4-FFF2-40B4-BE49-F238E27FC236}">
                <a16:creationId xmlns:a16="http://schemas.microsoft.com/office/drawing/2014/main" id="{A4AF5E59-6464-45A6-8659-A1F3A66E9C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B9134663-E466-456B-BD79-A8F25F159BE7}"/>
              </a:ext>
            </a:extLst>
          </p:cNvPr>
          <p:cNvSpPr/>
          <p:nvPr/>
        </p:nvSpPr>
        <p:spPr>
          <a:xfrm>
            <a:off x="9613275" y="6165850"/>
            <a:ext cx="1976823" cy="24622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47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</a:rPr>
              <a:t>Photography ©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</a:rPr>
              <a:t>2013 por Rulex O</a:t>
            </a:r>
            <a:endParaRPr lang="es-MX" sz="1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483B754-7548-4839-B409-7841758F63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La playa de Punta de Burro se ve espectacular en la puesta de sol</a:t>
            </a:r>
            <a:endParaRPr lang="es-MX" sz="2400" i="1" kern="0" dirty="0" err="1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14343" name="Picture 7" descr="Imagen relacionada">
            <a:extLst>
              <a:ext uri="{FF2B5EF4-FFF2-40B4-BE49-F238E27FC236}">
                <a16:creationId xmlns:a16="http://schemas.microsoft.com/office/drawing/2014/main" id="{00A74B4C-8CA9-403E-815E-F169AB5AC2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746" t="67753" r="66258" b="14813"/>
          <a:stretch/>
        </p:blipFill>
        <p:spPr bwMode="auto">
          <a:xfrm>
            <a:off x="10344472" y="421716"/>
            <a:ext cx="1656184" cy="848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2ACB4181-7C09-427B-8943-E1CE7532D9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666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35FCAD89-E87B-4DE9-B94D-AA32663AB4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6722" cy="6858000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86D600F6-75CB-460B-A5E4-C94E15B38E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Playa Islitas,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Riviera Nayarit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DEB22EAF-66B3-4A54-ABC4-15ACBB35A2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071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>
            <a:extLst>
              <a:ext uri="{FF2B5EF4-FFF2-40B4-BE49-F238E27FC236}">
                <a16:creationId xmlns:a16="http://schemas.microsoft.com/office/drawing/2014/main" id="{58050254-A9FB-42A1-AB27-AC8B9FDC49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9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99D52F36-F2BB-48DA-80D5-2C6825CF8C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Palmeras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 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de resplandor naranja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0D489265-D889-47A6-9D43-1533E4F352DA}"/>
              </a:ext>
            </a:extLst>
          </p:cNvPr>
          <p:cNvSpPr/>
          <p:nvPr/>
        </p:nvSpPr>
        <p:spPr>
          <a:xfrm>
            <a:off x="9343542" y="6165850"/>
            <a:ext cx="2233304" cy="24622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47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</a:rPr>
              <a:t>Photography © 2014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</a:rPr>
              <a:t>por Rafael Chapa</a:t>
            </a:r>
            <a:endParaRPr lang="es-MX" sz="1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12295" name="Picture 7" descr="Imagen relacionada">
            <a:extLst>
              <a:ext uri="{FF2B5EF4-FFF2-40B4-BE49-F238E27FC236}">
                <a16:creationId xmlns:a16="http://schemas.microsoft.com/office/drawing/2014/main" id="{6900E39A-4EE1-4ACC-90B4-328BDB3DB4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1478" t="72191" r="33742"/>
          <a:stretch/>
        </p:blipFill>
        <p:spPr bwMode="auto">
          <a:xfrm>
            <a:off x="288000" y="188640"/>
            <a:ext cx="1095274" cy="1029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3654F431-3AA1-466A-AECF-1ED9CBBABA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398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6C736C4-F8B0-440F-934C-F484A96316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5">
            <a:extLst>
              <a:ext uri="{FF2B5EF4-FFF2-40B4-BE49-F238E27FC236}">
                <a16:creationId xmlns:a16="http://schemas.microsoft.com/office/drawing/2014/main" id="{D0FF49F1-7DC9-4BB0-AB47-944C5E6465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Testigo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 de 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la historia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 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y símbolo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 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de adoración Huichol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Obrázok 4">
            <a:extLst>
              <a:ext uri="{FF2B5EF4-FFF2-40B4-BE49-F238E27FC236}">
                <a16:creationId xmlns:a16="http://schemas.microsoft.com/office/drawing/2014/main" id="{5E9AAF4E-7627-410C-B4A4-442470B6B5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534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3254D08E-1C20-4813-8249-DB7BE1F5A7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2"/>
            <a:ext cx="12192000" cy="6855016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470D7901-B844-48C8-B2EA-9FF31E9794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Catedral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 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de Tepic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F7827B8-1FCD-485A-B3EC-533628FD6FD5}"/>
              </a:ext>
            </a:extLst>
          </p:cNvPr>
          <p:cNvSpPr/>
          <p:nvPr/>
        </p:nvSpPr>
        <p:spPr>
          <a:xfrm>
            <a:off x="9148189" y="6186197"/>
            <a:ext cx="2435283" cy="24622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47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</a:rPr>
              <a:t>Photography © 2018 por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</a:rPr>
              <a:t>Armando Cortez </a:t>
            </a:r>
            <a:endParaRPr lang="es-MX" sz="1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7" name="Obrázok 6">
            <a:extLst>
              <a:ext uri="{FF2B5EF4-FFF2-40B4-BE49-F238E27FC236}">
                <a16:creationId xmlns:a16="http://schemas.microsoft.com/office/drawing/2014/main" id="{F3168B17-8CF4-43C0-B154-7DB6BDD84E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38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DE9EEA5A-31F7-4F67-A222-28377A1CBE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2354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63A0FE3D-0FF6-4450-B382-2BD3209258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Ver para creer los sitios consagrados por la naturaleza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5750BE9-1EC4-4ED6-82C1-014165D0B4B0}"/>
              </a:ext>
            </a:extLst>
          </p:cNvPr>
          <p:cNvSpPr/>
          <p:nvPr/>
        </p:nvSpPr>
        <p:spPr>
          <a:xfrm>
            <a:off x="479376" y="116632"/>
            <a:ext cx="3528392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Tuaxa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xawari</a:t>
            </a:r>
            <a:endParaRPr lang="es-MX" sz="14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endParaRPr lang="es-MX" sz="14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’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Ahixie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nemutinuiwaxi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,</a:t>
            </a:r>
          </a:p>
          <a:p>
            <a:endParaRPr lang="es-MX" sz="10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netsuari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pemu’eni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tikariki</a:t>
            </a:r>
            <a:endParaRPr lang="es-MX" sz="14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endParaRPr lang="es-MX" sz="10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’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axawari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ne’itari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matia</a:t>
            </a:r>
            <a:endParaRPr lang="es-MX" sz="14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endParaRPr lang="es-MX" sz="10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mexi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metseri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tanierekai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.</a:t>
            </a:r>
          </a:p>
          <a:p>
            <a:endParaRPr lang="es-MX" sz="10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’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Aheima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tuukari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neukakikani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ke ti</a:t>
            </a:r>
          </a:p>
          <a:p>
            <a:endParaRPr lang="es-MX" sz="10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yaxeikia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petitse’iti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takwa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pemuwe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.</a:t>
            </a:r>
          </a:p>
          <a:p>
            <a:endParaRPr lang="es-MX" sz="10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Ta’ukitsiema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wa’iyari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pe’anumaiti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pemitiwe</a:t>
            </a:r>
            <a:endParaRPr lang="es-MX" sz="14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endParaRPr lang="es-MX" sz="10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’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ahetia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nuiwakate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temi’ane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.</a:t>
            </a:r>
          </a:p>
          <a:p>
            <a:endParaRPr lang="es-MX" sz="10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Ketipaimexia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ne’utatsuakame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peminetiuxei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,</a:t>
            </a:r>
          </a:p>
          <a:p>
            <a:endParaRPr lang="es-MX" sz="10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’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ana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nunutsi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tsuarieya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pemitiu’eni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,</a:t>
            </a:r>
          </a:p>
          <a:p>
            <a:endParaRPr lang="es-MX" sz="10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hiki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’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ukaratsi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tsuarieya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maniuka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,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neu’eni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.</a:t>
            </a:r>
          </a:p>
          <a:p>
            <a:endParaRPr lang="es-MX" sz="10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’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Eki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tuaxa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,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ta’ukitsiema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wananá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pemihiki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,</a:t>
            </a:r>
          </a:p>
          <a:p>
            <a:endParaRPr lang="es-MX" sz="10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’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axawari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 </a:t>
            </a:r>
            <a:r>
              <a:rPr lang="es-MX" sz="1400" dirty="0" err="1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neuxatia</a:t>
            </a:r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10C539A0-5AA8-4849-A7F2-A9F8509A8EA7}"/>
              </a:ext>
            </a:extLst>
          </p:cNvPr>
          <p:cNvSpPr/>
          <p:nvPr/>
        </p:nvSpPr>
        <p:spPr>
          <a:xfrm>
            <a:off x="8616280" y="116632"/>
            <a:ext cx="3528392" cy="56169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Hojas de roble</a:t>
            </a:r>
          </a:p>
          <a:p>
            <a:endParaRPr lang="es-MX" sz="14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Nací bajo tu mirada,</a:t>
            </a:r>
          </a:p>
          <a:p>
            <a:endParaRPr lang="es-MX" sz="10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escuchaste mi llanto en la noche,</a:t>
            </a:r>
          </a:p>
          <a:p>
            <a:endParaRPr lang="es-MX" sz="10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tus hojas fueron mi estera</a:t>
            </a:r>
          </a:p>
          <a:p>
            <a:endParaRPr lang="es-MX" sz="10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mientras la luna observaba.</a:t>
            </a:r>
          </a:p>
          <a:p>
            <a:endParaRPr lang="es-MX" sz="10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Aunque los años pasan sobre ti,</a:t>
            </a:r>
          </a:p>
          <a:p>
            <a:endParaRPr lang="es-MX" sz="10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sigues parado igual de fuerte en el patio.</a:t>
            </a:r>
          </a:p>
          <a:p>
            <a:endParaRPr lang="es-MX" sz="10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Conoces el pensar de Nuestros Padres,</a:t>
            </a:r>
          </a:p>
          <a:p>
            <a:endParaRPr lang="es-MX" sz="10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nacimos bajo tu follaje espeso.</a:t>
            </a:r>
          </a:p>
          <a:p>
            <a:endParaRPr lang="es-MX" sz="10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Cuántas veces me habrás visto</a:t>
            </a:r>
          </a:p>
          <a:p>
            <a:endParaRPr lang="es-MX" sz="10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llorar bajo tus ramas;</a:t>
            </a:r>
          </a:p>
          <a:p>
            <a:endParaRPr lang="es-MX" sz="10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entonces era un simple llanto de niña,</a:t>
            </a:r>
          </a:p>
          <a:p>
            <a:endParaRPr lang="es-MX" sz="10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ahora el llanto es de una mujer que habla.</a:t>
            </a:r>
          </a:p>
          <a:p>
            <a:endParaRPr lang="es-MX" sz="10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Tú, roble frondoso, raíz de mis antepasados,</a:t>
            </a:r>
          </a:p>
          <a:p>
            <a:endParaRPr lang="es-MX" sz="1000" dirty="0">
              <a:solidFill>
                <a:schemeClr val="bg1"/>
              </a:solidFill>
              <a:effectLst>
                <a:glow rad="228600">
                  <a:schemeClr val="accent3">
                    <a:lumMod val="50000"/>
                    <a:alpha val="80000"/>
                  </a:schemeClr>
                </a:glow>
              </a:effectLst>
              <a:latin typeface="+mn-lt"/>
            </a:endParaRPr>
          </a:p>
          <a:p>
            <a:r>
              <a:rPr lang="es-MX" sz="1400" dirty="0">
                <a:solidFill>
                  <a:schemeClr val="bg1"/>
                </a:solidFill>
                <a:effectLst>
                  <a:glow rad="228600">
                    <a:schemeClr val="accent3">
                      <a:lumMod val="50000"/>
                      <a:alpha val="80000"/>
                    </a:schemeClr>
                  </a:glow>
                </a:effectLst>
                <a:latin typeface="+mn-lt"/>
              </a:rPr>
              <a:t>ofréceles tu nutrida sabia.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3AD73874-2776-4F5F-B049-30A63FA9FCA2}"/>
              </a:ext>
            </a:extLst>
          </p:cNvPr>
          <p:cNvSpPr/>
          <p:nvPr/>
        </p:nvSpPr>
        <p:spPr>
          <a:xfrm>
            <a:off x="9091074" y="6176094"/>
            <a:ext cx="2326278" cy="307777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47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400" dirty="0">
                <a:latin typeface="+mn-lt"/>
              </a:rPr>
              <a:t>Angélica Ortíz Poeta </a:t>
            </a:r>
            <a:r>
              <a:rPr lang="es-MX" sz="1400" dirty="0" err="1">
                <a:latin typeface="+mn-lt"/>
              </a:rPr>
              <a:t>Wixárika</a:t>
            </a:r>
            <a:endParaRPr lang="es-MX" sz="1400" dirty="0">
              <a:latin typeface="+mn-lt"/>
            </a:endParaRPr>
          </a:p>
        </p:txBody>
      </p:sp>
      <p:pic>
        <p:nvPicPr>
          <p:cNvPr id="12" name="Obrázok 3">
            <a:extLst>
              <a:ext uri="{FF2B5EF4-FFF2-40B4-BE49-F238E27FC236}">
                <a16:creationId xmlns:a16="http://schemas.microsoft.com/office/drawing/2014/main" id="{3D2E55AD-CB74-4A62-9D6F-70863A58B3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3" name="Skupina 12">
            <a:extLst>
              <a:ext uri="{FF2B5EF4-FFF2-40B4-BE49-F238E27FC236}">
                <a16:creationId xmlns:a16="http://schemas.microsoft.com/office/drawing/2014/main" id="{CD5EDD07-8F47-4693-846F-4A827449CC63}"/>
              </a:ext>
            </a:extLst>
          </p:cNvPr>
          <p:cNvGrpSpPr/>
          <p:nvPr/>
        </p:nvGrpSpPr>
        <p:grpSpPr>
          <a:xfrm>
            <a:off x="11156164" y="5435960"/>
            <a:ext cx="720080" cy="720080"/>
            <a:chOff x="10632504" y="5879148"/>
            <a:chExt cx="720080" cy="720080"/>
          </a:xfrm>
        </p:grpSpPr>
        <p:sp>
          <p:nvSpPr>
            <p:cNvPr id="14" name="Ovál 13">
              <a:extLst>
                <a:ext uri="{FF2B5EF4-FFF2-40B4-BE49-F238E27FC236}">
                  <a16:creationId xmlns:a16="http://schemas.microsoft.com/office/drawing/2014/main" id="{1AA077E8-AD1A-4F7E-9000-4015EF8CD2B5}"/>
                </a:ext>
              </a:extLst>
            </p:cNvPr>
            <p:cNvSpPr/>
            <p:nvPr/>
          </p:nvSpPr>
          <p:spPr>
            <a:xfrm>
              <a:off x="10632504" y="5879148"/>
              <a:ext cx="720080" cy="72008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5" name="Obrázok 14">
              <a:extLst>
                <a:ext uri="{FF2B5EF4-FFF2-40B4-BE49-F238E27FC236}">
                  <a16:creationId xmlns:a16="http://schemas.microsoft.com/office/drawing/2014/main" id="{39D2AFE9-225C-43FC-B9E3-53D05ECF147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689978">
              <a:off x="10716921" y="5963564"/>
              <a:ext cx="551247" cy="5512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57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>
            <a:extLst>
              <a:ext uri="{FF2B5EF4-FFF2-40B4-BE49-F238E27FC236}">
                <a16:creationId xmlns:a16="http://schemas.microsoft.com/office/drawing/2014/main" id="{8CE1BF0E-9252-4E76-BF65-80D01F80B7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201042" cy="6869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C7352633-AB09-4C51-9193-9FD6674E2D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El Quelele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8A0F821A-6954-4AD4-81FD-5C0194690C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522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B2EDAB5E-EB3C-47ED-A49B-3F8AC0298C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" y="2822"/>
            <a:ext cx="12194931" cy="6852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B7231FD1-DF1B-4E6E-8FFC-7973164EF5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Peregrinaje de </a:t>
            </a:r>
            <a:r>
              <a:rPr lang="es-MX" sz="2400" i="1" kern="0" dirty="0" err="1">
                <a:solidFill>
                  <a:prstClr val="white"/>
                </a:solidFill>
                <a:latin typeface="Constantia" panose="02030602050306030303" pitchFamily="18" charset="0"/>
              </a:rPr>
              <a:t>Wixárikas</a:t>
            </a: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 (Hijos del Sol) al sitio sagrado </a:t>
            </a:r>
            <a:r>
              <a:rPr lang="es-MX" sz="2400" i="1" kern="0" dirty="0" err="1">
                <a:solidFill>
                  <a:prstClr val="white"/>
                </a:solidFill>
                <a:latin typeface="Constantia" panose="02030602050306030303" pitchFamily="18" charset="0"/>
              </a:rPr>
              <a:t>Tatéi</a:t>
            </a: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 </a:t>
            </a:r>
            <a:r>
              <a:rPr lang="es-MX" sz="2400" i="1" kern="0" dirty="0" err="1">
                <a:solidFill>
                  <a:prstClr val="white"/>
                </a:solidFill>
                <a:latin typeface="Constantia" panose="02030602050306030303" pitchFamily="18" charset="0"/>
              </a:rPr>
              <a:t>Haramara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8" name="Obrázok 3">
            <a:extLst>
              <a:ext uri="{FF2B5EF4-FFF2-40B4-BE49-F238E27FC236}">
                <a16:creationId xmlns:a16="http://schemas.microsoft.com/office/drawing/2014/main" id="{4DCB0699-4E4C-4507-946B-B7A1775DFF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23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522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C6CC4E4C-6318-424C-8011-6AE87DA604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DFCD95CB-10E3-4712-9B66-7D531B15EAED}"/>
              </a:ext>
            </a:extLst>
          </p:cNvPr>
          <p:cNvSpPr/>
          <p:nvPr/>
        </p:nvSpPr>
        <p:spPr>
          <a:xfrm>
            <a:off x="8914366" y="6176094"/>
            <a:ext cx="2675732" cy="24622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47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</a:rPr>
              <a:t>Photography ©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</a:rPr>
              <a:t>2016 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</a:rPr>
              <a:t>Yamil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</a:rPr>
              <a:t>Misael Álvarez</a:t>
            </a:r>
            <a:endParaRPr lang="es-MX" sz="1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2D63701-5F9F-42A6-A51F-B6CFD7E438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Playa Novillero en Tecuala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Obrázok 6">
            <a:extLst>
              <a:ext uri="{FF2B5EF4-FFF2-40B4-BE49-F238E27FC236}">
                <a16:creationId xmlns:a16="http://schemas.microsoft.com/office/drawing/2014/main" id="{95336CA5-8C7C-4BE2-898C-8024EEB4B2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730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109EE0BC-2F8F-44FB-B591-46247018F1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5BB5EF0E-3E4B-417D-866F-2BD667BB87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Hikuri Neixa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, Nayarit</a:t>
            </a:r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EEC97A49-B95B-451B-A636-1AFEBCB0FE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75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>
            <a:extLst>
              <a:ext uri="{FF2B5EF4-FFF2-40B4-BE49-F238E27FC236}">
                <a16:creationId xmlns:a16="http://schemas.microsoft.com/office/drawing/2014/main" id="{E03F25E5-CBD4-4FED-A0BC-99AD2F041D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1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54C56888-2AE8-4E30-84ED-B7D56744B9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Playa Escondida de las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islas Marietas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DA306F65-2378-4F30-9A09-0B9F96C642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047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uicholes, conoce más sobre esta etnia y su arte">
            <a:extLst>
              <a:ext uri="{FF2B5EF4-FFF2-40B4-BE49-F238E27FC236}">
                <a16:creationId xmlns:a16="http://schemas.microsoft.com/office/drawing/2014/main" id="{D636958B-E3AD-489E-95E0-EC0A3C60E8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4ADC6ED-586F-4DF9-A09F-CD6EF25622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 dirty="0" err="1">
                <a:solidFill>
                  <a:prstClr val="white"/>
                </a:solidFill>
                <a:latin typeface="Constantia" panose="02030602050306030303" pitchFamily="18" charset="0"/>
              </a:rPr>
              <a:t>Contemplando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 la Sierra del </a:t>
            </a:r>
            <a:r>
              <a:rPr lang="en-US" sz="2400" i="1" kern="0" dirty="0" err="1">
                <a:solidFill>
                  <a:prstClr val="white"/>
                </a:solidFill>
                <a:latin typeface="Constantia" panose="02030602050306030303" pitchFamily="18" charset="0"/>
              </a:rPr>
              <a:t>Nayar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10" name="Obrázok 3">
            <a:extLst>
              <a:ext uri="{FF2B5EF4-FFF2-40B4-BE49-F238E27FC236}">
                <a16:creationId xmlns:a16="http://schemas.microsoft.com/office/drawing/2014/main" id="{E120FAFC-AF33-4D59-AFB3-0786842E8F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52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237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E12BD440-B55F-479E-BD2D-4A42D8C638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BD368B67-700C-430A-AD14-C8D0318BDF95}"/>
              </a:ext>
            </a:extLst>
          </p:cNvPr>
          <p:cNvSpPr/>
          <p:nvPr/>
        </p:nvSpPr>
        <p:spPr>
          <a:xfrm>
            <a:off x="9234966" y="6186197"/>
            <a:ext cx="2355132" cy="24622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47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</a:rPr>
              <a:t>Photography ©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</a:rPr>
              <a:t>2016 por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</a:rPr>
              <a:t>Diego Carrales</a:t>
            </a:r>
            <a:endParaRPr lang="es-MX" sz="1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764ADA7-9FBE-4D36-9B5D-54125D9B83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Atardecer en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 Sayulita</a:t>
            </a:r>
          </a:p>
        </p:txBody>
      </p:sp>
      <p:pic>
        <p:nvPicPr>
          <p:cNvPr id="33794" name="Picture 2" descr="Resultado de imagen para tatei haramara">
            <a:extLst>
              <a:ext uri="{FF2B5EF4-FFF2-40B4-BE49-F238E27FC236}">
                <a16:creationId xmlns:a16="http://schemas.microsoft.com/office/drawing/2014/main" id="{AB56C2EC-44FD-4A88-AAC6-9BD1125DB4C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614" t="42602" r="52956" b="18932"/>
          <a:stretch/>
        </p:blipFill>
        <p:spPr bwMode="auto">
          <a:xfrm>
            <a:off x="280184" y="98041"/>
            <a:ext cx="1668524" cy="1495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5FB68577-FEF8-4B6F-9CD0-461A3204DE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624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>
            <a:extLst>
              <a:ext uri="{FF2B5EF4-FFF2-40B4-BE49-F238E27FC236}">
                <a16:creationId xmlns:a16="http://schemas.microsoft.com/office/drawing/2014/main" id="{A296A5BF-DDEF-4716-803B-5D3294DEBC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451" y="650"/>
            <a:ext cx="12190549" cy="6869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551864C4-3FC2-4583-ACF6-D2D04CEB1103}"/>
              </a:ext>
            </a:extLst>
          </p:cNvPr>
          <p:cNvSpPr/>
          <p:nvPr/>
        </p:nvSpPr>
        <p:spPr>
          <a:xfrm>
            <a:off x="9411295" y="6148590"/>
            <a:ext cx="2178803" cy="24622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47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</a:rPr>
              <a:t>Photography © 2017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</a:rPr>
              <a:t>por Rob O'Brien</a:t>
            </a:r>
            <a:endParaRPr lang="es-MX" sz="1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B43CB8F-2513-45FF-B687-A6706AA5BB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En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 la costa de Sayulita</a:t>
            </a:r>
          </a:p>
        </p:txBody>
      </p:sp>
      <p:pic>
        <p:nvPicPr>
          <p:cNvPr id="7" name="Obrázok 6">
            <a:extLst>
              <a:ext uri="{FF2B5EF4-FFF2-40B4-BE49-F238E27FC236}">
                <a16:creationId xmlns:a16="http://schemas.microsoft.com/office/drawing/2014/main" id="{46FE44CA-B63D-4BB5-886D-7B915CE73D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044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>
            <a:extLst>
              <a:ext uri="{FF2B5EF4-FFF2-40B4-BE49-F238E27FC236}">
                <a16:creationId xmlns:a16="http://schemas.microsoft.com/office/drawing/2014/main" id="{BE72B90F-53DC-4ED2-81B5-DB910F9372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205252" cy="6861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6DC0B006-8F71-44F1-8DF3-80357B0D5BEF}"/>
              </a:ext>
            </a:extLst>
          </p:cNvPr>
          <p:cNvSpPr/>
          <p:nvPr/>
        </p:nvSpPr>
        <p:spPr>
          <a:xfrm>
            <a:off x="8731622" y="6176094"/>
            <a:ext cx="2858476" cy="24622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47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>
                <a:solidFill>
                  <a:prstClr val="black"/>
                </a:solidFill>
                <a:latin typeface="Calibri" panose="020F0502020204030204"/>
              </a:rPr>
              <a:t>Photography ©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</a:rPr>
              <a:t>2014 por Mauricio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</a:rPr>
              <a:t>González Terán</a:t>
            </a:r>
            <a:endParaRPr lang="es-MX" sz="1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B33EA0B-D3E6-4D84-AA38-D8739EB654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Playa Platanitos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11" name="Picture 2" descr="Resultado de imagen para nombre nayarit">
            <a:extLst>
              <a:ext uri="{FF2B5EF4-FFF2-40B4-BE49-F238E27FC236}">
                <a16:creationId xmlns:a16="http://schemas.microsoft.com/office/drawing/2014/main" id="{8E76D868-CD34-466B-AEC4-ED0A853C15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8000" y="260648"/>
            <a:ext cx="2736304" cy="103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1CF2C993-FD4A-45DD-BC76-EEF80B81F0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168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>
            <a:extLst>
              <a:ext uri="{FF2B5EF4-FFF2-40B4-BE49-F238E27FC236}">
                <a16:creationId xmlns:a16="http://schemas.microsoft.com/office/drawing/2014/main" id="{EC9623E3-E42C-4FCA-B599-A3CCC82303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ED9CD3FF-B1E6-42B2-8476-4BC99139EC0E}"/>
              </a:ext>
            </a:extLst>
          </p:cNvPr>
          <p:cNvSpPr/>
          <p:nvPr/>
        </p:nvSpPr>
        <p:spPr>
          <a:xfrm>
            <a:off x="9505445" y="6165850"/>
            <a:ext cx="2071401" cy="24622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47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</a:rPr>
              <a:t>Photography ©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</a:rPr>
              <a:t>2016 por tRmulhair</a:t>
            </a:r>
            <a:endParaRPr lang="es-MX" sz="1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6EC7E4F1-AFF1-446A-8CB5-83149C60B5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Invocación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 a </a:t>
            </a: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la diosa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 del mar</a:t>
            </a:r>
          </a:p>
        </p:txBody>
      </p:sp>
      <p:pic>
        <p:nvPicPr>
          <p:cNvPr id="17415" name="Picture 7" descr="Resultado de imagen para tatei haramara">
            <a:extLst>
              <a:ext uri="{FF2B5EF4-FFF2-40B4-BE49-F238E27FC236}">
                <a16:creationId xmlns:a16="http://schemas.microsoft.com/office/drawing/2014/main" id="{A3592CD6-58DF-404B-ACAA-3C815A798C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000" t="47041" r="23396" b="17452"/>
          <a:stretch/>
        </p:blipFill>
        <p:spPr bwMode="auto">
          <a:xfrm>
            <a:off x="10064678" y="4226356"/>
            <a:ext cx="1512168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08A383CD-7632-445F-9E94-8AFE83C56D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27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BF2FA99A-3468-4DFB-8B3C-EC9F96A03C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815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4B5DA97C-5F1E-4AF7-AB3A-8E6F8A86C502}"/>
              </a:ext>
            </a:extLst>
          </p:cNvPr>
          <p:cNvSpPr/>
          <p:nvPr/>
        </p:nvSpPr>
        <p:spPr>
          <a:xfrm>
            <a:off x="8888716" y="6165850"/>
            <a:ext cx="2701382" cy="24622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47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</a:rPr>
              <a:t>Photography ©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</a:rPr>
              <a:t>2017 por </a:t>
            </a:r>
            <a:r>
              <a:rPr lang="es-MX" sz="1000" b="1" dirty="0">
                <a:solidFill>
                  <a:prstClr val="black"/>
                </a:solidFill>
                <a:latin typeface="Calibri" panose="020F0502020204030204"/>
              </a:rPr>
              <a:t>Juan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</a:rPr>
              <a:t>Roberto Ocampo</a:t>
            </a:r>
            <a:endParaRPr lang="es-MX" sz="1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33F0796-23CD-4504-97CD-B9B4D0684D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Hermosa puesta del Sol, en Playa San Pancho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Obrázok 6">
            <a:extLst>
              <a:ext uri="{FF2B5EF4-FFF2-40B4-BE49-F238E27FC236}">
                <a16:creationId xmlns:a16="http://schemas.microsoft.com/office/drawing/2014/main" id="{2FCD4EC6-A8AD-4207-85B8-55A0A57AA8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710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>
            <a:extLst>
              <a:ext uri="{FF2B5EF4-FFF2-40B4-BE49-F238E27FC236}">
                <a16:creationId xmlns:a16="http://schemas.microsoft.com/office/drawing/2014/main" id="{8E052BC6-E371-4C03-AA7C-A223BF7E5E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9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47214181-7798-47C1-95CC-3DB9CF1469A4}"/>
              </a:ext>
            </a:extLst>
          </p:cNvPr>
          <p:cNvSpPr/>
          <p:nvPr/>
        </p:nvSpPr>
        <p:spPr>
          <a:xfrm>
            <a:off x="9473813" y="6186197"/>
            <a:ext cx="2116285" cy="24622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47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</a:rPr>
              <a:t>Photography © 2016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</a:rPr>
              <a:t>por Rami Daud</a:t>
            </a:r>
            <a:endParaRPr lang="es-MX" sz="1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20BB5C8-AF6E-4D53-8C17-CB91712EF5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Sayulita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, Nayarit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Obrázok 6">
            <a:extLst>
              <a:ext uri="{FF2B5EF4-FFF2-40B4-BE49-F238E27FC236}">
                <a16:creationId xmlns:a16="http://schemas.microsoft.com/office/drawing/2014/main" id="{3BB8B9B9-EC03-440E-A4E9-58715602E8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872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546DB893-AD86-4FED-A253-D192BD1844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552" y="-1"/>
            <a:ext cx="12192001" cy="6858001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0B13B7A9-3F26-4908-9808-29D9FCE655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La abuela </a:t>
            </a:r>
            <a:r>
              <a:rPr lang="en-US" sz="2400" i="1" kern="0" dirty="0" err="1">
                <a:solidFill>
                  <a:prstClr val="white"/>
                </a:solidFill>
                <a:latin typeface="Constantia" panose="02030602050306030303" pitchFamily="18" charset="0"/>
              </a:rPr>
              <a:t>muestra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 a </a:t>
            </a:r>
            <a:r>
              <a:rPr lang="en-US" sz="2400" i="1" kern="0" dirty="0" err="1">
                <a:solidFill>
                  <a:prstClr val="white"/>
                </a:solidFill>
                <a:latin typeface="Constantia" panose="02030602050306030303" pitchFamily="18" charset="0"/>
              </a:rPr>
              <a:t>su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 </a:t>
            </a:r>
            <a:r>
              <a:rPr lang="en-US" sz="2400" i="1" kern="0" dirty="0" err="1">
                <a:solidFill>
                  <a:prstClr val="white"/>
                </a:solidFill>
                <a:latin typeface="Constantia" panose="02030602050306030303" pitchFamily="18" charset="0"/>
              </a:rPr>
              <a:t>nieta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 la </a:t>
            </a:r>
            <a:r>
              <a:rPr lang="en-US" sz="2400" i="1" kern="0" dirty="0" err="1">
                <a:solidFill>
                  <a:prstClr val="white"/>
                </a:solidFill>
                <a:latin typeface="Constantia" panose="02030602050306030303" pitchFamily="18" charset="0"/>
              </a:rPr>
              <a:t>ofrenda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 a </a:t>
            </a:r>
            <a:r>
              <a:rPr lang="en-US" sz="2400" i="1" kern="0" dirty="0" err="1">
                <a:solidFill>
                  <a:prstClr val="white"/>
                </a:solidFill>
                <a:latin typeface="Constantia" panose="02030602050306030303" pitchFamily="18" charset="0"/>
              </a:rPr>
              <a:t>Tatéi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 </a:t>
            </a:r>
            <a:r>
              <a:rPr lang="en-US" sz="2400" i="1" kern="0" dirty="0" err="1">
                <a:solidFill>
                  <a:prstClr val="white"/>
                </a:solidFill>
                <a:latin typeface="Constantia" panose="02030602050306030303" pitchFamily="18" charset="0"/>
              </a:rPr>
              <a:t>Haramara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9" name="Grafika" descr="MÃ©xico Desconocido">
            <a:extLst>
              <a:ext uri="{FF2B5EF4-FFF2-40B4-BE49-F238E27FC236}">
                <a16:creationId xmlns:a16="http://schemas.microsoft.com/office/drawing/2014/main" id="{E0F3E80B-1F0B-4A71-87F4-5E8B9331A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072" y="1412776"/>
            <a:ext cx="1033464" cy="385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Obrázok 6">
            <a:extLst>
              <a:ext uri="{FF2B5EF4-FFF2-40B4-BE49-F238E27FC236}">
                <a16:creationId xmlns:a16="http://schemas.microsoft.com/office/drawing/2014/main" id="{054BCF1B-B202-4451-88C1-9D054440E9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465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7B78CCDD-3529-4276-A317-5DB1D95CDB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D7A0DAD1-75CC-49C3-8073-F744E40CE4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Pequeño islote donde huicholes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y coras</a:t>
            </a: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 veneran a ‘Nuestra Madre La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Mar’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27650" name="Picture 2" descr="Imagen relacionada">
            <a:extLst>
              <a:ext uri="{FF2B5EF4-FFF2-40B4-BE49-F238E27FC236}">
                <a16:creationId xmlns:a16="http://schemas.microsoft.com/office/drawing/2014/main" id="{D9287F5B-D39F-447C-80F4-F01F7BAB4B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8616" b="33261"/>
          <a:stretch/>
        </p:blipFill>
        <p:spPr bwMode="auto">
          <a:xfrm>
            <a:off x="191344" y="188915"/>
            <a:ext cx="3228932" cy="2601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2" name="Picture 4" descr="Imagen relacionada">
            <a:extLst>
              <a:ext uri="{FF2B5EF4-FFF2-40B4-BE49-F238E27FC236}">
                <a16:creationId xmlns:a16="http://schemas.microsoft.com/office/drawing/2014/main" id="{B697E4FB-F3A1-4A20-96D1-439379CD64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1431"/>
          <a:stretch/>
        </p:blipFill>
        <p:spPr bwMode="auto">
          <a:xfrm>
            <a:off x="9479309" y="188915"/>
            <a:ext cx="2521347" cy="4408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Obrázok 7">
            <a:extLst>
              <a:ext uri="{FF2B5EF4-FFF2-40B4-BE49-F238E27FC236}">
                <a16:creationId xmlns:a16="http://schemas.microsoft.com/office/drawing/2014/main" id="{7EEC6D3D-CC74-4BD9-A67C-BBDDE9A34F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04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>
            <a:extLst>
              <a:ext uri="{FF2B5EF4-FFF2-40B4-BE49-F238E27FC236}">
                <a16:creationId xmlns:a16="http://schemas.microsoft.com/office/drawing/2014/main" id="{E5FBF21E-1CC3-47AE-90A5-DE22E0A681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27C027FB-8BEA-474A-A4BB-5831E75D63F2}"/>
              </a:ext>
            </a:extLst>
          </p:cNvPr>
          <p:cNvSpPr/>
          <p:nvPr/>
        </p:nvSpPr>
        <p:spPr>
          <a:xfrm>
            <a:off x="9060238" y="6173681"/>
            <a:ext cx="2529860" cy="24622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47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</a:rPr>
              <a:t>Photography © 2017 por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</a:rPr>
              <a:t>Armando Morales </a:t>
            </a:r>
            <a:endParaRPr lang="es-MX" sz="1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A9EF1D45-7D7A-42ED-8705-52B4BC704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Avistamiento de ballenas, cerca de San Blas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Obrázok 5">
            <a:extLst>
              <a:ext uri="{FF2B5EF4-FFF2-40B4-BE49-F238E27FC236}">
                <a16:creationId xmlns:a16="http://schemas.microsoft.com/office/drawing/2014/main" id="{2250CDB6-3E48-4A03-8DBF-C69BCD2112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51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>
            <a:extLst>
              <a:ext uri="{FF2B5EF4-FFF2-40B4-BE49-F238E27FC236}">
                <a16:creationId xmlns:a16="http://schemas.microsoft.com/office/drawing/2014/main" id="{1BD04B69-C3F4-425D-BC85-0473A8A215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205252" cy="6878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5">
            <a:extLst>
              <a:ext uri="{FF2B5EF4-FFF2-40B4-BE49-F238E27FC236}">
                <a16:creationId xmlns:a16="http://schemas.microsoft.com/office/drawing/2014/main" id="{22602F19-DD59-45E1-A528-6049140323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El Atrapasueños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40006884-B185-4371-BF39-4BCE82838879}"/>
              </a:ext>
            </a:extLst>
          </p:cNvPr>
          <p:cNvSpPr/>
          <p:nvPr/>
        </p:nvSpPr>
        <p:spPr>
          <a:xfrm>
            <a:off x="9336360" y="6185619"/>
            <a:ext cx="2313455" cy="24622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47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</a:rPr>
              <a:t>Photography ©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</a:rPr>
              <a:t>2016 por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</a:rPr>
              <a:t>Saira Martínez</a:t>
            </a:r>
            <a:endParaRPr lang="es-MX" sz="1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8" name="Obrázok 7">
            <a:extLst>
              <a:ext uri="{FF2B5EF4-FFF2-40B4-BE49-F238E27FC236}">
                <a16:creationId xmlns:a16="http://schemas.microsoft.com/office/drawing/2014/main" id="{04A60C4B-B806-432B-9731-F52AD9BA90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7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>
            <a:extLst>
              <a:ext uri="{FF2B5EF4-FFF2-40B4-BE49-F238E27FC236}">
                <a16:creationId xmlns:a16="http://schemas.microsoft.com/office/drawing/2014/main" id="{3FE534DA-087A-4B7C-9015-26FE7BB8BE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9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3291EA0-4D59-4DF7-908B-6EB843D325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Gaviotas en</a:t>
            </a:r>
            <a:r>
              <a:rPr lang="en-U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 Playa Nuevo Vallarta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0A0A8286-A845-4D93-A06E-BF0717436250}"/>
              </a:ext>
            </a:extLst>
          </p:cNvPr>
          <p:cNvSpPr/>
          <p:nvPr/>
        </p:nvSpPr>
        <p:spPr>
          <a:xfrm>
            <a:off x="9812046" y="6186197"/>
            <a:ext cx="1778052" cy="24622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47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</a:rPr>
              <a:t>Photography ©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</a:rPr>
              <a:t>2016 por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</a:rPr>
              <a:t>zssh</a:t>
            </a:r>
            <a:endParaRPr lang="es-MX" sz="1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11" name="Picture 2" descr="Resultado de imagen para nombre nayarit">
            <a:extLst>
              <a:ext uri="{FF2B5EF4-FFF2-40B4-BE49-F238E27FC236}">
                <a16:creationId xmlns:a16="http://schemas.microsoft.com/office/drawing/2014/main" id="{2A1B13E3-E069-49A5-B2D4-FBFD8A3572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7368" y="326352"/>
            <a:ext cx="2736304" cy="103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Obrázok 7">
            <a:extLst>
              <a:ext uri="{FF2B5EF4-FFF2-40B4-BE49-F238E27FC236}">
                <a16:creationId xmlns:a16="http://schemas.microsoft.com/office/drawing/2014/main" id="{06BB3194-0167-4006-85B1-5F9D272518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105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>
            <a:extLst>
              <a:ext uri="{FF2B5EF4-FFF2-40B4-BE49-F238E27FC236}">
                <a16:creationId xmlns:a16="http://schemas.microsoft.com/office/drawing/2014/main" id="{4808A214-0057-4D96-91D6-F553A8420A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69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305C2742-D40E-4570-AC61-EAB760BA3F67}"/>
              </a:ext>
            </a:extLst>
          </p:cNvPr>
          <p:cNvSpPr/>
          <p:nvPr/>
        </p:nvSpPr>
        <p:spPr>
          <a:xfrm>
            <a:off x="9349954" y="6175769"/>
            <a:ext cx="2226892" cy="24622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47000">
                <a:schemeClr val="accent4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rgbClr val="542804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n-US" sz="1000" b="1" dirty="0">
                <a:solidFill>
                  <a:prstClr val="black"/>
                </a:solidFill>
                <a:latin typeface="Calibri" panose="020F0502020204030204"/>
              </a:rPr>
              <a:t>Photography © </a:t>
            </a:r>
            <a:r>
              <a:rPr lang="en-US" sz="1000" b="1">
                <a:solidFill>
                  <a:prstClr val="black"/>
                </a:solidFill>
                <a:latin typeface="Calibri" panose="020F0502020204030204"/>
              </a:rPr>
              <a:t>2016 por </a:t>
            </a:r>
            <a:r>
              <a:rPr lang="es-MX" sz="1000" b="1">
                <a:solidFill>
                  <a:prstClr val="black"/>
                </a:solidFill>
                <a:latin typeface="Calibri" panose="020F0502020204030204"/>
              </a:rPr>
              <a:t>Edward Kreis</a:t>
            </a:r>
            <a:endParaRPr lang="es-MX" sz="10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483B854-55B3-4F6A-A38F-1954D9499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Rayos de Esperanza,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Las Jarretaderas</a:t>
            </a:r>
            <a:endParaRPr lang="en-U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Obrázok 6">
            <a:extLst>
              <a:ext uri="{FF2B5EF4-FFF2-40B4-BE49-F238E27FC236}">
                <a16:creationId xmlns:a16="http://schemas.microsoft.com/office/drawing/2014/main" id="{10BCC083-CF1E-4EB1-A81D-0C55B97943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377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rnament 2">
            <a:extLst>
              <a:ext uri="{FF2B5EF4-FFF2-40B4-BE49-F238E27FC236}">
                <a16:creationId xmlns:a16="http://schemas.microsoft.com/office/drawing/2014/main" id="{A6DF508E-DF9F-4D9B-9187-BF90FADF62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30826" y="0"/>
            <a:ext cx="1865376" cy="6858000"/>
          </a:xfrm>
          <a:prstGeom prst="rect">
            <a:avLst/>
          </a:prstGeom>
        </p:spPr>
      </p:pic>
      <p:pic>
        <p:nvPicPr>
          <p:cNvPr id="26" name="Mexico" descr="logoMexico">
            <a:extLst>
              <a:ext uri="{FF2B5EF4-FFF2-40B4-BE49-F238E27FC236}">
                <a16:creationId xmlns:a16="http://schemas.microsoft.com/office/drawing/2014/main" id="{53A8F7ED-1F8A-47F9-9754-3757ACF0D9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14037" y="228842"/>
            <a:ext cx="2736850" cy="45720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>
            <a:solidFill>
              <a:srgbClr val="632523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2" name="Lalo">
            <a:extLst>
              <a:ext uri="{FF2B5EF4-FFF2-40B4-BE49-F238E27FC236}">
                <a16:creationId xmlns:a16="http://schemas.microsoft.com/office/drawing/2014/main" id="{EEAFC3E6-3270-4985-A4BA-019F2BE92B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6207" y="5648944"/>
            <a:ext cx="115999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Matura MT Script Capitals" pitchFamily="66" charset="0"/>
                <a:ea typeface="+mn-ea"/>
                <a:cs typeface="Arial" charset="0"/>
              </a:rPr>
              <a:t>Lalo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Matura MT Script Capitals" pitchFamily="66" charset="0"/>
                <a:ea typeface="+mn-ea"/>
                <a:cs typeface="Arial" charset="0"/>
              </a:rPr>
              <a:t> </a:t>
            </a: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Matura MT Script Capitals" pitchFamily="66" charset="0"/>
              <a:ea typeface="+mn-ea"/>
              <a:cs typeface="Arial" charset="0"/>
            </a:endParaRPr>
          </a:p>
        </p:txBody>
      </p:sp>
      <p:pic>
        <p:nvPicPr>
          <p:cNvPr id="28" name="Foto">
            <a:extLst>
              <a:ext uri="{FF2B5EF4-FFF2-40B4-BE49-F238E27FC236}">
                <a16:creationId xmlns:a16="http://schemas.microsoft.com/office/drawing/2014/main" id="{5FE70513-F80D-4C87-943D-BD4455EB0FF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4037" y="786539"/>
            <a:ext cx="2728402" cy="4658685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35842" name="Grafika" descr="Resultado de imagen para diseÃ±o wixarika">
            <a:extLst>
              <a:ext uri="{FF2B5EF4-FFF2-40B4-BE49-F238E27FC236}">
                <a16:creationId xmlns:a16="http://schemas.microsoft.com/office/drawing/2014/main" id="{1D940966-C593-452A-95FC-BA089B0689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2413" y="3198130"/>
            <a:ext cx="1961107" cy="788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E">
            <a:extLst>
              <a:ext uri="{FF2B5EF4-FFF2-40B4-BE49-F238E27FC236}">
                <a16:creationId xmlns:a16="http://schemas.microsoft.com/office/drawing/2014/main" id="{DE14C103-E194-46EE-8026-056D2F7D3BB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28496" y="5624207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0" i="0" u="none" strike="noStrike" kern="10" cap="none" spc="720" normalizeH="0" baseline="0" noProof="0">
                <a:ln>
                  <a:noFill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uLnTx/>
                <a:uFillTx/>
                <a:latin typeface="Arial Black"/>
                <a:ea typeface="+mn-ea"/>
                <a:cs typeface="Arial" panose="020B0604020202020204" pitchFamily="34" charset="0"/>
              </a:rPr>
              <a:t>E</a:t>
            </a:r>
          </a:p>
        </p:txBody>
      </p:sp>
      <p:sp>
        <p:nvSpPr>
          <p:cNvPr id="29" name="G">
            <a:extLst>
              <a:ext uri="{FF2B5EF4-FFF2-40B4-BE49-F238E27FC236}">
                <a16:creationId xmlns:a16="http://schemas.microsoft.com/office/drawing/2014/main" id="{83769A08-738C-4804-A888-94DF30B4052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23216" y="5829411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0" i="0" u="none" strike="noStrike" kern="10" cap="none" spc="720" normalizeH="0" baseline="0" noProof="0">
                <a:ln>
                  <a:noFill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uLnTx/>
                <a:uFillTx/>
                <a:latin typeface="Arial Black"/>
                <a:ea typeface="+mn-ea"/>
                <a:cs typeface="Arial" panose="020B0604020202020204" pitchFamily="34" charset="0"/>
              </a:rPr>
              <a:t>G</a:t>
            </a:r>
          </a:p>
        </p:txBody>
      </p:sp>
      <p:grpSp>
        <p:nvGrpSpPr>
          <p:cNvPr id="30" name="Pôvod">
            <a:extLst>
              <a:ext uri="{FF2B5EF4-FFF2-40B4-BE49-F238E27FC236}">
                <a16:creationId xmlns:a16="http://schemas.microsoft.com/office/drawing/2014/main" id="{9826C073-F5F3-489F-AC79-BC1C3286C896}"/>
              </a:ext>
            </a:extLst>
          </p:cNvPr>
          <p:cNvGrpSpPr/>
          <p:nvPr/>
        </p:nvGrpSpPr>
        <p:grpSpPr>
          <a:xfrm>
            <a:off x="3807794" y="4129674"/>
            <a:ext cx="1026000" cy="1296000"/>
            <a:chOff x="5585525" y="4747008"/>
            <a:chExt cx="1026000" cy="1296000"/>
          </a:xfrm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32" name="Google">
              <a:extLst>
                <a:ext uri="{FF2B5EF4-FFF2-40B4-BE49-F238E27FC236}">
                  <a16:creationId xmlns:a16="http://schemas.microsoft.com/office/drawing/2014/main" id="{3B734832-669C-44EF-8943-AB808B63320A}"/>
                </a:ext>
              </a:extLst>
            </p:cNvPr>
            <p:cNvPicPr>
              <a:picLocks noChangeArrowheads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5594707" y="5719008"/>
              <a:ext cx="1015200" cy="324000"/>
            </a:xfrm>
            <a:prstGeom prst="rect">
              <a:avLst/>
            </a:prstGeom>
            <a:ln w="15875" cap="sq">
              <a:solidFill>
                <a:sysClr val="windowText" lastClr="000000"/>
              </a:solidFill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33" name="Pinterest">
              <a:extLst>
                <a:ext uri="{FF2B5EF4-FFF2-40B4-BE49-F238E27FC236}">
                  <a16:creationId xmlns:a16="http://schemas.microsoft.com/office/drawing/2014/main" id="{43453D8E-9F74-4B2B-B19F-6B0630B4315A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6337" y="5395008"/>
              <a:ext cx="1021033" cy="324000"/>
            </a:xfrm>
            <a:prstGeom prst="rect">
              <a:avLst/>
            </a:prstGeom>
            <a:ln w="15875" cap="sq">
              <a:solidFill>
                <a:sysClr val="windowText" lastClr="000000"/>
              </a:solidFill>
              <a:prstDash val="solid"/>
              <a:miter lim="800000"/>
            </a:ln>
            <a:effectLst/>
          </p:spPr>
        </p:pic>
        <p:pic>
          <p:nvPicPr>
            <p:cNvPr id="34" name="Flickr">
              <a:extLst>
                <a:ext uri="{FF2B5EF4-FFF2-40B4-BE49-F238E27FC236}">
                  <a16:creationId xmlns:a16="http://schemas.microsoft.com/office/drawing/2014/main" id="{A60050D3-8720-49B1-B86F-53972924BF38}"/>
                </a:ext>
              </a:extLst>
            </p:cNvPr>
            <p:cNvPicPr>
              <a:picLocks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585525" y="5071008"/>
              <a:ext cx="1026000" cy="324000"/>
            </a:xfrm>
            <a:prstGeom prst="rect">
              <a:avLst/>
            </a:prstGeom>
            <a:ln w="15875">
              <a:solidFill>
                <a:sysClr val="windowText" lastClr="000000"/>
              </a:solidFill>
            </a:ln>
            <a:effectLst/>
          </p:spPr>
        </p:pic>
        <p:pic>
          <p:nvPicPr>
            <p:cNvPr id="35" name="500px">
              <a:extLst>
                <a:ext uri="{FF2B5EF4-FFF2-40B4-BE49-F238E27FC236}">
                  <a16:creationId xmlns:a16="http://schemas.microsoft.com/office/drawing/2014/main" id="{5630A4B1-DF9E-4472-AA12-7028E67984B1}"/>
                </a:ext>
              </a:extLst>
            </p:cNvPr>
            <p:cNvPicPr>
              <a:picLocks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585525" y="4747008"/>
              <a:ext cx="1026000" cy="324000"/>
            </a:xfrm>
            <a:prstGeom prst="rect">
              <a:avLst/>
            </a:prstGeom>
            <a:ln w="15875" cap="sq">
              <a:solidFill>
                <a:sysClr val="windowText" lastClr="000000"/>
              </a:solidFill>
              <a:prstDash val="solid"/>
              <a:miter lim="800000"/>
            </a:ln>
            <a:effectLst/>
          </p:spPr>
        </p:pic>
      </p:grpSp>
      <p:pic>
        <p:nvPicPr>
          <p:cNvPr id="36" name="Podanie rúk">
            <a:extLst>
              <a:ext uri="{FF2B5EF4-FFF2-40B4-BE49-F238E27FC236}">
                <a16:creationId xmlns:a16="http://schemas.microsoft.com/office/drawing/2014/main" id="{C417EB03-BD58-4504-AF38-39FA5FE8543D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4833326" y="314811"/>
            <a:ext cx="4315060" cy="2405646"/>
          </a:xfrm>
          <a:prstGeom prst="rect">
            <a:avLst/>
          </a:prstGeom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7" name="Rok">
            <a:extLst>
              <a:ext uri="{FF2B5EF4-FFF2-40B4-BE49-F238E27FC236}">
                <a16:creationId xmlns:a16="http://schemas.microsoft.com/office/drawing/2014/main" id="{8646ABA2-1417-4353-AF7E-B22CD29399D3}"/>
              </a:ext>
            </a:extLst>
          </p:cNvPr>
          <p:cNvSpPr txBox="1"/>
          <p:nvPr/>
        </p:nvSpPr>
        <p:spPr>
          <a:xfrm>
            <a:off x="5860555" y="4609109"/>
            <a:ext cx="986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noFill/>
                </a:ln>
                <a:solidFill>
                  <a:srgbClr val="632523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2019</a:t>
            </a:r>
          </a:p>
        </p:txBody>
      </p:sp>
      <p:sp>
        <p:nvSpPr>
          <p:cNvPr id="38" name="WEB">
            <a:extLst>
              <a:ext uri="{FF2B5EF4-FFF2-40B4-BE49-F238E27FC236}">
                <a16:creationId xmlns:a16="http://schemas.microsoft.com/office/drawing/2014/main" id="{C23E65C8-8EF3-40B6-B644-04F47D8128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3963" y="6298558"/>
            <a:ext cx="2368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632523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Imágenes de la Web</a:t>
            </a:r>
            <a:endParaRPr kumimoji="0" lang="es-ES" sz="1800" b="1" i="0" u="none" strike="noStrike" kern="0" cap="none" spc="0" normalizeH="0" baseline="0" noProof="0" dirty="0">
              <a:ln>
                <a:noFill/>
              </a:ln>
              <a:solidFill>
                <a:srgbClr val="632523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39" name="Mapa">
            <a:extLst>
              <a:ext uri="{FF2B5EF4-FFF2-40B4-BE49-F238E27FC236}">
                <a16:creationId xmlns:a16="http://schemas.microsoft.com/office/drawing/2014/main" id="{E0F2D4F5-5590-4CE2-84B1-FF42D315E5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695200" y="3373296"/>
            <a:ext cx="3356745" cy="2162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Nayarit">
            <a:extLst>
              <a:ext uri="{FF2B5EF4-FFF2-40B4-BE49-F238E27FC236}">
                <a16:creationId xmlns:a16="http://schemas.microsoft.com/office/drawing/2014/main" id="{422E6AB6-E3CF-438E-B23B-396EE40501BB}"/>
              </a:ext>
            </a:extLst>
          </p:cNvPr>
          <p:cNvSpPr/>
          <p:nvPr/>
        </p:nvSpPr>
        <p:spPr>
          <a:xfrm>
            <a:off x="6869020" y="4112589"/>
            <a:ext cx="8613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Nayarit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41" name="Hudba">
            <a:extLst>
              <a:ext uri="{FF2B5EF4-FFF2-40B4-BE49-F238E27FC236}">
                <a16:creationId xmlns:a16="http://schemas.microsoft.com/office/drawing/2014/main" id="{3629B1F5-349D-423B-9EB8-BDCAA171FD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8114" y="2931060"/>
            <a:ext cx="392307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sng" strike="noStrike" kern="0" cap="none" spc="0" normalizeH="0" baseline="0" noProof="0">
                <a:ln>
                  <a:noFill/>
                </a:ln>
                <a:solidFill>
                  <a:srgbClr val="632523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Música</a:t>
            </a:r>
            <a:r>
              <a:rPr kumimoji="0" lang="sk-SK" sz="1400" b="1" i="0" u="none" strike="noStrike" kern="0" cap="none" spc="0" normalizeH="0" baseline="0" noProof="0">
                <a:ln>
                  <a:noFill/>
                </a:ln>
                <a:solidFill>
                  <a:srgbClr val="632523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: </a:t>
            </a:r>
            <a:r>
              <a:rPr lang="es-ES" sz="1400" kern="0">
                <a:solidFill>
                  <a:srgbClr val="632523"/>
                </a:solidFill>
              </a:rPr>
              <a:t>Música y Canto</a:t>
            </a:r>
            <a:r>
              <a:rPr lang="sk-SK" sz="1400" kern="0">
                <a:solidFill>
                  <a:srgbClr val="632523"/>
                </a:solidFill>
              </a:rPr>
              <a:t> C</a:t>
            </a:r>
            <a:r>
              <a:rPr lang="es-ES" sz="1400" kern="0">
                <a:solidFill>
                  <a:srgbClr val="632523"/>
                </a:solidFill>
              </a:rPr>
              <a:t>eremonial Huichol</a:t>
            </a:r>
            <a:endParaRPr kumimoji="0" lang="es-ES" sz="1400" b="0" i="0" u="none" strike="noStrike" kern="0" cap="none" spc="0" normalizeH="0" baseline="0" noProof="0" dirty="0">
              <a:ln>
                <a:noFill/>
              </a:ln>
              <a:solidFill>
                <a:srgbClr val="632523"/>
              </a:solidFill>
              <a:effectLst/>
              <a:uLnTx/>
              <a:uFillTx/>
            </a:endParaRPr>
          </a:p>
        </p:txBody>
      </p:sp>
      <p:sp>
        <p:nvSpPr>
          <p:cNvPr id="42" name="Autori">
            <a:extLst>
              <a:ext uri="{FF2B5EF4-FFF2-40B4-BE49-F238E27FC236}">
                <a16:creationId xmlns:a16="http://schemas.microsoft.com/office/drawing/2014/main" id="{AEBA2E96-F799-4BD5-924E-B7F5D7C104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96494" y="5624207"/>
            <a:ext cx="4169299" cy="95410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sng" strike="noStrike" kern="0" cap="none" spc="0" normalizeH="0" baseline="0" noProof="0">
                <a:ln>
                  <a:noFill/>
                </a:ln>
                <a:solidFill>
                  <a:srgbClr val="632523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Compilación</a:t>
            </a:r>
            <a:r>
              <a:rPr kumimoji="0" lang="sk-SK" sz="1400" b="1" i="0" u="none" strike="noStrike" kern="0" cap="none" spc="0" normalizeH="0" baseline="0" noProof="0">
                <a:ln>
                  <a:noFill/>
                </a:ln>
                <a:solidFill>
                  <a:srgbClr val="632523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:	</a:t>
            </a:r>
            <a:r>
              <a:rPr kumimoji="0" lang="sk-SK" sz="1400" b="0" i="0" u="none" strike="noStrike" kern="0" cap="none" spc="0" normalizeH="0" baseline="0" noProof="0">
                <a:ln>
                  <a:noFill/>
                </a:ln>
                <a:solidFill>
                  <a:srgbClr val="632523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Eduardo Gutiérrez y Castro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0" cap="none" spc="0" normalizeH="0" baseline="0" noProof="0">
                <a:ln>
                  <a:noFill/>
                </a:ln>
                <a:solidFill>
                  <a:srgbClr val="632523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		</a:t>
            </a:r>
            <a:r>
              <a:rPr kumimoji="0" lang="sk-SK" sz="1400" b="0" i="0" u="none" strike="noStrike" kern="0" cap="none" spc="0" normalizeH="0" baseline="0" noProof="0">
                <a:ln>
                  <a:noFill/>
                </a:ln>
                <a:solidFill>
                  <a:srgbClr val="632523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lalo2gu@gmail.com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sng" strike="noStrike" kern="0" cap="none" spc="0" normalizeH="0" baseline="0" noProof="0">
                <a:ln>
                  <a:noFill/>
                </a:ln>
                <a:solidFill>
                  <a:srgbClr val="632523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Cooperación</a:t>
            </a:r>
            <a:r>
              <a:rPr kumimoji="0" lang="sk-SK" sz="1400" b="1" i="0" u="none" strike="noStrike" kern="0" cap="none" spc="0" normalizeH="0" baseline="0" noProof="0">
                <a:ln>
                  <a:noFill/>
                </a:ln>
                <a:solidFill>
                  <a:srgbClr val="632523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:	</a:t>
            </a:r>
            <a:r>
              <a:rPr kumimoji="0" lang="sk-SK" sz="1400" b="0" i="0" u="none" strike="noStrike" kern="0" cap="none" spc="0" normalizeH="0" baseline="0" noProof="0">
                <a:ln>
                  <a:noFill/>
                </a:ln>
                <a:solidFill>
                  <a:srgbClr val="632523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Steve Rumpler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0" cap="none" spc="0" normalizeH="0" baseline="0" noProof="0">
                <a:ln>
                  <a:noFill/>
                </a:ln>
                <a:solidFill>
                  <a:srgbClr val="632523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		</a:t>
            </a:r>
            <a:r>
              <a:rPr kumimoji="0" lang="es-MX" sz="1400" b="0" i="0" u="none" strike="noStrike" kern="0" cap="none" spc="0" normalizeH="0" baseline="0" noProof="0">
                <a:ln>
                  <a:noFill/>
                </a:ln>
                <a:solidFill>
                  <a:srgbClr val="632523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pista2011@gmail.com</a:t>
            </a:r>
            <a:endParaRPr kumimoji="0" lang="es-MX" sz="1400" b="0" i="0" u="none" strike="noStrike" kern="0" cap="none" spc="0" normalizeH="0" baseline="0" noProof="0" dirty="0">
              <a:ln>
                <a:noFill/>
              </a:ln>
              <a:solidFill>
                <a:srgbClr val="632523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43" name="Ornament 1">
            <a:extLst>
              <a:ext uri="{FF2B5EF4-FFF2-40B4-BE49-F238E27FC236}">
                <a16:creationId xmlns:a16="http://schemas.microsoft.com/office/drawing/2014/main" id="{2E3DD5B6-547D-46F6-A272-C22F2CFB677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682752" cy="6858000"/>
          </a:xfrm>
          <a:prstGeom prst="rect">
            <a:avLst/>
          </a:prstGeom>
        </p:spPr>
      </p:pic>
      <p:pic>
        <p:nvPicPr>
          <p:cNvPr id="23" name="Rám">
            <a:extLst>
              <a:ext uri="{FF2B5EF4-FFF2-40B4-BE49-F238E27FC236}">
                <a16:creationId xmlns:a16="http://schemas.microsoft.com/office/drawing/2014/main" id="{DC18E905-3601-4AAC-A1F0-E72F8BF9E9A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95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1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40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1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6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7" grpId="0"/>
      <p:bldP spid="29" grpId="0"/>
      <p:bldP spid="37" grpId="0"/>
      <p:bldP spid="38" grpId="0"/>
      <p:bldP spid="40" grpId="0"/>
      <p:bldP spid="41" grpId="0"/>
      <p:bldP spid="4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hangingPunct="1"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hangingPunct="1">
              <a:spcBef>
                <a:spcPct val="50000"/>
              </a:spcBef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hangingPunct="1">
              <a:spcBef>
                <a:spcPct val="50000"/>
              </a:spcBef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hangingPunct="1">
              <a:spcBef>
                <a:spcPct val="50000"/>
              </a:spcBef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Presentación1nayarit</Template>
  <TotalTime>0</TotalTime>
  <Words>772</Words>
  <Application>Microsoft Office PowerPoint</Application>
  <PresentationFormat>Širokouhlá</PresentationFormat>
  <Paragraphs>146</Paragraphs>
  <Slides>47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47</vt:i4>
      </vt:variant>
    </vt:vector>
  </HeadingPairs>
  <TitlesOfParts>
    <vt:vector size="58" baseType="lpstr">
      <vt:lpstr>Cooper Black</vt:lpstr>
      <vt:lpstr>Arial Black</vt:lpstr>
      <vt:lpstr>Matura MT Script Capitals</vt:lpstr>
      <vt:lpstr>BinnePEE</vt:lpstr>
      <vt:lpstr>Calibri</vt:lpstr>
      <vt:lpstr>Constantia</vt:lpstr>
      <vt:lpstr>Arial</vt:lpstr>
      <vt:lpstr>Kristen ITC</vt:lpstr>
      <vt:lpstr>Wingdings</vt:lpstr>
      <vt:lpstr>Tema de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133</cp:revision>
  <dcterms:created xsi:type="dcterms:W3CDTF">2019-02-14T04:26:54Z</dcterms:created>
  <dcterms:modified xsi:type="dcterms:W3CDTF">2021-08-09T15:22:30Z</dcterms:modified>
</cp:coreProperties>
</file>