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337" r:id="rId4"/>
    <p:sldId id="259" r:id="rId5"/>
    <p:sldId id="260" r:id="rId6"/>
    <p:sldId id="334" r:id="rId7"/>
    <p:sldId id="335" r:id="rId8"/>
    <p:sldId id="338" r:id="rId9"/>
    <p:sldId id="265" r:id="rId10"/>
    <p:sldId id="257" r:id="rId11"/>
    <p:sldId id="273" r:id="rId12"/>
    <p:sldId id="274" r:id="rId13"/>
    <p:sldId id="291" r:id="rId14"/>
    <p:sldId id="275" r:id="rId15"/>
    <p:sldId id="277" r:id="rId16"/>
    <p:sldId id="276" r:id="rId17"/>
    <p:sldId id="294" r:id="rId18"/>
    <p:sldId id="326" r:id="rId19"/>
    <p:sldId id="318" r:id="rId20"/>
    <p:sldId id="301" r:id="rId21"/>
    <p:sldId id="296" r:id="rId22"/>
    <p:sldId id="289" r:id="rId23"/>
    <p:sldId id="284" r:id="rId24"/>
    <p:sldId id="281" r:id="rId25"/>
    <p:sldId id="290" r:id="rId26"/>
    <p:sldId id="287" r:id="rId27"/>
    <p:sldId id="292" r:id="rId28"/>
    <p:sldId id="269" r:id="rId29"/>
    <p:sldId id="285" r:id="rId30"/>
    <p:sldId id="336" r:id="rId31"/>
    <p:sldId id="304" r:id="rId32"/>
    <p:sldId id="306" r:id="rId33"/>
    <p:sldId id="295" r:id="rId34"/>
    <p:sldId id="282" r:id="rId35"/>
    <p:sldId id="320" r:id="rId36"/>
    <p:sldId id="324" r:id="rId37"/>
    <p:sldId id="323" r:id="rId38"/>
    <p:sldId id="311" r:id="rId39"/>
    <p:sldId id="307" r:id="rId40"/>
    <p:sldId id="308" r:id="rId41"/>
    <p:sldId id="312" r:id="rId42"/>
    <p:sldId id="297" r:id="rId43"/>
    <p:sldId id="315" r:id="rId44"/>
    <p:sldId id="317" r:id="rId45"/>
    <p:sldId id="322" r:id="rId46"/>
    <p:sldId id="333" r:id="rId47"/>
    <p:sldId id="325" r:id="rId48"/>
    <p:sldId id="332" r:id="rId49"/>
    <p:sldId id="328" r:id="rId50"/>
    <p:sldId id="327" r:id="rId51"/>
    <p:sldId id="268" r:id="rId52"/>
  </p:sldIdLst>
  <p:sldSz cx="12192000" cy="6858000"/>
  <p:notesSz cx="6858000" cy="9144000"/>
  <p:embeddedFontLst>
    <p:embeddedFont>
      <p:font typeface="AngsanaUPC" panose="02020603050405020304" pitchFamily="18" charset="-34"/>
      <p:regular r:id="rId53"/>
      <p:bold r:id="rId54"/>
      <p:italic r:id="rId55"/>
      <p:boldItalic r:id="rId56"/>
    </p:embeddedFont>
    <p:embeddedFont>
      <p:font typeface="Arial Black" panose="020B0A04020102020204" pitchFamily="34" charset="0"/>
      <p:bold r:id="rId57"/>
    </p:embeddedFont>
    <p:embeddedFont>
      <p:font typeface="Balloon XBd BT" panose="03060902030402060201" pitchFamily="66" charset="0"/>
      <p:regular r:id="rId58"/>
    </p:embeddedFont>
    <p:embeddedFont>
      <p:font typeface="Calibri" panose="020F0502020204030204" pitchFamily="34" charset="0"/>
      <p:regular r:id="rId59"/>
      <p:bold r:id="rId60"/>
      <p:italic r:id="rId61"/>
      <p:boldItalic r:id="rId62"/>
    </p:embeddedFont>
    <p:embeddedFont>
      <p:font typeface="Calibri Light" panose="020F0302020204030204" pitchFamily="34" charset="0"/>
      <p:regular r:id="rId63"/>
      <p:italic r:id="rId64"/>
    </p:embeddedFont>
    <p:embeddedFont>
      <p:font typeface="Constantia" panose="02030602050306030303" pitchFamily="18" charset="0"/>
      <p:regular r:id="rId65"/>
      <p:bold r:id="rId66"/>
      <p:italic r:id="rId67"/>
      <p:boldItalic r:id="rId68"/>
    </p:embeddedFont>
    <p:embeddedFont>
      <p:font typeface="Kristen ITC" panose="03050502040202030202" pitchFamily="66" charset="0"/>
      <p:regular r:id="rId69"/>
    </p:embeddedFont>
    <p:embeddedFont>
      <p:font typeface="Lucida Calligraphy" panose="03010101010101010101" pitchFamily="66" charset="0"/>
      <p:regular r:id="rId7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431ex2sJ6c3YV+rosxNhA==" hashData="gZ+GHlboslmwyC5nRTfaQkSqRgW1S9EO7RxDtsmzwSDpQDpdXI9KCZ05SEB4S9NEaRWmu7DtEUlFm3ycgqEG2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7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0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2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63" Type="http://schemas.openxmlformats.org/officeDocument/2006/relationships/font" Target="fonts/font11.fntdata"/><Relationship Id="rId68" Type="http://schemas.openxmlformats.org/officeDocument/2006/relationships/font" Target="fonts/font16.fntdata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openxmlformats.org/officeDocument/2006/relationships/font" Target="fonts/font14.fntdata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61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8.fntdata"/><Relationship Id="rId65" Type="http://schemas.openxmlformats.org/officeDocument/2006/relationships/font" Target="fonts/font13.fntdata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64" Type="http://schemas.openxmlformats.org/officeDocument/2006/relationships/font" Target="fonts/font12.fntdata"/><Relationship Id="rId69" Type="http://schemas.openxmlformats.org/officeDocument/2006/relationships/font" Target="fonts/font17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7.fntdata"/><Relationship Id="rId67" Type="http://schemas.openxmlformats.org/officeDocument/2006/relationships/font" Target="fonts/font15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font" Target="fonts/font10.fntdata"/><Relationship Id="rId70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96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7608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57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1634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7892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8954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9491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586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7456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9875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468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60246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59335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896100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71433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380272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90637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111565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219159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76034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515007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10028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28478-8A45-43EF-8ACB-85BE66CC5EE0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BB5A5-C02D-4751-81A5-6D06363BB23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997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49386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3" Type="http://schemas.openxmlformats.org/officeDocument/2006/relationships/image" Target="../media/image59.jpeg"/><Relationship Id="rId7" Type="http://schemas.microsoft.com/office/2007/relationships/hdphoto" Target="../media/hdphoto2.wdp"/><Relationship Id="rId12" Type="http://schemas.openxmlformats.org/officeDocument/2006/relationships/image" Target="../media/image66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65.jpeg"/><Relationship Id="rId5" Type="http://schemas.microsoft.com/office/2007/relationships/hdphoto" Target="../media/hdphoto1.wdp"/><Relationship Id="rId15" Type="http://schemas.openxmlformats.org/officeDocument/2006/relationships/image" Target="../media/image4.png"/><Relationship Id="rId10" Type="http://schemas.openxmlformats.org/officeDocument/2006/relationships/image" Target="../media/image64.jpg"/><Relationship Id="rId4" Type="http://schemas.openxmlformats.org/officeDocument/2006/relationships/image" Target="../media/image60.png"/><Relationship Id="rId9" Type="http://schemas.openxmlformats.org/officeDocument/2006/relationships/image" Target="../media/image63.jpg"/><Relationship Id="rId14" Type="http://schemas.openxmlformats.org/officeDocument/2006/relationships/image" Target="../media/image68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D9BC9973-07EE-401B-9951-03994CD864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789" y="320913"/>
            <a:ext cx="8266421" cy="4651780"/>
          </a:xfrm>
          <a:prstGeom prst="ellipse">
            <a:avLst/>
          </a:prstGeom>
          <a:ln w="28575" cap="rnd">
            <a:solidFill>
              <a:schemeClr val="bg1"/>
            </a:solidFill>
          </a:ln>
          <a:effectLst>
            <a:outerShdw blurRad="50800" dist="101600" dir="2700000" algn="tl" rotWithShape="0">
              <a:prstClr val="black">
                <a:alpha val="51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146" name="Štát" descr="Imagen relacionada">
            <a:extLst>
              <a:ext uri="{FF2B5EF4-FFF2-40B4-BE49-F238E27FC236}">
                <a16:creationId xmlns:a16="http://schemas.microsoft.com/office/drawing/2014/main" id="{B3CFA5E0-4EE4-4073-A3CD-89175E69DD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18127" y="4972692"/>
            <a:ext cx="5155745" cy="165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to es"/>
          <p:cNvSpPr txBox="1">
            <a:spLocks noChangeArrowheads="1"/>
          </p:cNvSpPr>
          <p:nvPr/>
        </p:nvSpPr>
        <p:spPr bwMode="auto">
          <a:xfrm>
            <a:off x="2544031" y="3066388"/>
            <a:ext cx="239520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latin typeface="Balloon XBd BT" panose="03060902030402060201" pitchFamily="66" charset="0"/>
              </a:rPr>
              <a:t>E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lloon XBd BT" panose="03060902030402060201" pitchFamily="66" charset="0"/>
              </a:rPr>
              <a:t>S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lloon XBd BT" panose="03060902030402060201" pitchFamily="66" charset="0"/>
              </a:rPr>
              <a:t>T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Balloon XBd BT" panose="03060902030402060201" pitchFamily="66" charset="0"/>
              </a:rPr>
              <a:t>O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latin typeface="Balloon XBd BT" panose="03060902030402060201" pitchFamily="66" charset="0"/>
              </a:rPr>
              <a:t> 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Balloon XBd BT" panose="03060902030402060201" pitchFamily="66" charset="0"/>
              </a:rPr>
              <a:t>E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latin typeface="Balloon XBd BT" panose="03060902030402060201" pitchFamily="66" charset="0"/>
              </a:rPr>
              <a:t>S</a:t>
            </a:r>
            <a:endParaRPr lang="es-ES" sz="5400" b="1" dirty="0">
              <a:ln>
                <a:solidFill>
                  <a:schemeClr val="tx1"/>
                </a:solidFill>
              </a:ln>
              <a:solidFill>
                <a:srgbClr val="00FF00"/>
              </a:solidFill>
              <a:latin typeface="Balloon XBd BT" panose="03060902030402060201" pitchFamily="66" charset="0"/>
            </a:endParaRPr>
          </a:p>
        </p:txBody>
      </p:sp>
      <p:pic>
        <p:nvPicPr>
          <p:cNvPr id="9" name="Ornament 2">
            <a:extLst>
              <a:ext uri="{FF2B5EF4-FFF2-40B4-BE49-F238E27FC236}">
                <a16:creationId xmlns:a16="http://schemas.microsoft.com/office/drawing/2014/main" id="{44788A79-3C27-4039-8CC0-B97C6B3569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0190" y="0"/>
            <a:ext cx="857250" cy="6838950"/>
          </a:xfrm>
          <a:prstGeom prst="rect">
            <a:avLst/>
          </a:prstGeom>
        </p:spPr>
      </p:pic>
      <p:pic>
        <p:nvPicPr>
          <p:cNvPr id="5" name="Ornament 1">
            <a:extLst>
              <a:ext uri="{FF2B5EF4-FFF2-40B4-BE49-F238E27FC236}">
                <a16:creationId xmlns:a16="http://schemas.microsoft.com/office/drawing/2014/main" id="{B3288495-F27B-4F21-B435-4952EF4418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60" y="0"/>
            <a:ext cx="857250" cy="683895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F3A9CEBD-175A-42D0-84F8-C4BCAF58E10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7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La Rebelión Norteña - El Nuevo Corrido de Coahuila.wav"/>
          </p:stSnd>
        </p:sndAc>
      </p:transition>
    </mc:Choice>
    <mc:Fallback xmlns="">
      <p:transition spd="slow" advClick="0" advTm="14000">
        <p:fade/>
        <p:sndAc>
          <p:stSnd loop="1">
            <p:snd r:embed="rId7" name="La Rebelión Norteña - El Nuevo Corrido de Coahui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71D6699F-FB41-4234-922C-6F9A7F7BA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487"/>
            <a:ext cx="12192000" cy="685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5FFACF-76A6-4ABD-8DEC-71917F133E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9" name="Popis">
            <a:extLst>
              <a:ext uri="{FF2B5EF4-FFF2-40B4-BE49-F238E27FC236}">
                <a16:creationId xmlns:a16="http://schemas.microsoft.com/office/drawing/2014/main" id="{CEC70B67-A47A-45C6-BAD4-971D4EADA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Angel</a:t>
            </a: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B29F05F5-E61A-4B70-8B15-79A95112DFB2}"/>
              </a:ext>
            </a:extLst>
          </p:cNvPr>
          <p:cNvSpPr/>
          <p:nvPr/>
        </p:nvSpPr>
        <p:spPr>
          <a:xfrm>
            <a:off x="9087523" y="6132116"/>
            <a:ext cx="2429480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>
              <a:defRPr/>
            </a:pPr>
            <a:r>
              <a:rPr lang="pt-B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2012 por Jorge Marín</a:t>
            </a:r>
          </a:p>
        </p:txBody>
      </p:sp>
    </p:spTree>
    <p:extLst>
      <p:ext uri="{BB962C8B-B14F-4D97-AF65-F5344CB8AC3E}">
        <p14:creationId xmlns:p14="http://schemas.microsoft.com/office/powerpoint/2010/main" val="229868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EA3A61C-FA79-4D03-9299-F7A1BEA06E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FA06D1EB-C46E-461D-A6E3-4AF64EF5F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Boquillas,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Pueblo de colores brillantes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388D6C0A-8A3A-44D4-A519-39FA2898174B}"/>
              </a:ext>
            </a:extLst>
          </p:cNvPr>
          <p:cNvSpPr/>
          <p:nvPr/>
        </p:nvSpPr>
        <p:spPr>
          <a:xfrm>
            <a:off x="8941858" y="6160323"/>
            <a:ext cx="2575145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en-US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2016 por Keith Williams</a:t>
            </a:r>
          </a:p>
        </p:txBody>
      </p:sp>
    </p:spTree>
    <p:extLst>
      <p:ext uri="{BB962C8B-B14F-4D97-AF65-F5344CB8AC3E}">
        <p14:creationId xmlns:p14="http://schemas.microsoft.com/office/powerpoint/2010/main" val="181497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0A49D4B-EA4F-4C1A-821D-D8777FF909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BFDA4BA-EA43-4BF5-BFE7-F4B7A3A7C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err="1">
                <a:solidFill>
                  <a:schemeClr val="bg1"/>
                </a:solidFill>
                <a:latin typeface="Constantia" panose="02030602050306030303" pitchFamily="18" charset="0"/>
              </a:rPr>
              <a:t>Populus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fremontii</a:t>
            </a:r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-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nativo 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del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suroeste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Norteamérica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28CA1A18-6DCA-487B-B885-6CECB4804D05}"/>
              </a:ext>
            </a:extLst>
          </p:cNvPr>
          <p:cNvSpPr/>
          <p:nvPr/>
        </p:nvSpPr>
        <p:spPr>
          <a:xfrm>
            <a:off x="8431121" y="6160323"/>
            <a:ext cx="3085882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 Photography © 2015 por Stephen K. Miller</a:t>
            </a:r>
          </a:p>
        </p:txBody>
      </p:sp>
    </p:spTree>
    <p:extLst>
      <p:ext uri="{BB962C8B-B14F-4D97-AF65-F5344CB8AC3E}">
        <p14:creationId xmlns:p14="http://schemas.microsoft.com/office/powerpoint/2010/main" val="13211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D0966150-D67C-4727-8307-54110C2C0F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695"/>
            <a:ext cx="12178860" cy="685060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66F6B1D-43C4-4174-B565-B14E741F3C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09C5C8FE-E1B3-4063-91D5-A11691EBD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Sierra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Zapalinamé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39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087B8B5A-3A89-49BC-B912-A782196E9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12" y="0"/>
            <a:ext cx="12169347" cy="684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E050C14-A81F-421A-9599-9E2202B871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B4DF366D-B88C-4E2F-A1FA-CFECC2514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Alameda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de Saltillo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94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14EB83D-5D55-4B92-B4E4-092B67F9F7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095A20B-07D2-4D86-ABB5-C307A63FC1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45A45E66-0D80-4752-BBF8-A0DCB18FB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Bosque de Monterreal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, Sierra de Arteaga</a:t>
            </a:r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-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"la Suiza de México"</a:t>
            </a:r>
          </a:p>
        </p:txBody>
      </p:sp>
    </p:spTree>
    <p:extLst>
      <p:ext uri="{BB962C8B-B14F-4D97-AF65-F5344CB8AC3E}">
        <p14:creationId xmlns:p14="http://schemas.microsoft.com/office/powerpoint/2010/main" val="349649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80ADCC1D-BBE5-40E0-86F1-068529DC3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5016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88159F9-1038-403E-86AB-A22825950F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B922EFB7-0D61-420E-B2A7-0C7023580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La Sierra de Arteaga</a:t>
            </a:r>
          </a:p>
        </p:txBody>
      </p:sp>
    </p:spTree>
    <p:extLst>
      <p:ext uri="{BB962C8B-B14F-4D97-AF65-F5344CB8AC3E}">
        <p14:creationId xmlns:p14="http://schemas.microsoft.com/office/powerpoint/2010/main" val="37090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31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2117FAD-6496-4D84-8AF5-55872627F8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5C995E69-3BC4-4F45-8DA4-3A9517AF3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anorámica </a:t>
            </a:r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de las dunas al atardecer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7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1D54647-1B03-4CCC-94E4-B1259614D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FB4B280-A26E-4400-88F2-7DDF20F6AC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269C249-9EA6-49CE-A5BC-C693B8136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Cuatro Ciénegas Coahuila, La Poza Azul</a:t>
            </a:r>
          </a:p>
        </p:txBody>
      </p:sp>
    </p:spTree>
    <p:extLst>
      <p:ext uri="{BB962C8B-B14F-4D97-AF65-F5344CB8AC3E}">
        <p14:creationId xmlns:p14="http://schemas.microsoft.com/office/powerpoint/2010/main" val="61898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66DD4393-A591-46FC-ABE0-EB5BA3373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5623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795B7AC-3701-4C89-B78E-F23F90D9FD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0" name="Popis">
            <a:extLst>
              <a:ext uri="{FF2B5EF4-FFF2-40B4-BE49-F238E27FC236}">
                <a16:creationId xmlns:a16="http://schemas.microsoft.com/office/drawing/2014/main" id="{EDDA71C6-E397-4759-994F-B760A5324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Maderas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del Carmen</a:t>
            </a:r>
          </a:p>
        </p:txBody>
      </p:sp>
    </p:spTree>
    <p:extLst>
      <p:ext uri="{BB962C8B-B14F-4D97-AF65-F5344CB8AC3E}">
        <p14:creationId xmlns:p14="http://schemas.microsoft.com/office/powerpoint/2010/main" val="195012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1998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0654F91-6064-4769-83CD-4B1F4E0E10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1F18B30-8061-4A4A-9C1B-8F5A2954A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Vista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nocturna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la ciudad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de Torreón 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2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538C68A-3F4C-42D1-8714-35721A7481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90452875-280F-4B19-B721-6BF436D28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Los </a:t>
            </a:r>
            <a:r>
              <a:rPr lang="es-MX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kikapúes</a:t>
            </a:r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, un pueblo que se resiste a perder su identidad</a:t>
            </a:r>
          </a:p>
        </p:txBody>
      </p:sp>
      <p:sp>
        <p:nvSpPr>
          <p:cNvPr id="4" name="Text"/>
          <p:cNvSpPr/>
          <p:nvPr/>
        </p:nvSpPr>
        <p:spPr>
          <a:xfrm>
            <a:off x="5168773" y="352713"/>
            <a:ext cx="6220047" cy="646331"/>
          </a:xfrm>
          <a:prstGeom prst="rect">
            <a:avLst/>
          </a:prstGeom>
          <a:solidFill>
            <a:schemeClr val="bg1">
              <a:alpha val="76000"/>
            </a:schemeClr>
          </a:solidFill>
          <a:ln w="25400">
            <a:solidFill>
              <a:srgbClr val="BA751C"/>
            </a:solidFill>
          </a:ln>
        </p:spPr>
        <p:txBody>
          <a:bodyPr wrap="square">
            <a:spAutoFit/>
          </a:bodyPr>
          <a:lstStyle/>
          <a:p>
            <a:r>
              <a:rPr lang="es-MX" dirty="0"/>
              <a:t>Al norte del estado de Coahuila habitan, desde </a:t>
            </a:r>
            <a:r>
              <a:rPr lang="es-MX"/>
              <a:t>1852 </a:t>
            </a:r>
            <a:endParaRPr lang="sk-SK"/>
          </a:p>
          <a:p>
            <a:r>
              <a:rPr lang="es-MX"/>
              <a:t>los </a:t>
            </a:r>
            <a:r>
              <a:rPr lang="es-MX" dirty="0" err="1"/>
              <a:t>kikapúes</a:t>
            </a:r>
            <a:r>
              <a:rPr lang="es-MX" dirty="0"/>
              <a:t>, indígenas originarios de Wisconsin.</a:t>
            </a:r>
          </a:p>
        </p:txBody>
      </p:sp>
      <p:pic>
        <p:nvPicPr>
          <p:cNvPr id="9" name="Obrázok 8">
            <a:extLst>
              <a:ext uri="{FF2B5EF4-FFF2-40B4-BE49-F238E27FC236}">
                <a16:creationId xmlns:a16="http://schemas.microsoft.com/office/drawing/2014/main" id="{8854599D-62F4-467D-AACD-6BFE2191D0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2506">
            <a:off x="10682354" y="437920"/>
            <a:ext cx="475916" cy="4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8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1B80FA4-2EA7-4C98-B187-437A1CEF62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7612C1FC-7533-4EDB-BDD9-FA96A85ECB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Libelula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7BAAC48B-9EEE-4A14-9FA8-8A5C4781CF06}"/>
              </a:ext>
            </a:extLst>
          </p:cNvPr>
          <p:cNvSpPr/>
          <p:nvPr/>
        </p:nvSpPr>
        <p:spPr>
          <a:xfrm>
            <a:off x="8891684" y="6160323"/>
            <a:ext cx="2625319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2018 por Luis Jaime Leal</a:t>
            </a:r>
          </a:p>
        </p:txBody>
      </p:sp>
    </p:spTree>
    <p:extLst>
      <p:ext uri="{BB962C8B-B14F-4D97-AF65-F5344CB8AC3E}">
        <p14:creationId xmlns:p14="http://schemas.microsoft.com/office/powerpoint/2010/main" val="222154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6548BC3-D7D2-4BD3-B343-11C56159C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A887FED-1660-4AAE-9D52-B7A75CF7EE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8D5522B8-6170-42E9-A784-A1D7C77B4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Atardecer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Nadadores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, Coahuila</a:t>
            </a:r>
          </a:p>
        </p:txBody>
      </p:sp>
    </p:spTree>
    <p:extLst>
      <p:ext uri="{BB962C8B-B14F-4D97-AF65-F5344CB8AC3E}">
        <p14:creationId xmlns:p14="http://schemas.microsoft.com/office/powerpoint/2010/main" val="289633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53D0003-1061-4443-9F96-8C2C62B48B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B51D40AD-D632-47BC-B0B1-86C8B25F2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Paseando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el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parque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05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7754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6ABB131-12ED-4D58-A6DA-EE88BA5172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15764FF-F62E-4884-A2A9-6B7778246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Adjuntas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770280A0-B9F0-403B-A3F5-E2DAC968E1D3}"/>
              </a:ext>
            </a:extLst>
          </p:cNvPr>
          <p:cNvSpPr/>
          <p:nvPr/>
        </p:nvSpPr>
        <p:spPr>
          <a:xfrm>
            <a:off x="8580201" y="6160323"/>
            <a:ext cx="2936802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pt-B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2008 por Jesús Roberto Duarte</a:t>
            </a:r>
          </a:p>
        </p:txBody>
      </p:sp>
    </p:spTree>
    <p:extLst>
      <p:ext uri="{BB962C8B-B14F-4D97-AF65-F5344CB8AC3E}">
        <p14:creationId xmlns:p14="http://schemas.microsoft.com/office/powerpoint/2010/main" val="31876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3252" y="0"/>
            <a:ext cx="12192012" cy="686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B188726-2D78-494E-BC97-06AF219339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ED10E11-9149-48F5-93B8-EB0AE3CE0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Dunas de Yeso en Cuatro Ciénegas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19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7AF36CD-B471-47A2-85F2-BA2A465173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AF940D2-A206-4BF4-B7CF-9AFEE733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Sierra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de Arteaga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026D943D-CB11-4637-8991-73AF011210DD}"/>
              </a:ext>
            </a:extLst>
          </p:cNvPr>
          <p:cNvSpPr/>
          <p:nvPr/>
        </p:nvSpPr>
        <p:spPr>
          <a:xfrm>
            <a:off x="8770296" y="6160323"/>
            <a:ext cx="2746707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fr-F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2014 por Giselle Coindreau</a:t>
            </a:r>
          </a:p>
        </p:txBody>
      </p:sp>
    </p:spTree>
    <p:extLst>
      <p:ext uri="{BB962C8B-B14F-4D97-AF65-F5344CB8AC3E}">
        <p14:creationId xmlns:p14="http://schemas.microsoft.com/office/powerpoint/2010/main" val="92752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4CD7F01-2465-4614-9F17-CBEC3127DA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8A9C32B9-EEC8-4AF2-996A-C23532DBA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vendedora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dulces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42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97"/>
            <a:ext cx="12192000" cy="685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2BD6047-164B-406E-BC3A-500C9F2206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2AB3A56-D39D-4A19-B326-9508E2502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schemeClr val="bg1"/>
                </a:solidFill>
                <a:latin typeface="Constantia" panose="02030602050306030303" pitchFamily="18" charset="0"/>
              </a:rPr>
              <a:t>C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iudad 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de Saltillo</a:t>
            </a:r>
          </a:p>
        </p:txBody>
      </p:sp>
    </p:spTree>
    <p:extLst>
      <p:ext uri="{BB962C8B-B14F-4D97-AF65-F5344CB8AC3E}">
        <p14:creationId xmlns:p14="http://schemas.microsoft.com/office/powerpoint/2010/main" val="121567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83" y="0"/>
            <a:ext cx="12189233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24623D0-3CC5-4836-9A90-4BF8E5FD00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5AE50D6D-FE44-43AD-AEDD-89C9A9AAB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Mammallaria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glassii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3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F2DC5A9-70AA-4641-8243-C64BD68168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037079CD-77CF-4E75-B4ED-810EFA07B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Valle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Las Leñas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Ramos Arizpe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28ADDA51-9EDB-4634-9382-43023614AE7D}"/>
              </a:ext>
            </a:extLst>
          </p:cNvPr>
          <p:cNvSpPr/>
          <p:nvPr/>
        </p:nvSpPr>
        <p:spPr>
          <a:xfrm>
            <a:off x="8937003" y="6160323"/>
            <a:ext cx="2580000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2015 por Filippo Ferrari</a:t>
            </a:r>
          </a:p>
        </p:txBody>
      </p:sp>
    </p:spTree>
    <p:extLst>
      <p:ext uri="{BB962C8B-B14F-4D97-AF65-F5344CB8AC3E}">
        <p14:creationId xmlns:p14="http://schemas.microsoft.com/office/powerpoint/2010/main" val="28091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407E283-F4C7-4E67-910C-5DCA598F8B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B5D66CCD-FE14-4D5B-BC05-25CA3B2AF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Vamos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compras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….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3300B8B0-85F0-43A2-B5D9-71AF61E1362C}"/>
              </a:ext>
            </a:extLst>
          </p:cNvPr>
          <p:cNvSpPr/>
          <p:nvPr/>
        </p:nvSpPr>
        <p:spPr>
          <a:xfrm>
            <a:off x="9061627" y="6160323"/>
            <a:ext cx="2455376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en-US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2015 by Javier Salcido</a:t>
            </a:r>
          </a:p>
        </p:txBody>
      </p:sp>
    </p:spTree>
    <p:extLst>
      <p:ext uri="{BB962C8B-B14F-4D97-AF65-F5344CB8AC3E}">
        <p14:creationId xmlns:p14="http://schemas.microsoft.com/office/powerpoint/2010/main" val="347580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D051133-69D3-4C94-929B-3C4D97C04F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19401B08-CDE1-4506-990B-2F070492C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Vitral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el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museo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la ciudad de Saltillo 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B40F3932-AA5F-4AFE-84FB-B7874F044EBF}"/>
              </a:ext>
            </a:extLst>
          </p:cNvPr>
          <p:cNvSpPr/>
          <p:nvPr/>
        </p:nvSpPr>
        <p:spPr>
          <a:xfrm>
            <a:off x="9113419" y="6160323"/>
            <a:ext cx="2403584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2015 por Ramar Sosa</a:t>
            </a:r>
          </a:p>
        </p:txBody>
      </p:sp>
    </p:spTree>
    <p:extLst>
      <p:ext uri="{BB962C8B-B14F-4D97-AF65-F5344CB8AC3E}">
        <p14:creationId xmlns:p14="http://schemas.microsoft.com/office/powerpoint/2010/main" val="209667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00CF49-4519-4E42-8338-0F36565E8B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083DE0FF-D555-4965-93ED-3DE898EA8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Un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poco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arte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Torreón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41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7E68D8A-669E-4D9C-BCD1-B38F823E7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2902E3E-5D07-42B9-9536-29F3C2927F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C4824691-D7BE-4C8D-9097-4CC5A67DE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Dunas de Bilbao</a:t>
            </a:r>
          </a:p>
        </p:txBody>
      </p:sp>
    </p:spTree>
    <p:extLst>
      <p:ext uri="{BB962C8B-B14F-4D97-AF65-F5344CB8AC3E}">
        <p14:creationId xmlns:p14="http://schemas.microsoft.com/office/powerpoint/2010/main" val="235271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7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3B48234-1BA1-4CBF-B6E7-577501386D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C255B75F-3A7B-41C0-B432-A91BBF71E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Por 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calles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Saltillo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2A97F21-9BF9-490D-8E09-AC335841E2E7}"/>
              </a:ext>
            </a:extLst>
          </p:cNvPr>
          <p:cNvSpPr/>
          <p:nvPr/>
        </p:nvSpPr>
        <p:spPr>
          <a:xfrm>
            <a:off x="8245173" y="6160323"/>
            <a:ext cx="3271830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2018 por Jax Alberto Méndez Ibarra</a:t>
            </a:r>
          </a:p>
        </p:txBody>
      </p:sp>
    </p:spTree>
    <p:extLst>
      <p:ext uri="{BB962C8B-B14F-4D97-AF65-F5344CB8AC3E}">
        <p14:creationId xmlns:p14="http://schemas.microsoft.com/office/powerpoint/2010/main" val="419906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442A043F-9EBA-41A4-B0D2-E491FD18F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B6D2984-F58C-450F-9F80-62680140DD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ACF67C85-A73A-48FD-A0CC-A6563CEB2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"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Fuerza</a:t>
            </a:r>
            <a:r>
              <a:rPr lang="en-US" sz="28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81593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74930B4-EF00-4F35-8010-BFF7A6593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AF6C155-ED8C-45EB-AD3F-1C84419837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3F2FC511-8D10-438D-9055-FEB2DF2F9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El sarape de Saltillo </a:t>
            </a:r>
          </a:p>
        </p:txBody>
      </p:sp>
      <p:sp>
        <p:nvSpPr>
          <p:cNvPr id="6" name="Text"/>
          <p:cNvSpPr/>
          <p:nvPr/>
        </p:nvSpPr>
        <p:spPr>
          <a:xfrm>
            <a:off x="6281975" y="425262"/>
            <a:ext cx="5235028" cy="646331"/>
          </a:xfrm>
          <a:prstGeom prst="rect">
            <a:avLst/>
          </a:prstGeom>
          <a:solidFill>
            <a:schemeClr val="bg1">
              <a:alpha val="76000"/>
            </a:schemeClr>
          </a:solidFill>
          <a:ln w="25400">
            <a:solidFill>
              <a:srgbClr val="BA751C"/>
            </a:solidFill>
          </a:ln>
        </p:spPr>
        <p:txBody>
          <a:bodyPr wrap="square">
            <a:spAutoFit/>
          </a:bodyPr>
          <a:lstStyle/>
          <a:p>
            <a:r>
              <a:rPr lang="es-MX" dirty="0"/>
              <a:t>La palabra sarape proviene de </a:t>
            </a:r>
            <a:r>
              <a:rPr lang="es-MX"/>
              <a:t>la lengua</a:t>
            </a:r>
            <a:endParaRPr lang="sk-SK"/>
          </a:p>
          <a:p>
            <a:r>
              <a:rPr lang="es-MX"/>
              <a:t>náhuatl </a:t>
            </a:r>
            <a:r>
              <a:rPr lang="es-MX" dirty="0"/>
              <a:t>que significa "manta para cubrir".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DEC7D627-D417-4090-AAAA-D101BC46CCBA}"/>
              </a:ext>
            </a:extLst>
          </p:cNvPr>
          <p:cNvSpPr/>
          <p:nvPr/>
        </p:nvSpPr>
        <p:spPr>
          <a:xfrm>
            <a:off x="8909488" y="6160323"/>
            <a:ext cx="2607515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es-ES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2013 por Nuvia Mayorga</a:t>
            </a:r>
          </a:p>
        </p:txBody>
      </p:sp>
      <p:pic>
        <p:nvPicPr>
          <p:cNvPr id="11" name="Obrázok 10">
            <a:extLst>
              <a:ext uri="{FF2B5EF4-FFF2-40B4-BE49-F238E27FC236}">
                <a16:creationId xmlns:a16="http://schemas.microsoft.com/office/drawing/2014/main" id="{19077E14-FD0F-4D11-9277-9F508774BE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2506">
            <a:off x="10739327" y="545340"/>
            <a:ext cx="475916" cy="4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8C623BAA-896D-4208-B9B0-2652650D61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0952382-A45F-41BC-9F34-0AACA020BB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6096A4E7-E64F-478E-891D-F7840E42F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Parras de la Fuente Pueblo Mágico</a:t>
            </a:r>
          </a:p>
        </p:txBody>
      </p:sp>
    </p:spTree>
    <p:extLst>
      <p:ext uri="{BB962C8B-B14F-4D97-AF65-F5344CB8AC3E}">
        <p14:creationId xmlns:p14="http://schemas.microsoft.com/office/powerpoint/2010/main" val="416252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C6606F4-0357-43AE-84D5-16067A291A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AD76F2C9-D607-4505-99A3-AF6146941C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Disfrutando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la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tarde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05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13A1F14-ACB5-4BF2-98A8-E45F79820C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7BEB6985-938F-47E1-A858-073DBA572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Una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belleza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entre 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ruinas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b="1" i="1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 Nadadores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8E26E5AE-732B-4696-BD74-29E1CCA01CD7}"/>
              </a:ext>
            </a:extLst>
          </p:cNvPr>
          <p:cNvSpPr/>
          <p:nvPr/>
        </p:nvSpPr>
        <p:spPr>
          <a:xfrm>
            <a:off x="8338147" y="6160323"/>
            <a:ext cx="3178856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pt-BR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2017 por Martha Sofia Prieto Ortiz</a:t>
            </a:r>
          </a:p>
        </p:txBody>
      </p:sp>
    </p:spTree>
    <p:extLst>
      <p:ext uri="{BB962C8B-B14F-4D97-AF65-F5344CB8AC3E}">
        <p14:creationId xmlns:p14="http://schemas.microsoft.com/office/powerpoint/2010/main" val="41348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1" cy="685501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83262DC-B18B-4C29-8181-6F35121B3B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D524633-0B3E-43DF-8A04-6E9F57DA8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Gran Teatro de la Ciudad de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Piedras Negras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748D894-1C90-4E2B-8DEF-AB0924F55228}"/>
              </a:ext>
            </a:extLst>
          </p:cNvPr>
          <p:cNvSpPr/>
          <p:nvPr/>
        </p:nvSpPr>
        <p:spPr>
          <a:xfrm>
            <a:off x="8776770" y="6160323"/>
            <a:ext cx="2740233" cy="216000"/>
          </a:xfrm>
          <a:prstGeom prst="flowChartAlternateProcess">
            <a:avLst/>
          </a:prstGeom>
          <a:gradFill flip="none" rotWithShape="1">
            <a:gsLst>
              <a:gs pos="0">
                <a:sysClr val="windowText" lastClr="000000">
                  <a:lumMod val="85000"/>
                  <a:lumOff val="15000"/>
                </a:sysClr>
              </a:gs>
              <a:gs pos="48000">
                <a:sysClr val="windowText" lastClr="000000">
                  <a:lumMod val="65000"/>
                  <a:lumOff val="35000"/>
                </a:sysClr>
              </a:gs>
              <a:gs pos="100000">
                <a:srgbClr val="A5A5A5">
                  <a:lumMod val="60000"/>
                  <a:lumOff val="40000"/>
                </a:srgbClr>
              </a:gs>
            </a:gsLst>
            <a:lin ang="16200000" scaled="1"/>
            <a:tileRect/>
          </a:gradFill>
          <a:ln>
            <a:solidFill>
              <a:sysClr val="windowText" lastClr="000000"/>
            </a:solidFill>
          </a:ln>
          <a:effectLst>
            <a:softEdge rad="0"/>
          </a:effectLst>
        </p:spPr>
        <p:txBody>
          <a:bodyPr wrap="none" lIns="108000" tIns="0" rIns="108000" bIns="0" rtlCol="0" anchor="ctr" anchorCtr="0">
            <a:noAutofit/>
          </a:bodyPr>
          <a:lstStyle/>
          <a:p>
            <a:pPr algn="r" defTabSz="864042"/>
            <a:r>
              <a:rPr lang="sk-SK" sz="16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Photography © 2012 por hicetnuncegosum </a:t>
            </a:r>
          </a:p>
        </p:txBody>
      </p:sp>
    </p:spTree>
    <p:extLst>
      <p:ext uri="{BB962C8B-B14F-4D97-AF65-F5344CB8AC3E}">
        <p14:creationId xmlns:p14="http://schemas.microsoft.com/office/powerpoint/2010/main" val="109532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4748AE3-8FB5-46A3-907A-977F8BDC67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FE4333B-CDAB-4EA0-B665-BAF4CA969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Torreón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2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39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7816999-CAE1-4E79-972C-D16375F5CB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998EABA-0DF9-48E3-8E6D-E4D725A3E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Museo del Desierto en Saltillo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39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6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7A8D3FC-95AB-4797-A76B-B8338646A0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F3E7EB61-C418-4272-8FBE-7A10F6DA1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Chica del pueblo de Viesca en la orilla del desierto</a:t>
            </a:r>
          </a:p>
        </p:txBody>
      </p:sp>
    </p:spTree>
    <p:extLst>
      <p:ext uri="{BB962C8B-B14F-4D97-AF65-F5344CB8AC3E}">
        <p14:creationId xmlns:p14="http://schemas.microsoft.com/office/powerpoint/2010/main" val="416950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Fot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ECDF743-F318-4EEF-8ECF-57840583A5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AD40BA0F-B727-4C09-8C73-5A6947AC1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Petroglifos en San Rafael de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los Milagros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61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84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FA36377-4B06-4BC9-A1BC-D317249CA5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488FDD5-7517-42B5-8D5C-AB950F0C2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Los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matachines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9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6626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84A0CC8-6E55-4C45-A98F-9F68946566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CD82A96D-1A42-4EAC-BA0D-4AA04C656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El Pueblo Mágico de Viesca</a:t>
            </a:r>
          </a:p>
        </p:txBody>
      </p:sp>
      <p:pic>
        <p:nvPicPr>
          <p:cNvPr id="24580" name="Doplnok" descr="Resultado de imagen para pueblos magicos del estado de coahuil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60908" y="40156"/>
            <a:ext cx="1262123" cy="11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93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1EB3D89-7991-47A6-9217-7FFB7EB66F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00033877-3A22-4AB7-A6FE-72A84BF89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las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calles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mi ciudad,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Torreón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13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62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CBA148D-3065-47DB-81AB-9F4B623D82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F491DC8-1FA0-4827-ACF1-787C3E3E4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Candela, pueblo </a:t>
            </a:r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mágico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Doplnok">
            <a:extLst>
              <a:ext uri="{FF2B5EF4-FFF2-40B4-BE49-F238E27FC236}">
                <a16:creationId xmlns:a16="http://schemas.microsoft.com/office/drawing/2014/main" id="{EFE59CC0-A384-4CDB-B080-40FC9EBDD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93" y="332692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9F8758F-0AF7-413A-8B89-E50C1FCCDA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5B0E93AD-FF9F-46E4-9F9F-0984794EA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Vestimenta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de Coahuila</a:t>
            </a:r>
          </a:p>
        </p:txBody>
      </p:sp>
    </p:spTree>
    <p:extLst>
      <p:ext uri="{BB962C8B-B14F-4D97-AF65-F5344CB8AC3E}">
        <p14:creationId xmlns:p14="http://schemas.microsoft.com/office/powerpoint/2010/main" val="10060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D8604FF-1FD2-459E-A3B4-5F23B757DC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D5111B18-A926-4C8E-A304-373C3228F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Plaza de las Culturas,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Piedras Negras</a:t>
            </a:r>
            <a:endParaRPr lang="es-MX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99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73BC4A2-566A-4718-B9B1-5CCD7CFD7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3FC5225-2D45-464B-A5C9-2CE747309B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0" name="Popis">
            <a:extLst>
              <a:ext uri="{FF2B5EF4-FFF2-40B4-BE49-F238E27FC236}">
                <a16:creationId xmlns:a16="http://schemas.microsoft.com/office/drawing/2014/main" id="{D8D808AE-5CAC-44C4-A643-ECA84FC2AC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Pastores</a:t>
            </a:r>
            <a:r>
              <a:rPr lang="en-US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 - </a:t>
            </a:r>
            <a:r>
              <a:rPr lang="en-US" sz="2400" b="1" i="1">
                <a:solidFill>
                  <a:schemeClr val="bg1"/>
                </a:solidFill>
                <a:latin typeface="Constantia" panose="02030602050306030303" pitchFamily="18" charset="0"/>
              </a:rPr>
              <a:t>Tierra Prieta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0962" name="Doplnok" descr="Diego Huert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226" y="468312"/>
            <a:ext cx="979646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3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6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93122EF-A69F-4A8E-8B93-79DFEA39E8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5AB31D3-2F0A-4D3F-8CD5-1880EFDFC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Balneario Las Lajitas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Doplnok" descr="Resultado de imagen para coahuila">
            <a:extLst>
              <a:ext uri="{FF2B5EF4-FFF2-40B4-BE49-F238E27FC236}">
                <a16:creationId xmlns:a16="http://schemas.microsoft.com/office/drawing/2014/main" id="{48E54C9F-07F9-4211-85A9-1E7BCF0C46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07228" y="420429"/>
            <a:ext cx="2072525" cy="54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91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1ED23FF-DDC5-4A4E-8043-223561C1D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0" y="0"/>
            <a:ext cx="12114740" cy="6858000"/>
          </a:xfrm>
          <a:prstGeom prst="rect">
            <a:avLst/>
          </a:pr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3680F4B-45A7-4A67-AAF3-F1147D6C68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252" y="1"/>
            <a:ext cx="12192000" cy="6857999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EFB06D47-4C7D-47AE-B117-E69B624F93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schemeClr val="bg1"/>
                </a:solidFill>
                <a:latin typeface="Constantia" panose="02030602050306030303" pitchFamily="18" charset="0"/>
              </a:rPr>
              <a:t>Molinos de viento maravillosos </a:t>
            </a:r>
            <a:r>
              <a:rPr lang="es-MX" sz="2400" b="1" i="1">
                <a:solidFill>
                  <a:schemeClr val="bg1"/>
                </a:solidFill>
                <a:latin typeface="Constantia" panose="02030602050306030303" pitchFamily="18" charset="0"/>
              </a:rPr>
              <a:t>en Monclova</a:t>
            </a:r>
            <a:endParaRPr lang="en-US" sz="2400" b="1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95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35" y="1"/>
            <a:ext cx="1218736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6AD373A-9F72-495C-A5A5-2671A5EA98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sp>
        <p:nvSpPr>
          <p:cNvPr id="2" name="Text 3">
            <a:extLst>
              <a:ext uri="{FF2B5EF4-FFF2-40B4-BE49-F238E27FC236}">
                <a16:creationId xmlns:a16="http://schemas.microsoft.com/office/drawing/2014/main" id="{C6861CD8-444E-4CC1-9DCB-A78CB31947CB}"/>
              </a:ext>
            </a:extLst>
          </p:cNvPr>
          <p:cNvSpPr/>
          <p:nvPr/>
        </p:nvSpPr>
        <p:spPr>
          <a:xfrm>
            <a:off x="3588001" y="6242822"/>
            <a:ext cx="5138528" cy="369332"/>
          </a:xfrm>
          <a:prstGeom prst="rect">
            <a:avLst/>
          </a:prstGeom>
          <a:solidFill>
            <a:schemeClr val="bg1">
              <a:alpha val="60000"/>
            </a:schemeClr>
          </a:solidFill>
          <a:ln w="25400">
            <a:noFill/>
          </a:ln>
        </p:spPr>
        <p:txBody>
          <a:bodyPr wrap="square">
            <a:spAutoFit/>
          </a:bodyPr>
          <a:lstStyle/>
          <a:p>
            <a:r>
              <a:rPr lang="es-MX" dirty="0"/>
              <a:t>Oración </a:t>
            </a:r>
            <a:r>
              <a:rPr lang="es-MX"/>
              <a:t>de Papíkuano </a:t>
            </a:r>
            <a:r>
              <a:rPr lang="sk-SK"/>
              <a:t>- </a:t>
            </a:r>
            <a:r>
              <a:rPr lang="es-MX"/>
              <a:t>Gran Jefe Kikapú </a:t>
            </a:r>
            <a:r>
              <a:rPr lang="es-MX" dirty="0"/>
              <a:t>(1879-1970)</a:t>
            </a:r>
          </a:p>
        </p:txBody>
      </p:sp>
      <p:sp>
        <p:nvSpPr>
          <p:cNvPr id="5" name="Text 2"/>
          <p:cNvSpPr/>
          <p:nvPr/>
        </p:nvSpPr>
        <p:spPr>
          <a:xfrm>
            <a:off x="8604000" y="180000"/>
            <a:ext cx="3401304" cy="6186309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Permite que yo aprenda las lecciones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que tú has escondido en cada hoja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  en cada roca.</a:t>
            </a:r>
          </a:p>
          <a:p>
            <a:pPr algn="r"/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Permíteme ser fuerte, no para colocarme 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por encima de mi hermano,  sino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 para luchar  contra mi  mayor enemigo: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¡Yo mismo!</a:t>
            </a:r>
          </a:p>
          <a:p>
            <a:pPr algn="r"/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Haz que siempre este listo para ir a ti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con la vista alta y las manos limpias,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así cuando que la vida se desvanezca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como  se desvanece el sol en el ocaso,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mi espíritu pueda ir a ti</a:t>
            </a:r>
          </a:p>
          <a:p>
            <a:pPr algn="r"/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 sin asomo alguno  de vergüenza</a:t>
            </a:r>
            <a:r>
              <a:rPr lang="es-MX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. </a:t>
            </a:r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</p:txBody>
      </p:sp>
      <p:sp>
        <p:nvSpPr>
          <p:cNvPr id="3" name="Text 1"/>
          <p:cNvSpPr/>
          <p:nvPr/>
        </p:nvSpPr>
        <p:spPr>
          <a:xfrm>
            <a:off x="180000" y="180000"/>
            <a:ext cx="3276600" cy="6480000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¡Oh Gran Espíritu!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Cuya voz oigo en el viento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  cuyo aliento da vida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a  todo el mundo, escúchame: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Yo soy pequeño y débil,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necesito de tu fuerza y sabiduría.</a:t>
            </a:r>
          </a:p>
          <a:p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Permíteme  caminar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por la senda de la belleza,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y  que mis ojos contemplen siempre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el  rojo y el morado del ocaso.</a:t>
            </a:r>
          </a:p>
          <a:p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Haz que mis manos respeten las cosas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que tú has  hecho, y da a mis oídos 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la agudeza  para oír tu voz.</a:t>
            </a:r>
          </a:p>
          <a:p>
            <a:endParaRPr lang="es-MX" dirty="0">
              <a:solidFill>
                <a:schemeClr val="bg1"/>
              </a:solidFill>
              <a:effectLst>
                <a:glow rad="127000">
                  <a:schemeClr val="tx1">
                    <a:alpha val="70000"/>
                  </a:schemeClr>
                </a:glow>
              </a:effectLst>
            </a:endParaRP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Hazme sabio, para que yo pueda comprender</a:t>
            </a:r>
          </a:p>
          <a:p>
            <a:r>
              <a:rPr lang="es-MX" dirty="0">
                <a:solidFill>
                  <a:schemeClr val="bg1"/>
                </a:solidFill>
                <a:effectLst>
                  <a:glow rad="127000">
                    <a:schemeClr val="tx1">
                      <a:alpha val="70000"/>
                    </a:schemeClr>
                  </a:glow>
                </a:effectLst>
              </a:rPr>
              <a:t>las cosas que tú enseñaste a mi pueblo</a:t>
            </a: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BD65C078-8D8A-46AF-87BB-DCEFCFF7E8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2506">
            <a:off x="11132732" y="6303248"/>
            <a:ext cx="475916" cy="4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0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Foto" descr="ricardo chavez mendez artwork | Ceremonial Rhythm Painti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1360" y="272871"/>
            <a:ext cx="4391820" cy="585056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pis foto"/>
          <p:cNvSpPr/>
          <p:nvPr/>
        </p:nvSpPr>
        <p:spPr>
          <a:xfrm>
            <a:off x="1745340" y="5642326"/>
            <a:ext cx="2431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>
                <a:solidFill>
                  <a:schemeClr val="bg1"/>
                </a:solidFill>
                <a:latin typeface="+mj-lt"/>
              </a:rPr>
              <a:t>Ricardo Chávez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Mendez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artwork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| </a:t>
            </a:r>
          </a:p>
          <a:p>
            <a:r>
              <a:rPr lang="pt-BR" sz="1200" dirty="0" err="1">
                <a:solidFill>
                  <a:schemeClr val="bg1"/>
                </a:solidFill>
                <a:latin typeface="+mj-lt"/>
              </a:rPr>
              <a:t>Ceremonial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Rhythm</a:t>
            </a:r>
            <a:r>
              <a:rPr lang="pt-BR" sz="1200" dirty="0">
                <a:solidFill>
                  <a:schemeClr val="bg1"/>
                </a:solidFill>
                <a:latin typeface="+mj-lt"/>
              </a:rPr>
              <a:t> </a:t>
            </a:r>
            <a:r>
              <a:rPr lang="pt-BR" sz="1200" dirty="0" err="1">
                <a:solidFill>
                  <a:schemeClr val="bg1"/>
                </a:solidFill>
                <a:latin typeface="+mj-lt"/>
              </a:rPr>
              <a:t>Painting</a:t>
            </a:r>
            <a:endParaRPr lang="es-MX" sz="1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4" name="Mexico" descr="logoMexico">
            <a:extLst>
              <a:ext uri="{FF2B5EF4-FFF2-40B4-BE49-F238E27FC236}">
                <a16:creationId xmlns:a16="http://schemas.microsoft.com/office/drawing/2014/main" id="{58268D2C-8AD7-44C7-8C03-B76B39C2D6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62545" y="281037"/>
            <a:ext cx="2736850" cy="549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Dátum">
            <a:extLst>
              <a:ext uri="{FF2B5EF4-FFF2-40B4-BE49-F238E27FC236}">
                <a16:creationId xmlns:a16="http://schemas.microsoft.com/office/drawing/2014/main" id="{E7E50AA3-F77A-4DD6-BCC3-BF0C11D93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4590" y="3007594"/>
            <a:ext cx="187262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Feliz día</a:t>
            </a:r>
          </a:p>
          <a:p>
            <a:pPr algn="ctr" eaLnBrk="1" hangingPunct="1"/>
            <a:fld id="{916FBAA1-AC7C-49D2-B23F-B316E3D31B45}" type="datetime4">
              <a:rPr lang="es-ES" sz="1400" b="1">
                <a:solidFill>
                  <a:schemeClr val="accent2">
                    <a:lumMod val="50000"/>
                  </a:schemeClr>
                </a:solidFill>
              </a:rPr>
              <a:pPr algn="ctr" eaLnBrk="1" hangingPunct="1"/>
              <a:t>9 de agosto de 2021</a:t>
            </a:fld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algn="ctr" eaLnBrk="1" hangingPunct="1"/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Son las </a:t>
            </a:r>
            <a:fld id="{DC248A79-A30F-4C5B-B150-22E12D79DAE2}" type="datetime10">
              <a:rPr lang="es-ES" sz="1400" b="1">
                <a:solidFill>
                  <a:schemeClr val="accent2">
                    <a:lumMod val="50000"/>
                  </a:schemeClr>
                </a:solidFill>
              </a:rPr>
              <a:pPr algn="ctr" eaLnBrk="1" hangingPunct="1"/>
              <a:t>17:18</a:t>
            </a:fld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s-ES" sz="1400" b="1" dirty="0" err="1">
                <a:solidFill>
                  <a:schemeClr val="accent2">
                    <a:lumMod val="50000"/>
                  </a:schemeClr>
                </a:solidFill>
              </a:rPr>
              <a:t>hrs</a:t>
            </a:r>
            <a:r>
              <a:rPr lang="es-ES" sz="1400" b="1" dirty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6" name="Hudba">
            <a:extLst>
              <a:ext uri="{FF2B5EF4-FFF2-40B4-BE49-F238E27FC236}">
                <a16:creationId xmlns:a16="http://schemas.microsoft.com/office/drawing/2014/main" id="{1E46D141-86F9-4D08-8B62-993629EF9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6225" y="3718637"/>
            <a:ext cx="20556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2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Música: La Rebelión Norteña - Coahuila mi lindo Estado </a:t>
            </a:r>
          </a:p>
          <a:p>
            <a:pPr eaLnBrk="1" hangingPunct="1"/>
            <a:r>
              <a:rPr lang="es-MX" sz="12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El nuevo corrido de Coahuila </a:t>
            </a:r>
          </a:p>
        </p:txBody>
      </p:sp>
      <p:sp>
        <p:nvSpPr>
          <p:cNvPr id="17" name="Fotky">
            <a:extLst>
              <a:ext uri="{FF2B5EF4-FFF2-40B4-BE49-F238E27FC236}">
                <a16:creationId xmlns:a16="http://schemas.microsoft.com/office/drawing/2014/main" id="{31E7BBA1-1226-4662-90F6-AC971DCEF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331" y="4673744"/>
            <a:ext cx="133081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1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Imágenes de la Web</a:t>
            </a:r>
            <a:endParaRPr lang="es-ES" sz="11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8" name="E">
            <a:extLst>
              <a:ext uri="{FF2B5EF4-FFF2-40B4-BE49-F238E27FC236}">
                <a16:creationId xmlns:a16="http://schemas.microsoft.com/office/drawing/2014/main" id="{DE5062B6-6989-43C3-A3CB-5AC80E2BE27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08963" y="600025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9" name="G">
            <a:extLst>
              <a:ext uri="{FF2B5EF4-FFF2-40B4-BE49-F238E27FC236}">
                <a16:creationId xmlns:a16="http://schemas.microsoft.com/office/drawing/2014/main" id="{08D477B5-0DA6-4B2D-BCE2-EDA2D58CFC5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10467" y="6256453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20" name="Lalo">
            <a:extLst>
              <a:ext uri="{FF2B5EF4-FFF2-40B4-BE49-F238E27FC236}">
                <a16:creationId xmlns:a16="http://schemas.microsoft.com/office/drawing/2014/main" id="{8EF77E7E-154F-42BC-A53E-F9663F510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4319" y="6055409"/>
            <a:ext cx="12137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32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Lucida Calligraphy" panose="03010101010101010101" pitchFamily="66" charset="0"/>
              </a:rPr>
              <a:t>Lalo</a:t>
            </a:r>
            <a:r>
              <a:rPr lang="es-MX" sz="2400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Lucida Calligraphy" panose="03010101010101010101" pitchFamily="66" charset="0"/>
              </a:rPr>
              <a:t> 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21" name="Rok">
            <a:extLst>
              <a:ext uri="{FF2B5EF4-FFF2-40B4-BE49-F238E27FC236}">
                <a16:creationId xmlns:a16="http://schemas.microsoft.com/office/drawing/2014/main" id="{32691906-3067-4085-996C-A355C90B200C}"/>
              </a:ext>
            </a:extLst>
          </p:cNvPr>
          <p:cNvSpPr txBox="1"/>
          <p:nvPr/>
        </p:nvSpPr>
        <p:spPr>
          <a:xfrm>
            <a:off x="6111282" y="4170513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solidFill>
                  <a:schemeClr val="accent2">
                    <a:lumMod val="50000"/>
                  </a:schemeClr>
                </a:solidFill>
              </a:rPr>
              <a:t>2019</a:t>
            </a:r>
          </a:p>
        </p:txBody>
      </p:sp>
      <p:sp>
        <p:nvSpPr>
          <p:cNvPr id="25" name="Autor">
            <a:extLst>
              <a:ext uri="{FF2B5EF4-FFF2-40B4-BE49-F238E27FC236}">
                <a16:creationId xmlns:a16="http://schemas.microsoft.com/office/drawing/2014/main" id="{3345BC33-5DBD-4E64-A405-2E06F14F7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391" y="6180438"/>
            <a:ext cx="38037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4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Edición y compilación: Eduardo Gutiérrez y Castro</a:t>
            </a:r>
          </a:p>
        </p:txBody>
      </p:sp>
      <p:sp>
        <p:nvSpPr>
          <p:cNvPr id="28" name="Mail">
            <a:extLst>
              <a:ext uri="{FF2B5EF4-FFF2-40B4-BE49-F238E27FC236}">
                <a16:creationId xmlns:a16="http://schemas.microsoft.com/office/drawing/2014/main" id="{AC136FE0-D617-42C3-B2EE-11ACD1E54C5D}"/>
              </a:ext>
            </a:extLst>
          </p:cNvPr>
          <p:cNvSpPr txBox="1"/>
          <p:nvPr/>
        </p:nvSpPr>
        <p:spPr>
          <a:xfrm>
            <a:off x="2784332" y="6379645"/>
            <a:ext cx="1619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+mj-lt"/>
              </a:rPr>
              <a:t>lalo2gu@gmail.com</a:t>
            </a:r>
          </a:p>
        </p:txBody>
      </p:sp>
      <p:pic>
        <p:nvPicPr>
          <p:cNvPr id="5124" name="Mapa" descr="Imagen relacionada">
            <a:extLst>
              <a:ext uri="{FF2B5EF4-FFF2-40B4-BE49-F238E27FC236}">
                <a16:creationId xmlns:a16="http://schemas.microsoft.com/office/drawing/2014/main" id="{16FF5DEC-5440-4236-A30B-04F5F4A17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7092" y="4337346"/>
            <a:ext cx="228600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Názov">
            <a:extLst>
              <a:ext uri="{FF2B5EF4-FFF2-40B4-BE49-F238E27FC236}">
                <a16:creationId xmlns:a16="http://schemas.microsoft.com/office/drawing/2014/main" id="{DE382698-D8AA-4A4E-AD4A-D8E11DEC7B50}"/>
              </a:ext>
            </a:extLst>
          </p:cNvPr>
          <p:cNvSpPr txBox="1"/>
          <p:nvPr/>
        </p:nvSpPr>
        <p:spPr>
          <a:xfrm>
            <a:off x="8832661" y="4870169"/>
            <a:ext cx="821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Coahuila</a:t>
            </a:r>
          </a:p>
        </p:txBody>
      </p:sp>
      <p:pic>
        <p:nvPicPr>
          <p:cNvPr id="5126" name="Coahuila" descr="Resultado de imagen para coahuila">
            <a:extLst>
              <a:ext uri="{FF2B5EF4-FFF2-40B4-BE49-F238E27FC236}">
                <a16:creationId xmlns:a16="http://schemas.microsoft.com/office/drawing/2014/main" id="{886240F0-E8BF-46CC-8B79-59B1C5866E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47074" y="214114"/>
            <a:ext cx="2431776" cy="77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WWW">
            <a:extLst>
              <a:ext uri="{FF2B5EF4-FFF2-40B4-BE49-F238E27FC236}">
                <a16:creationId xmlns:a16="http://schemas.microsoft.com/office/drawing/2014/main" id="{45D3B95A-A56F-489C-9CEB-97E5BEA383FF}"/>
              </a:ext>
            </a:extLst>
          </p:cNvPr>
          <p:cNvGrpSpPr/>
          <p:nvPr/>
        </p:nvGrpSpPr>
        <p:grpSpPr>
          <a:xfrm>
            <a:off x="6094177" y="5002947"/>
            <a:ext cx="1005123" cy="1716325"/>
            <a:chOff x="6108381" y="4575550"/>
            <a:chExt cx="1005123" cy="1716325"/>
          </a:xfrm>
        </p:grpSpPr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6FFB0DDC-F41F-4036-91C4-5E3B222631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08382" y="4917302"/>
              <a:ext cx="1005121" cy="332143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" name="Imagen 30">
              <a:extLst>
                <a:ext uri="{FF2B5EF4-FFF2-40B4-BE49-F238E27FC236}">
                  <a16:creationId xmlns:a16="http://schemas.microsoft.com/office/drawing/2014/main" id="{0D0A0591-C316-4AE2-9455-22D3AD913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108381" y="4575550"/>
              <a:ext cx="1005122" cy="332143"/>
            </a:xfrm>
            <a:prstGeom prst="rect">
              <a:avLst/>
            </a:prstGeom>
            <a:ln w="9525" cap="sq">
              <a:solidFill>
                <a:schemeClr val="tx1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0" name="Imagen 39">
              <a:extLst>
                <a:ext uri="{FF2B5EF4-FFF2-40B4-BE49-F238E27FC236}">
                  <a16:creationId xmlns:a16="http://schemas.microsoft.com/office/drawing/2014/main" id="{0D7CB161-D91B-4C44-B748-0BA6C8EFA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0592" y="5253753"/>
              <a:ext cx="1002911" cy="259882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4772AA2E-AB13-4E5B-8530-92ADB00008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4072" y="5920400"/>
              <a:ext cx="999342" cy="371475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DA025A75-D185-414C-B0EE-0F4968708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4162" y="5531545"/>
              <a:ext cx="999342" cy="375385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30" name="Ornament 2">
            <a:extLst>
              <a:ext uri="{FF2B5EF4-FFF2-40B4-BE49-F238E27FC236}">
                <a16:creationId xmlns:a16="http://schemas.microsoft.com/office/drawing/2014/main" id="{40D825FA-B36D-41CE-98E3-2EB9E67D7BDC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8567" y="-9608"/>
            <a:ext cx="845156" cy="6818110"/>
          </a:xfrm>
          <a:prstGeom prst="rect">
            <a:avLst/>
          </a:prstGeom>
        </p:spPr>
      </p:pic>
      <p:pic>
        <p:nvPicPr>
          <p:cNvPr id="8" name="Ornament 1">
            <a:extLst>
              <a:ext uri="{FF2B5EF4-FFF2-40B4-BE49-F238E27FC236}">
                <a16:creationId xmlns:a16="http://schemas.microsoft.com/office/drawing/2014/main" id="{9705C505-2DB1-4783-A8DF-658FDD4F2C6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02" y="20840"/>
            <a:ext cx="845156" cy="6818110"/>
          </a:xfrm>
          <a:prstGeom prst="rect">
            <a:avLst/>
          </a:prstGeom>
        </p:spPr>
      </p:pic>
      <p:pic>
        <p:nvPicPr>
          <p:cNvPr id="3" name="Ruky">
            <a:extLst>
              <a:ext uri="{FF2B5EF4-FFF2-40B4-BE49-F238E27FC236}">
                <a16:creationId xmlns:a16="http://schemas.microsoft.com/office/drawing/2014/main" id="{FF8BA527-E9AA-4950-B1E4-36CE2F60D2BF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66580" y="1005768"/>
            <a:ext cx="3183173" cy="1772290"/>
          </a:xfrm>
          <a:prstGeom prst="rect">
            <a:avLst/>
          </a:prstGeom>
          <a:effectLst>
            <a:outerShdw blurRad="76200" dist="889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26" name="Rám">
            <a:extLst>
              <a:ext uri="{FF2B5EF4-FFF2-40B4-BE49-F238E27FC236}">
                <a16:creationId xmlns:a16="http://schemas.microsoft.com/office/drawing/2014/main" id="{2622807C-0576-4EB7-8421-6301C84F6EED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6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01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901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901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401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401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901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901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6" grpId="0"/>
      <p:bldP spid="17" grpId="0"/>
      <p:bldP spid="18" grpId="0"/>
      <p:bldP spid="19" grpId="0"/>
      <p:bldP spid="21" grpId="0"/>
      <p:bldP spid="25" grpId="0"/>
      <p:bldP spid="28" grpId="0"/>
      <p:bldP spid="3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635</Words>
  <Application>Microsoft Office PowerPoint</Application>
  <PresentationFormat>Širokouhlá</PresentationFormat>
  <Paragraphs>115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50</vt:i4>
      </vt:variant>
    </vt:vector>
  </HeadingPairs>
  <TitlesOfParts>
    <vt:vector size="62" baseType="lpstr">
      <vt:lpstr>Arial Black</vt:lpstr>
      <vt:lpstr>Constantia</vt:lpstr>
      <vt:lpstr>Calibri</vt:lpstr>
      <vt:lpstr>Balloon XBd BT</vt:lpstr>
      <vt:lpstr>Arial</vt:lpstr>
      <vt:lpstr>AngsanaUPC</vt:lpstr>
      <vt:lpstr>Wingdings</vt:lpstr>
      <vt:lpstr>Kristen ITC</vt:lpstr>
      <vt:lpstr>Calibri Light</vt:lpstr>
      <vt:lpstr>Lucida Calligraphy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125</cp:revision>
  <dcterms:created xsi:type="dcterms:W3CDTF">2018-08-19T04:22:44Z</dcterms:created>
  <dcterms:modified xsi:type="dcterms:W3CDTF">2021-08-09T15:20:05Z</dcterms:modified>
</cp:coreProperties>
</file>