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7" r:id="rId3"/>
    <p:sldId id="326" r:id="rId4"/>
    <p:sldId id="256" r:id="rId5"/>
    <p:sldId id="266" r:id="rId6"/>
    <p:sldId id="267" r:id="rId7"/>
    <p:sldId id="272" r:id="rId8"/>
    <p:sldId id="275" r:id="rId9"/>
    <p:sldId id="271" r:id="rId10"/>
    <p:sldId id="273" r:id="rId11"/>
    <p:sldId id="335" r:id="rId12"/>
    <p:sldId id="293" r:id="rId13"/>
    <p:sldId id="331" r:id="rId14"/>
    <p:sldId id="268" r:id="rId15"/>
    <p:sldId id="337" r:id="rId16"/>
    <p:sldId id="339" r:id="rId17"/>
    <p:sldId id="276" r:id="rId18"/>
    <p:sldId id="274" r:id="rId19"/>
    <p:sldId id="338" r:id="rId20"/>
    <p:sldId id="333" r:id="rId21"/>
    <p:sldId id="328" r:id="rId22"/>
    <p:sldId id="277" r:id="rId23"/>
    <p:sldId id="332" r:id="rId24"/>
    <p:sldId id="292" r:id="rId25"/>
    <p:sldId id="334" r:id="rId26"/>
    <p:sldId id="278" r:id="rId27"/>
    <p:sldId id="325" r:id="rId28"/>
    <p:sldId id="283" r:id="rId29"/>
    <p:sldId id="295" r:id="rId30"/>
    <p:sldId id="258" r:id="rId31"/>
    <p:sldId id="324" r:id="rId32"/>
    <p:sldId id="281" r:id="rId33"/>
    <p:sldId id="321" r:id="rId34"/>
    <p:sldId id="296" r:id="rId35"/>
    <p:sldId id="336" r:id="rId36"/>
    <p:sldId id="319" r:id="rId37"/>
    <p:sldId id="300" r:id="rId38"/>
    <p:sldId id="282" r:id="rId39"/>
    <p:sldId id="318" r:id="rId40"/>
    <p:sldId id="287" r:id="rId41"/>
    <p:sldId id="320" r:id="rId42"/>
    <p:sldId id="312" r:id="rId43"/>
    <p:sldId id="314" r:id="rId44"/>
    <p:sldId id="327" r:id="rId45"/>
    <p:sldId id="340" r:id="rId46"/>
    <p:sldId id="313" r:id="rId47"/>
    <p:sldId id="341" r:id="rId48"/>
  </p:sldIdLst>
  <p:sldSz cx="12192000" cy="6858000"/>
  <p:notesSz cx="6858000" cy="9144000"/>
  <p:embeddedFontLst>
    <p:embeddedFont>
      <p:font typeface="Arial Black" panose="020B0A04020102020204" pitchFamily="34" charset="0"/>
      <p:bold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stanet" pitchFamily="2" charset="0"/>
      <p:regular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Kristen ITC" panose="03050502040202030202" pitchFamily="66" charset="0"/>
      <p:regular r:id="rId59"/>
    </p:embeddedFont>
    <p:embeddedFont>
      <p:font typeface="Matura MT Script Capitals" panose="03020802060602070202" pitchFamily="66" charset="0"/>
      <p:regular r:id="rId6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+/t005+znwXPO6QS3VkQA==" hashData="m2mQ3rAMvTOGh/XeUWei9Trfx65qRXOulTPArnhbSSSrEJZ1JuwwuXFPHlCB3y+2F6A8nEorlkR+so8rfebF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3A6881"/>
    <a:srgbClr val="1F84C4"/>
    <a:srgbClr val="4F81BD"/>
    <a:srgbClr val="3B1C03"/>
    <a:srgbClr val="FFE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81" autoAdjust="0"/>
    <p:restoredTop sz="94660"/>
  </p:normalViewPr>
  <p:slideViewPr>
    <p:cSldViewPr>
      <p:cViewPr varScale="1">
        <p:scale>
          <a:sx n="81" d="100"/>
          <a:sy n="81" d="100"/>
        </p:scale>
        <p:origin x="120" y="6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93199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961617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02038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122623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8329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555456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599679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53234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006174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03119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25714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52412-C714-4F85-9F6F-878A0BD9EB0D}" type="datetimeFigureOut">
              <a:rPr lang="es-ES" smtClean="0"/>
              <a:t>26/06/2019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AC977-940F-4B90-AEFB-061FB8EA59A3}" type="slidenum">
              <a:rPr lang="es-ES" smtClean="0"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26. 6. 2019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0162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g"/><Relationship Id="rId7" Type="http://schemas.openxmlformats.org/officeDocument/2006/relationships/image" Target="../media/image5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5" Type="http://schemas.openxmlformats.org/officeDocument/2006/relationships/image" Target="../media/image5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344" y="188640"/>
            <a:ext cx="720080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8B3B5F9D-A1A5-433C-A4C8-A1D42C7E7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63507"/>
            <a:ext cx="7259938" cy="480970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8" name="Text Box 8">
            <a:extLst>
              <a:ext uri="{FF2B5EF4-FFF2-40B4-BE49-F238E27FC236}">
                <a16:creationId xmlns:a16="http://schemas.microsoft.com/office/drawing/2014/main" id="{CF199D65-B54E-4A5C-98A4-077282778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8371" y="3966157"/>
            <a:ext cx="265008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s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t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o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 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FF99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 w="25400">
                  <a:solidFill>
                    <a:schemeClr val="bg1"/>
                  </a:solidFill>
                </a:ln>
                <a:solidFill>
                  <a:srgbClr val="00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stanet" pitchFamily="2" charset="0"/>
              </a:rPr>
              <a:t>s</a:t>
            </a:r>
            <a:endParaRPr kumimoji="0" lang="es-ES" sz="6600" b="1" i="0" u="none" strike="noStrike" kern="1200" cap="none" spc="0" normalizeH="0" baseline="0" noProof="0" dirty="0">
              <a:ln w="25400">
                <a:solidFill>
                  <a:schemeClr val="bg1"/>
                </a:solidFill>
              </a:ln>
              <a:solidFill>
                <a:srgbClr val="00FF00"/>
              </a:solidFill>
              <a:effectLst>
                <a:glow rad="139700">
                  <a:schemeClr val="tx1">
                    <a:alpha val="40000"/>
                  </a:schemeClr>
                </a:glow>
              </a:effectLst>
              <a:uLnTx/>
              <a:uFillTx/>
              <a:latin typeface="Castanet" pitchFamily="2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66C2421-5DF8-43B5-8B68-9B86D6809892}"/>
              </a:ext>
            </a:extLst>
          </p:cNvPr>
          <p:cNvSpPr/>
          <p:nvPr/>
        </p:nvSpPr>
        <p:spPr>
          <a:xfrm>
            <a:off x="1991544" y="5157192"/>
            <a:ext cx="78632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stanet" pitchFamily="2" charset="0"/>
              </a:rPr>
              <a:t>Aguascalientes</a:t>
            </a:r>
          </a:p>
        </p:txBody>
      </p:sp>
      <p:pic>
        <p:nvPicPr>
          <p:cNvPr id="7" name="Imagen 4">
            <a:extLst>
              <a:ext uri="{FF2B5EF4-FFF2-40B4-BE49-F238E27FC236}">
                <a16:creationId xmlns:a16="http://schemas.microsoft.com/office/drawing/2014/main" id="{993E2D23-4D67-4EF8-822A-14D343C0FA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61846" y="183952"/>
            <a:ext cx="720080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Miguel Aceves Mejía - Pelea de Gallos.wav"/>
          </p:stSnd>
        </p:sndAc>
      </p:transition>
    </mc:Choice>
    <mc:Fallback xmlns="">
      <p:transition spd="slow">
        <p:fade/>
        <p:sndAc>
          <p:stSnd loop="1">
            <p:snd r:embed="rId5" name="Miguel Aceves Mejía - Pelea de Gall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2F9EC72D-FEAB-47A6-9844-9B11E2B2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559EC86-F110-4B99-8DA9-8DAACD319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89D231C-D14D-444D-9D94-070082B0FAA2}"/>
              </a:ext>
            </a:extLst>
          </p:cNvPr>
          <p:cNvSpPr/>
          <p:nvPr/>
        </p:nvSpPr>
        <p:spPr>
          <a:xfrm>
            <a:off x="9192344" y="6199084"/>
            <a:ext cx="244827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Oscar Durán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3BFFFEF-4CAB-4EB8-A181-4C6F99491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Aguascalientes</a:t>
            </a:r>
          </a:p>
        </p:txBody>
      </p:sp>
    </p:spTree>
    <p:extLst>
      <p:ext uri="{BB962C8B-B14F-4D97-AF65-F5344CB8AC3E}">
        <p14:creationId xmlns:p14="http://schemas.microsoft.com/office/powerpoint/2010/main" val="65520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2F5452F-1044-4849-9216-CA531D24E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Parque central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FF13B56-BF75-4775-9EB2-E4094E74087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3F8C3-BBB0-4CF9-AF93-E2C6F73A5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Saturnino Herrán Guinchard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, precursor del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muralismo mexicano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25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578147F-BC88-4F98-8893-B0C2F005C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Museo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89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3200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94F7871-B54C-422E-A3BA-207A67546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Tesoro del cielo - Siempre he dicho, hay oro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aire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53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1C0F109-FF9B-4336-B836-0F9A9D6DB9E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7E4BFAB-F9FC-416D-8D5C-CA9F5336F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Despertando con música – Museo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77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5602CEA-61EC-462C-A7E0-70089FF97F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Catrina en el día de muertos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11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6B5AA23-CBC1-4AEA-887D-FBB469B96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048328" y="6199084"/>
            <a:ext cx="2592287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José </a:t>
            </a:r>
            <a:r>
              <a:rPr lang="es-MX" sz="1050">
                <a:solidFill>
                  <a:srgbClr val="3B1C03"/>
                </a:solidFill>
              </a:rPr>
              <a:t>Luis Avila</a:t>
            </a:r>
            <a:r>
              <a:rPr lang="es-MX" sz="1050" dirty="0">
                <a:solidFill>
                  <a:srgbClr val="3B1C03"/>
                </a:solidFill>
              </a:rPr>
              <a:t> en 500px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Foto filmada al amanecer cuando no hay gente en esta nueva plaza en mi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ciudad.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B6A3CA51-2183-4E9C-981F-E752A8329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3AC2BBD-B0F9-4C57-AAC0-F80FF1323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8F06D933-3D7C-47CB-9B91-14BC9505EF6F}"/>
              </a:ext>
            </a:extLst>
          </p:cNvPr>
          <p:cNvSpPr/>
          <p:nvPr/>
        </p:nvSpPr>
        <p:spPr>
          <a:xfrm>
            <a:off x="9120336" y="6199084"/>
            <a:ext cx="252028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Roberto Bravo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BF0084E-9FC0-47A2-9E19-6F5F0DBE6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San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Antonio Padua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86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014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FDA21F1-23DC-466D-8A25-4042863BA9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S. David </a:t>
            </a:r>
            <a:r>
              <a:rPr lang="en-US" sz="1050">
                <a:solidFill>
                  <a:srgbClr val="3B1C03"/>
                </a:solidFill>
              </a:rPr>
              <a:t>Corona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Barcos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crepúsculo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12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E3354BE2-178D-4498-8685-309A5C8C5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30E0B10-1B6C-4FDB-8C96-A81F870D4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E28A152-734F-45E1-88E6-D1A0A1C52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Matlachines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en la catedral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7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FBC7310-D6A6-494E-9A6D-2D7833F5D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Romance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al anochecer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4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Foto">
            <a:extLst>
              <a:ext uri="{FF2B5EF4-FFF2-40B4-BE49-F238E27FC236}">
                <a16:creationId xmlns:a16="http://schemas.microsoft.com/office/drawing/2014/main" id="{ADC0AD97-ADF7-401B-B410-67CA6EF3B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F1491A4-3458-4C2B-A940-81A576F1D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C5C3AB3-D2BB-465B-81FB-5EE3BB087DBD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S. David Corona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B7D5341-B50A-4D55-A4A7-95AD758AD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Tapias Viejas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36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88771B7-0189-471B-ABCA-85279A81BBE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0571F79-B02B-44C2-AD3F-933A7E608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B9903B6-A9D6-4291-B465-BB27AB6A9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Cosmogonía Huichol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0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60CBDBD-58B6-400B-B022-B13AFC9A2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840416" y="6198831"/>
            <a:ext cx="180020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</a:t>
            </a:r>
            <a:r>
              <a:rPr lang="es-MX" sz="1050">
                <a:solidFill>
                  <a:srgbClr val="3B1C03"/>
                </a:solidFill>
              </a:rPr>
              <a:t>Jesús Lvco</a:t>
            </a:r>
            <a:endParaRPr lang="es-MX" sz="1050" dirty="0">
              <a:solidFill>
                <a:srgbClr val="3B1C03"/>
              </a:solidFill>
            </a:endParaRPr>
          </a:p>
        </p:txBody>
      </p:sp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Diariamente en las calles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02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6238315-6F1B-4C8E-ADEB-EB5F5F937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048328" y="6198831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 dirty="0" err="1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2014 por Leonel Saucedo en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mi pueblo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E04D323D-32BB-418D-A6EB-FD6302559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74605F9-0C4F-4837-8E9A-13E088E87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09C2ABC-67B2-489E-B8A8-C81C6AAA9596}"/>
              </a:ext>
            </a:extLst>
          </p:cNvPr>
          <p:cNvSpPr/>
          <p:nvPr/>
        </p:nvSpPr>
        <p:spPr>
          <a:xfrm>
            <a:off x="8328248" y="6199084"/>
            <a:ext cx="331236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2017 por Armando Cortez Gutiérrez 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E684FF2-86A0-43CC-BBDB-4F956EEE9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Una noche en Calvillo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37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F19E7C2-D278-4B13-AB48-EB108D5C836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C1DC7D5-51D9-4D55-9BB2-4A6F509B8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377BE64A-A57D-47D2-8C0B-DF55635CAC44}"/>
              </a:ext>
            </a:extLst>
          </p:cNvPr>
          <p:cNvSpPr/>
          <p:nvPr/>
        </p:nvSpPr>
        <p:spPr>
          <a:xfrm>
            <a:off x="9624392" y="6199084"/>
            <a:ext cx="201622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José Luis Avila</a:t>
            </a:r>
          </a:p>
        </p:txBody>
      </p:sp>
      <p:sp>
        <p:nvSpPr>
          <p:cNvPr id="4" name="Popis">
            <a:extLst>
              <a:ext uri="{FF2B5EF4-FFF2-40B4-BE49-F238E27FC236}">
                <a16:creationId xmlns:a16="http://schemas.microsoft.com/office/drawing/2014/main" id="{540F0420-3509-4E67-A416-899539ECA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antigua y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nueva vida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1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9CA5C86-1FBC-4776-9B8D-529921176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780425C-A206-43DA-8405-2C728FB63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A20D7A8-38DB-40C4-AB66-A71952C38B95}"/>
              </a:ext>
            </a:extLst>
          </p:cNvPr>
          <p:cNvSpPr/>
          <p:nvPr/>
        </p:nvSpPr>
        <p:spPr>
          <a:xfrm>
            <a:off x="9480376" y="6199084"/>
            <a:ext cx="216024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2008 por Ricardo Navarro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31419AE5-9306-434F-BEB5-9771AC886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Deshiladoras.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09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231DA5C-DDC8-4330-BBC9-5E07A8BC0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480376" y="6199084"/>
            <a:ext cx="216024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José </a:t>
            </a:r>
            <a:r>
              <a:rPr lang="es-MX" sz="1050">
                <a:solidFill>
                  <a:srgbClr val="3B1C03"/>
                </a:solidFill>
              </a:rPr>
              <a:t>Luis Avila</a:t>
            </a:r>
            <a:r>
              <a:rPr lang="es-MX" sz="1050" dirty="0">
                <a:solidFill>
                  <a:srgbClr val="3B1C03"/>
                </a:solidFill>
              </a:rPr>
              <a:t> G.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Un perdedor en una ciudad fría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0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A578EA16-CC65-4B1A-8B12-FDF1158A0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A6A6D5-920E-44A5-BBDD-5923398A7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D986191-6C03-46FC-B424-0FEFE23ED5E7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2017 por </a:t>
            </a:r>
            <a:r>
              <a:rPr lang="en-US" sz="1050">
                <a:solidFill>
                  <a:srgbClr val="3B1C03"/>
                </a:solidFill>
              </a:rPr>
              <a:t>Federico Krafft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E6946D0-823A-42A3-B7BF-06F5525AC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El estado de Aguascalientes tiene algunas de las puestas de sol más coloridas y hermosas de México </a:t>
            </a:r>
          </a:p>
        </p:txBody>
      </p:sp>
    </p:spTree>
    <p:extLst>
      <p:ext uri="{BB962C8B-B14F-4D97-AF65-F5344CB8AC3E}">
        <p14:creationId xmlns:p14="http://schemas.microsoft.com/office/powerpoint/2010/main" val="242381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8491A67-7C67-4C1B-BE78-648DE9F50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192344" y="6198578"/>
            <a:ext cx="24432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Presa Cristo Roto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,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08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BDF6E688-FE2C-4593-915E-2B26C792C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11F409B-2943-4DB5-B45C-3862A3A54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6343D35-EC60-4398-9ED6-6D261F04A9A9}"/>
              </a:ext>
            </a:extLst>
          </p:cNvPr>
          <p:cNvSpPr/>
          <p:nvPr/>
        </p:nvSpPr>
        <p:spPr>
          <a:xfrm>
            <a:off x="8904312" y="6199084"/>
            <a:ext cx="273630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06F1E5D5-648C-44F7-933B-215873D46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Bella chica de la charrería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45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1999" cy="6856987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4278C6F-69B6-44FB-8DF0-318E39FF3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8616280" y="6198830"/>
            <a:ext cx="29770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 en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Recorriendo las presas de Aguascalientes, Rincón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Romos 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1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6BFA48-8DE4-46CA-84AE-13F0B4F39E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8976320" y="6199084"/>
            <a:ext cx="262443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German Treviño en 500px</a:t>
            </a:r>
          </a:p>
        </p:txBody>
      </p:sp>
      <p:sp>
        <p:nvSpPr>
          <p:cNvPr id="10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7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186ABFF-ED36-4FF6-83EC-A595C88D4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8976320" y="6199084"/>
            <a:ext cx="266429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2016 por David </a:t>
            </a:r>
            <a:r>
              <a:rPr lang="en-US" sz="1050">
                <a:solidFill>
                  <a:srgbClr val="3B1C03"/>
                </a:solidFill>
              </a:rPr>
              <a:t>Harrington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Escultura de Corrida de toros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14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A3BD3BD-EC31-4225-8CAA-EB4A27FF4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La belleza y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las artesanías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7FBF20-7DCD-4D32-9CD2-4744776E1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Parque central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BF47884-D8F0-495B-BDA3-B41061D85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Oro Ardiente - Cuando la hora dorada se enciende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04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9E9FA99-F160-4BF1-9640-FFEFD22C5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976320" y="6199084"/>
            <a:ext cx="2664295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n-US" sz="1050" dirty="0">
                <a:solidFill>
                  <a:srgbClr val="3B1C03"/>
                </a:solidFill>
              </a:rPr>
              <a:t>2015 por José Luis Avila G</a:t>
            </a:r>
            <a:r>
              <a:rPr lang="en-US" sz="1050">
                <a:solidFill>
                  <a:srgbClr val="3B1C03"/>
                </a:solidFill>
              </a:rPr>
              <a:t>. en</a:t>
            </a:r>
            <a:r>
              <a:rPr lang="en-US" sz="1050" dirty="0">
                <a:solidFill>
                  <a:srgbClr val="3B1C03"/>
                </a:solidFill>
              </a:rPr>
              <a:t> 500px</a:t>
            </a:r>
          </a:p>
        </p:txBody>
      </p:sp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Quiosco en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la Feria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38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2775998-06BC-46E2-8C8F-F55F631A6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Vendimia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1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A5ECAC7-D4DB-4F4C-A308-378F7FA09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Las pinturas rupestres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El Tepozán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3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>
            <a:extLst>
              <a:ext uri="{FF2B5EF4-FFF2-40B4-BE49-F238E27FC236}">
                <a16:creationId xmlns:a16="http://schemas.microsoft.com/office/drawing/2014/main" id="{37F1966B-C091-4C50-AD7D-F4607091A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9CBDF0-A017-40B2-B06E-CE4FAF0DAF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9D8C2E46-B920-4FDE-B5AB-F6BD0C99D285}"/>
              </a:ext>
            </a:extLst>
          </p:cNvPr>
          <p:cNvSpPr/>
          <p:nvPr/>
        </p:nvSpPr>
        <p:spPr>
          <a:xfrm>
            <a:off x="9048328" y="6199084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Leonel Saucedo en 500px</a:t>
            </a:r>
          </a:p>
        </p:txBody>
      </p:sp>
      <p:sp>
        <p:nvSpPr>
          <p:cNvPr id="4" name="Popis">
            <a:extLst>
              <a:ext uri="{FF2B5EF4-FFF2-40B4-BE49-F238E27FC236}">
                <a16:creationId xmlns:a16="http://schemas.microsoft.com/office/drawing/2014/main" id="{86ED38D7-DAC5-4A01-B4C7-645264281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San Marcos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78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18F31F3-CAE5-4918-81E9-EAA0FCB42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uva y el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queso en Aguacalientes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97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8D685E8-76D0-43C1-BB08-C73FEBED1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336360" y="6199084"/>
            <a:ext cx="2302233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2014 por Alejandro </a:t>
            </a:r>
            <a:r>
              <a:rPr lang="es-MX" sz="1050">
                <a:solidFill>
                  <a:srgbClr val="3B1C03"/>
                </a:solidFill>
              </a:rPr>
              <a:t>Vega Rdz</a:t>
            </a:r>
            <a:r>
              <a:rPr lang="es-MX" sz="1050" dirty="0">
                <a:solidFill>
                  <a:srgbClr val="3B1C03"/>
                </a:solidFill>
              </a:rPr>
              <a:t>.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Parque ecológico Alamitos</a:t>
            </a:r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en San José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Gracia 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9"/>
            <a:ext cx="12191999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B9ECCCF-545F-4CCF-B912-5DB8FE3AEB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624392" y="6199084"/>
            <a:ext cx="201622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José Luis Ávila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Fuente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agua bailando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4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FB0B1D5-814B-4041-BFF4-C745501E7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/>
          <p:cNvSpPr/>
          <p:nvPr/>
        </p:nvSpPr>
        <p:spPr>
          <a:xfrm>
            <a:off x="9552384" y="6199084"/>
            <a:ext cx="2116285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pt-BR" sz="1050" dirty="0">
                <a:solidFill>
                  <a:srgbClr val="3B1C03"/>
                </a:solidFill>
              </a:rPr>
              <a:t>2017 por </a:t>
            </a:r>
            <a:r>
              <a:rPr lang="pt-BR" sz="1050">
                <a:solidFill>
                  <a:srgbClr val="3B1C03"/>
                </a:solidFill>
              </a:rPr>
              <a:t>Jorge Zamarripa</a:t>
            </a:r>
            <a:r>
              <a:rPr lang="pt-BR" sz="1050" dirty="0">
                <a:solidFill>
                  <a:srgbClr val="3B1C03"/>
                </a:solidFill>
              </a:rPr>
              <a:t> </a:t>
            </a:r>
          </a:p>
        </p:txBody>
      </p:sp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San Marcos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71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C14AA10-182E-4FB6-9F65-DA846D6A38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Doplnok" descr="Resultado de imagen para real de asientos aguascalientes pueblo magico">
            <a:extLst>
              <a:ext uri="{FF2B5EF4-FFF2-40B4-BE49-F238E27FC236}">
                <a16:creationId xmlns:a16="http://schemas.microsoft.com/office/drawing/2014/main" id="{FDF53293-5D53-4CC1-A9FA-2B214E0A2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104694" cy="96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Real de Asientos,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pueblo minero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45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7ACB314-90A1-477D-8364-CBC63BA95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Día de muertos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en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0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01F578D-0544-4889-AEAA-FA12B17C4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Aguascalientes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2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B9CB9F8-44FA-49EA-A07C-09F02E9E7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Autor"/>
          <p:cNvSpPr/>
          <p:nvPr/>
        </p:nvSpPr>
        <p:spPr>
          <a:xfrm>
            <a:off x="9192344" y="6199084"/>
            <a:ext cx="244329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2016 por Víctor Fernández 🇲🇽</a:t>
            </a:r>
          </a:p>
        </p:txBody>
      </p:sp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Bajo el agua y la puesta de sol en San José </a:t>
            </a:r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de Gracia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4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5C1C617D-13C2-4685-9837-6600C6BBB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A5DA49B-65A2-49A5-BE27-0953326BE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3AEED69-C3D0-4353-BC3E-F0F57FB2F8F1}"/>
              </a:ext>
            </a:extLst>
          </p:cNvPr>
          <p:cNvSpPr/>
          <p:nvPr/>
        </p:nvSpPr>
        <p:spPr>
          <a:xfrm>
            <a:off x="9192344" y="6199084"/>
            <a:ext cx="244827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</a:t>
            </a:r>
            <a:r>
              <a:rPr lang="es-MX" sz="1050">
                <a:solidFill>
                  <a:srgbClr val="3B1C03"/>
                </a:solidFill>
              </a:rPr>
              <a:t>© </a:t>
            </a:r>
            <a:r>
              <a:rPr lang="es-MX" sz="1050" dirty="0">
                <a:solidFill>
                  <a:srgbClr val="3B1C03"/>
                </a:solidFill>
              </a:rPr>
              <a:t>2017 por Jorge Gobera en 500px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8C0E04A3-F56A-4DE1-8D46-AEA81DFD2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Reflejos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63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>
            <a:extLst>
              <a:ext uri="{FF2B5EF4-FFF2-40B4-BE49-F238E27FC236}">
                <a16:creationId xmlns:a16="http://schemas.microsoft.com/office/drawing/2014/main" id="{4E7D3FD7-82B3-4BAC-8228-54F5AC1D2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653EAF3-CEFB-4B5E-BCAC-2529CF0064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F9088B1-6790-47E3-9EE8-56180FE0C24C}"/>
              </a:ext>
            </a:extLst>
          </p:cNvPr>
          <p:cNvSpPr/>
          <p:nvPr/>
        </p:nvSpPr>
        <p:spPr>
          <a:xfrm>
            <a:off x="8256240" y="6199084"/>
            <a:ext cx="338437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</a:rPr>
              <a:t>Photo</a:t>
            </a:r>
            <a:r>
              <a:rPr lang="es-MX" sz="1050" dirty="0">
                <a:solidFill>
                  <a:srgbClr val="3B1C03"/>
                </a:solidFill>
              </a:rPr>
              <a:t> © 2018 por Oscar Arturo Medina Monroy en 500px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760B3871-35D5-4BD9-B720-6E77C353E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t>Mirada enigmática</a:t>
            </a:r>
            <a:endParaRPr lang="es-MX" sz="20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7" descr="logoMexico">
            <a:extLst>
              <a:ext uri="{FF2B5EF4-FFF2-40B4-BE49-F238E27FC236}">
                <a16:creationId xmlns:a16="http://schemas.microsoft.com/office/drawing/2014/main" id="{AA5BA58C-CC39-4208-8456-FF64B842E5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02343" y="290755"/>
            <a:ext cx="2736850" cy="606815"/>
          </a:xfrm>
          <a:prstGeom prst="rect">
            <a:avLst/>
          </a:prstGeom>
          <a:ln w="38100">
            <a:solidFill>
              <a:srgbClr val="FFF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237" y="1268953"/>
            <a:ext cx="3424774" cy="518853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6BCB982-CA49-4DC0-A494-BE50B8A9D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493" y="3863219"/>
            <a:ext cx="2806680" cy="1854677"/>
          </a:xfrm>
          <a:prstGeom prst="rect">
            <a:avLst/>
          </a:prstGeom>
        </p:spPr>
      </p:pic>
      <p:sp>
        <p:nvSpPr>
          <p:cNvPr id="13" name="WordArt 8">
            <a:extLst>
              <a:ext uri="{FF2B5EF4-FFF2-40B4-BE49-F238E27FC236}">
                <a16:creationId xmlns:a16="http://schemas.microsoft.com/office/drawing/2014/main" id="{1F7C4338-759D-4F6E-B321-76589DFE41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4600" y="4430196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4" name="WordArt 9">
            <a:extLst>
              <a:ext uri="{FF2B5EF4-FFF2-40B4-BE49-F238E27FC236}">
                <a16:creationId xmlns:a16="http://schemas.microsoft.com/office/drawing/2014/main" id="{AADC1F4B-48C9-4293-8C07-1F05371CD3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48793" y="465303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5" name="Text Box 16">
            <a:extLst>
              <a:ext uri="{FF2B5EF4-FFF2-40B4-BE49-F238E27FC236}">
                <a16:creationId xmlns:a16="http://schemas.microsoft.com/office/drawing/2014/main" id="{F1401281-B55C-43CC-AC8F-F3AD08E78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791" y="5075519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0780BD82-40FD-4158-AB32-2AFDB49E8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743" y="2004138"/>
            <a:ext cx="28521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pPr algn="ctr"/>
              <a:t>26 de junio de 2019</a:t>
            </a:fld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pPr algn="ctr"/>
              <a:t>09:23</a:t>
            </a:fld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2000" i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2000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57C580D3-8684-4934-AFF7-23197DD62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3854" y="3105540"/>
            <a:ext cx="448789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 :   </a:t>
            </a:r>
            <a:r>
              <a:rPr lang="sk-SK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de </a:t>
            </a:r>
            <a:r>
              <a:rPr lang="sk-SK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la Web</a:t>
            </a:r>
          </a:p>
          <a:p>
            <a:endParaRPr lang="sk-SK" altLang="es-MX" sz="400" i="1" dirty="0">
              <a:solidFill>
                <a:srgbClr val="0070C0"/>
              </a:solidFill>
              <a:latin typeface="Constantia" panose="02030602050306030303" pitchFamily="18" charset="0"/>
            </a:endParaRPr>
          </a:p>
          <a:p>
            <a:r>
              <a:rPr lang="es-MX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Música</a:t>
            </a:r>
            <a:r>
              <a:rPr lang="sk-SK" altLang="es-MX" sz="1600" i="1" u="sng">
                <a:solidFill>
                  <a:srgbClr val="17375E"/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:</a:t>
            </a:r>
            <a:r>
              <a:rPr lang="sk-SK" altLang="es-MX" sz="1600" i="1">
                <a:solidFill>
                  <a:srgbClr val="17375E"/>
                </a:solidFill>
                <a:latin typeface="Constantia" panose="02030602050306030303" pitchFamily="18" charset="0"/>
              </a:rPr>
              <a:t>	   </a:t>
            </a:r>
            <a:r>
              <a:rPr lang="es-MX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Miguel Aceves Mejía</a:t>
            </a:r>
            <a:r>
              <a:rPr lang="sk-SK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 - </a:t>
            </a:r>
            <a:r>
              <a:rPr lang="es-MX" altLang="es-MX" sz="1600" i="1">
                <a:solidFill>
                  <a:srgbClr val="0070C0"/>
                </a:solidFill>
                <a:latin typeface="Constantia" panose="02030602050306030303" pitchFamily="18" charset="0"/>
              </a:rPr>
              <a:t>Pelea </a:t>
            </a:r>
            <a:r>
              <a:rPr lang="es-MX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de Gall</a:t>
            </a:r>
            <a:r>
              <a:rPr lang="sk-SK" altLang="es-MX" sz="1600" i="1" dirty="0">
                <a:solidFill>
                  <a:srgbClr val="0070C0"/>
                </a:solidFill>
                <a:latin typeface="Constantia" panose="02030602050306030303" pitchFamily="18" charset="0"/>
              </a:rPr>
              <a:t>os</a:t>
            </a:r>
            <a:endParaRPr lang="es-MX" altLang="es-MX" sz="1600" i="1" dirty="0">
              <a:solidFill>
                <a:srgbClr val="0070C0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F5A3375-12CF-4506-B3B7-C50DB57415C5}"/>
              </a:ext>
            </a:extLst>
          </p:cNvPr>
          <p:cNvSpPr/>
          <p:nvPr/>
        </p:nvSpPr>
        <p:spPr>
          <a:xfrm>
            <a:off x="8750144" y="4158829"/>
            <a:ext cx="1113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200" dirty="0">
                <a:solidFill>
                  <a:srgbClr val="0070C0"/>
                </a:solidFill>
              </a:rPr>
              <a:t>Aguascalientes</a:t>
            </a:r>
          </a:p>
        </p:txBody>
      </p:sp>
      <p:pic>
        <p:nvPicPr>
          <p:cNvPr id="19" name="Imagen 4">
            <a:extLst>
              <a:ext uri="{FF2B5EF4-FFF2-40B4-BE49-F238E27FC236}">
                <a16:creationId xmlns:a16="http://schemas.microsoft.com/office/drawing/2014/main" id="{7D112637-E7C2-434F-96F9-43206D8E40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39"/>
            <a:ext cx="720080" cy="64920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Imagen 4">
            <a:extLst>
              <a:ext uri="{FF2B5EF4-FFF2-40B4-BE49-F238E27FC236}">
                <a16:creationId xmlns:a16="http://schemas.microsoft.com/office/drawing/2014/main" id="{1EE79E72-E384-4A56-842E-FC76F181C9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08" y="188639"/>
            <a:ext cx="720080" cy="64920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29FA9623-0BC0-4572-8E6C-9BE54C4393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0075" y="4680336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">
            <a:extLst>
              <a:ext uri="{FF2B5EF4-FFF2-40B4-BE49-F238E27FC236}">
                <a16:creationId xmlns:a16="http://schemas.microsoft.com/office/drawing/2014/main" id="{D98EC3F9-D2C5-462E-B7CB-502D12FBF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8484" y="4385060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737F27CE-1FD2-447E-9F29-749228D06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8688" y="5038493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n 17">
            <a:extLst>
              <a:ext uri="{FF2B5EF4-FFF2-40B4-BE49-F238E27FC236}">
                <a16:creationId xmlns:a16="http://schemas.microsoft.com/office/drawing/2014/main" id="{5C633CED-3E16-4E60-A8D3-9EB0C982AC0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8688" y="4113654"/>
            <a:ext cx="997382" cy="283207"/>
          </a:xfrm>
          <a:prstGeom prst="rect">
            <a:avLst/>
          </a:prstGeom>
        </p:spPr>
      </p:pic>
      <p:pic>
        <p:nvPicPr>
          <p:cNvPr id="25" name="Pozdrav">
            <a:extLst>
              <a:ext uri="{FF2B5EF4-FFF2-40B4-BE49-F238E27FC236}">
                <a16:creationId xmlns:a16="http://schemas.microsoft.com/office/drawing/2014/main" id="{7AADF88E-5F4D-432E-82EA-2ED74C51B2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2831" y="290755"/>
            <a:ext cx="4774758" cy="2658434"/>
          </a:xfrm>
          <a:prstGeom prst="rect">
            <a:avLst/>
          </a:prstGeom>
        </p:spPr>
      </p:pic>
      <p:sp>
        <p:nvSpPr>
          <p:cNvPr id="26" name="Text">
            <a:extLst>
              <a:ext uri="{FF2B5EF4-FFF2-40B4-BE49-F238E27FC236}">
                <a16:creationId xmlns:a16="http://schemas.microsoft.com/office/drawing/2014/main" id="{6178AB44-56F3-4AD9-B4D0-354E4FF90CE7}"/>
              </a:ext>
            </a:extLst>
          </p:cNvPr>
          <p:cNvSpPr/>
          <p:nvPr/>
        </p:nvSpPr>
        <p:spPr>
          <a:xfrm>
            <a:off x="5353854" y="5644642"/>
            <a:ext cx="55632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s-ES" sz="1600" i="1" u="sng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Edición y compilación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: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	</a:t>
            </a:r>
            <a:r>
              <a:rPr lang="es-ES" sz="1600" i="1">
                <a:solidFill>
                  <a:srgbClr val="1F84C4"/>
                </a:solidFill>
                <a:latin typeface="Constantia" panose="02030602050306030303" pitchFamily="18" charset="0"/>
              </a:rPr>
              <a:t>Eduardo Gutiérrez y Castro</a:t>
            </a:r>
            <a:endParaRPr lang="sk-SK" sz="1600" i="1">
              <a:solidFill>
                <a:srgbClr val="1F84C4"/>
              </a:solidFill>
              <a:latin typeface="Constantia" panose="02030602050306030303" pitchFamily="18" charset="0"/>
            </a:endParaRPr>
          </a:p>
          <a:p>
            <a:pPr algn="just" defTabSz="457200"/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					(lalo2gu@gmail.com)</a:t>
            </a:r>
          </a:p>
          <a:p>
            <a:pPr algn="just" defTabSz="457200"/>
            <a:r>
              <a:rPr lang="sk-SK" sz="1600" i="1" u="sng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Cooperacion tecnica</a:t>
            </a:r>
            <a:r>
              <a:rPr lang="sk-SK" sz="1600" i="1">
                <a:solidFill>
                  <a:schemeClr val="tx2">
                    <a:lumMod val="75000"/>
                  </a:schemeClr>
                </a:solidFill>
                <a:latin typeface="Constantia" panose="02030602050306030303" pitchFamily="18" charset="0"/>
              </a:rPr>
              <a:t> :	</a:t>
            </a:r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Steve Rumpler (Eslovaquia)</a:t>
            </a:r>
          </a:p>
          <a:p>
            <a:pPr algn="just" defTabSz="457200"/>
            <a:r>
              <a:rPr lang="sk-SK" sz="1600" i="1">
                <a:solidFill>
                  <a:srgbClr val="1F84C4"/>
                </a:solidFill>
                <a:latin typeface="Constantia" panose="02030602050306030303" pitchFamily="18" charset="0"/>
              </a:rPr>
              <a:t>					(pista2011@gmail.com)</a:t>
            </a:r>
            <a:endParaRPr lang="es-ES" sz="1600" i="1">
              <a:solidFill>
                <a:srgbClr val="1F84C4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76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2" grpId="0"/>
      <p:bldP spid="2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829034"/>
            <a:ext cx="12192000" cy="502887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9087001" y="5439447"/>
            <a:ext cx="2088397" cy="580827"/>
          </a:xfrm>
          <a:prstGeom prst="rect">
            <a:avLst/>
          </a:prstGeom>
          <a:noFill/>
        </p:spPr>
        <p:txBody>
          <a:bodyPr lIns="91336" tIns="45670" rIns="91336" bIns="4567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490">
              <a:defRPr/>
            </a:pPr>
            <a:r>
              <a:rPr lang="sk-SK" sz="3175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8818069" y="5315637"/>
            <a:ext cx="2626767" cy="832386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36" tIns="45670" rIns="91336" bIns="45670" anchor="ctr"/>
          <a:lstStyle/>
          <a:p>
            <a:pPr algn="ctr" defTabSz="913490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8701422" y="5155782"/>
            <a:ext cx="2860065" cy="115209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36" tIns="45670" rIns="91336" bIns="45670" anchor="ctr"/>
          <a:lstStyle/>
          <a:p>
            <a:pPr algn="ctr" defTabSz="913490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pic>
        <p:nvPicPr>
          <p:cNvPr id="17" name="Rám">
            <a:extLst>
              <a:ext uri="{FF2B5EF4-FFF2-40B4-BE49-F238E27FC236}">
                <a16:creationId xmlns:a16="http://schemas.microsoft.com/office/drawing/2014/main" id="{03A5E817-A756-4D8A-A7FE-515E7035412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510</Words>
  <Application>Microsoft Office PowerPoint</Application>
  <PresentationFormat>Širokouhlá</PresentationFormat>
  <Paragraphs>87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6" baseType="lpstr">
      <vt:lpstr>Castanet</vt:lpstr>
      <vt:lpstr>Arial Black</vt:lpstr>
      <vt:lpstr>Wingdings</vt:lpstr>
      <vt:lpstr>Calibri</vt:lpstr>
      <vt:lpstr>Matura MT Script Capitals</vt:lpstr>
      <vt:lpstr>Arial</vt:lpstr>
      <vt:lpstr>Constantia</vt:lpstr>
      <vt:lpstr>Kristen ITC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122</cp:revision>
  <dcterms:created xsi:type="dcterms:W3CDTF">2014-10-02T03:58:18Z</dcterms:created>
  <dcterms:modified xsi:type="dcterms:W3CDTF">2019-06-26T07:25:07Z</dcterms:modified>
</cp:coreProperties>
</file>