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84" r:id="rId2"/>
    <p:sldMasterId id="2147483696" r:id="rId3"/>
  </p:sldMasterIdLst>
  <p:sldIdLst>
    <p:sldId id="259" r:id="rId4"/>
    <p:sldId id="1151" r:id="rId5"/>
    <p:sldId id="1152" r:id="rId6"/>
    <p:sldId id="1149" r:id="rId7"/>
    <p:sldId id="264" r:id="rId8"/>
    <p:sldId id="1150" r:id="rId9"/>
    <p:sldId id="258" r:id="rId10"/>
    <p:sldId id="262" r:id="rId11"/>
    <p:sldId id="263" r:id="rId12"/>
    <p:sldId id="266" r:id="rId13"/>
    <p:sldId id="267" r:id="rId14"/>
    <p:sldId id="268" r:id="rId15"/>
    <p:sldId id="1137" r:id="rId16"/>
    <p:sldId id="1140" r:id="rId17"/>
    <p:sldId id="1144" r:id="rId18"/>
    <p:sldId id="1146" r:id="rId19"/>
    <p:sldId id="1147" r:id="rId20"/>
    <p:sldId id="265" r:id="rId21"/>
    <p:sldId id="260" r:id="rId22"/>
    <p:sldId id="261" r:id="rId23"/>
    <p:sldId id="1153" r:id="rId24"/>
    <p:sldId id="1154" r:id="rId25"/>
    <p:sldId id="1155" r:id="rId26"/>
    <p:sldId id="1156" r:id="rId27"/>
    <p:sldId id="1157" r:id="rId28"/>
    <p:sldId id="1158" r:id="rId29"/>
    <p:sldId id="1159" r:id="rId30"/>
    <p:sldId id="1160" r:id="rId31"/>
    <p:sldId id="1135" r:id="rId32"/>
    <p:sldId id="1134" r:id="rId33"/>
    <p:sldId id="1161" r:id="rId34"/>
  </p:sldIdLst>
  <p:sldSz cx="15240000" cy="8572500"/>
  <p:notesSz cx="6858000" cy="9144000"/>
  <p:embeddedFontLst>
    <p:embeddedFont>
      <p:font typeface="Brooklyn CE" panose="020B0604020202020204"/>
      <p:italic r:id="rId35"/>
    </p:embeddedFont>
    <p:embeddedFont>
      <p:font typeface="Calibri" panose="020F0502020204030204" pitchFamily="34" charset="0"/>
      <p:regular r:id="rId36"/>
      <p:bold r:id="rId37"/>
      <p:italic r:id="rId38"/>
      <p:boldItalic r:id="rId39"/>
    </p:embeddedFont>
    <p:embeddedFont>
      <p:font typeface="Calibri Light" panose="020F0302020204030204" pitchFamily="34" charset="0"/>
      <p:regular r:id="rId40"/>
      <p:italic r:id="rId41"/>
    </p:embeddedFont>
    <p:embeddedFont>
      <p:font typeface="Cooper Std Black" panose="0208090304030B020404" pitchFamily="18" charset="0"/>
      <p:bold r:id="rId42"/>
      <p:boldItalic r:id="rId43"/>
    </p:embeddedFont>
    <p:embeddedFont>
      <p:font typeface="Courgette" panose="020B0604020202020204" charset="-18"/>
      <p:regular r:id="rId44"/>
    </p:embeddedFont>
    <p:embeddedFont>
      <p:font typeface="Kristen ITC" panose="03050502040202030202" pitchFamily="66" charset="0"/>
      <p:regular r:id="rId45"/>
    </p:embeddedFont>
    <p:embeddedFont>
      <p:font typeface="Merlin CE" pitchFamily="2" charset="0"/>
      <p:regular r:id="rId46"/>
    </p:embeddedFont>
    <p:embeddedFont>
      <p:font typeface="Nadianne" panose="03020902050305070206" pitchFamily="66" charset="0"/>
      <p:bold r:id="rId4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WknMXb1Kdn8Kek04gdb8w==" hashData="qUBcKED6b+xrLyNBzAeB4O/GTRecicORjEw9u6BoPWy1z65Q5sFf3R+LhBdI/By61GFudwG/+gIp29KWJJ93d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55554"/>
    <a:srgbClr val="8A8A8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240" autoAdjust="0"/>
    <p:restoredTop sz="94660"/>
  </p:normalViewPr>
  <p:slideViewPr>
    <p:cSldViewPr>
      <p:cViewPr varScale="1">
        <p:scale>
          <a:sx n="73" d="100"/>
          <a:sy n="73" d="100"/>
        </p:scale>
        <p:origin x="90" y="4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font" Target="fonts/font5.fntdata"/><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font" Target="fonts/font8.fntdata"/><Relationship Id="rId47" Type="http://schemas.openxmlformats.org/officeDocument/2006/relationships/font" Target="fonts/font13.fntdata"/><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font" Target="fonts/font4.fntdata"/><Relationship Id="rId46" Type="http://schemas.openxmlformats.org/officeDocument/2006/relationships/font" Target="fonts/font12.fntdata"/><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font" Target="fonts/font11.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font" Target="fonts/font2.fntdata"/><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10.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font" Target="fonts/font1.fntdata"/><Relationship Id="rId43" Type="http://schemas.openxmlformats.org/officeDocument/2006/relationships/font" Target="fonts/font9.fntdata"/><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794437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0526506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9881396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9. 8. 2021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0661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9. 8. 2021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7767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9. 8. 2021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9597917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9. 8. 2021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67869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9. 8. 2021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528851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9. 8. 2021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412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6702690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5306519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5336892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4733714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998266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9. 8. 2021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308981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9. 8. 2021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306637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9. 8. 2021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082439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9. 8. 2021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649284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9. 8. 2021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964157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9. 8. 2021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562358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919803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379466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9. 8. 2021</a:t>
            </a:fld>
            <a:endParaRPr lang="es-ES" altLang="sk-SK"/>
          </a:p>
        </p:txBody>
      </p:sp>
    </p:spTree>
    <p:extLst>
      <p:ext uri="{BB962C8B-B14F-4D97-AF65-F5344CB8AC3E}">
        <p14:creationId xmlns:p14="http://schemas.microsoft.com/office/powerpoint/2010/main" val="21797323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9. 8. 2021</a:t>
            </a:fld>
            <a:endParaRPr lang="es-ES" altLang="sk-SK"/>
          </a:p>
        </p:txBody>
      </p:sp>
    </p:spTree>
    <p:extLst>
      <p:ext uri="{BB962C8B-B14F-4D97-AF65-F5344CB8AC3E}">
        <p14:creationId xmlns:p14="http://schemas.microsoft.com/office/powerpoint/2010/main" val="26515638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9. 8. 2021</a:t>
            </a:fld>
            <a:endParaRPr lang="es-ES" altLang="sk-SK"/>
          </a:p>
        </p:txBody>
      </p:sp>
    </p:spTree>
    <p:extLst>
      <p:ext uri="{BB962C8B-B14F-4D97-AF65-F5344CB8AC3E}">
        <p14:creationId xmlns:p14="http://schemas.microsoft.com/office/powerpoint/2010/main" val="19853161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9. 8. 2021</a:t>
            </a:fld>
            <a:endParaRPr lang="es-ES" altLang="sk-SK"/>
          </a:p>
        </p:txBody>
      </p:sp>
    </p:spTree>
    <p:extLst>
      <p:ext uri="{BB962C8B-B14F-4D97-AF65-F5344CB8AC3E}">
        <p14:creationId xmlns:p14="http://schemas.microsoft.com/office/powerpoint/2010/main" val="28970656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9. 8. 2021</a:t>
            </a:fld>
            <a:endParaRPr lang="es-ES" altLang="sk-SK"/>
          </a:p>
        </p:txBody>
      </p:sp>
    </p:spTree>
    <p:extLst>
      <p:ext uri="{BB962C8B-B14F-4D97-AF65-F5344CB8AC3E}">
        <p14:creationId xmlns:p14="http://schemas.microsoft.com/office/powerpoint/2010/main" val="4594410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9. 8. 2021</a:t>
            </a:fld>
            <a:endParaRPr lang="es-ES" altLang="sk-SK"/>
          </a:p>
        </p:txBody>
      </p:sp>
    </p:spTree>
    <p:extLst>
      <p:ext uri="{BB962C8B-B14F-4D97-AF65-F5344CB8AC3E}">
        <p14:creationId xmlns:p14="http://schemas.microsoft.com/office/powerpoint/2010/main" val="264465562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9. 8. 2021</a:t>
            </a:fld>
            <a:endParaRPr lang="es-ES" altLang="sk-SK"/>
          </a:p>
        </p:txBody>
      </p:sp>
    </p:spTree>
    <p:extLst>
      <p:ext uri="{BB962C8B-B14F-4D97-AF65-F5344CB8AC3E}">
        <p14:creationId xmlns:p14="http://schemas.microsoft.com/office/powerpoint/2010/main" val="4726514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9. 8. 2021</a:t>
            </a:fld>
            <a:endParaRPr lang="es-ES" altLang="sk-SK"/>
          </a:p>
        </p:txBody>
      </p:sp>
    </p:spTree>
    <p:extLst>
      <p:ext uri="{BB962C8B-B14F-4D97-AF65-F5344CB8AC3E}">
        <p14:creationId xmlns:p14="http://schemas.microsoft.com/office/powerpoint/2010/main" val="308487493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9. 8. 2021</a:t>
            </a:fld>
            <a:endParaRPr lang="es-ES" altLang="sk-SK"/>
          </a:p>
        </p:txBody>
      </p:sp>
    </p:spTree>
    <p:extLst>
      <p:ext uri="{BB962C8B-B14F-4D97-AF65-F5344CB8AC3E}">
        <p14:creationId xmlns:p14="http://schemas.microsoft.com/office/powerpoint/2010/main" val="9682923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9. 8. 2021</a:t>
            </a:fld>
            <a:endParaRPr lang="es-ES" altLang="sk-SK"/>
          </a:p>
        </p:txBody>
      </p:sp>
    </p:spTree>
    <p:extLst>
      <p:ext uri="{BB962C8B-B14F-4D97-AF65-F5344CB8AC3E}">
        <p14:creationId xmlns:p14="http://schemas.microsoft.com/office/powerpoint/2010/main" val="26445461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9. 8. 2021</a:t>
            </a:fld>
            <a:endParaRPr lang="es-ES" altLang="sk-SK"/>
          </a:p>
        </p:txBody>
      </p:sp>
    </p:spTree>
    <p:extLst>
      <p:ext uri="{BB962C8B-B14F-4D97-AF65-F5344CB8AC3E}">
        <p14:creationId xmlns:p14="http://schemas.microsoft.com/office/powerpoint/2010/main" val="2001764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9. 8. 2021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17471761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5AF66897-4934-487E-864C-D2566DDFCD31}" type="datetime1">
              <a:rPr lang="sk-SK" smtClean="0"/>
              <a:t>9. 8. 2021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375768897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9. 8. 2021</a:t>
            </a:fld>
            <a:endParaRPr lang="es-ES" altLang="sk-SK"/>
          </a:p>
        </p:txBody>
      </p:sp>
    </p:spTree>
    <p:extLst>
      <p:ext uri="{BB962C8B-B14F-4D97-AF65-F5344CB8AC3E}">
        <p14:creationId xmlns:p14="http://schemas.microsoft.com/office/powerpoint/2010/main" val="108238207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5.png"/><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5.jp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15.jpg"/><Relationship Id="rId2" Type="http://schemas.openxmlformats.org/officeDocument/2006/relationships/image" Target="../media/image16.jpg"/><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image" Target="../media/image5.png"/><Relationship Id="rId4" Type="http://schemas.openxmlformats.org/officeDocument/2006/relationships/image" Target="../media/image18.jp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9.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0.jp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1.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2.jp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3.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4.jp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5.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6.jp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7.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8.jp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9.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30.jp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1.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32.jp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3.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34.jp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5.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36.jp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7.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38.jp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9.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0.jp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1.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2.jpg"/></Relationships>
</file>

<file path=ppt/slides/_rels/slide18.xml.rels><?xml version="1.0" encoding="UTF-8" standalone="yes"?>
<Relationships xmlns="http://schemas.openxmlformats.org/package/2006/relationships"><Relationship Id="rId8" Type="http://schemas.openxmlformats.org/officeDocument/2006/relationships/image" Target="../media/image48.jpg"/><Relationship Id="rId3" Type="http://schemas.openxmlformats.org/officeDocument/2006/relationships/image" Target="../media/image17.png"/><Relationship Id="rId7" Type="http://schemas.openxmlformats.org/officeDocument/2006/relationships/image" Target="../media/image47.jpg"/><Relationship Id="rId2" Type="http://schemas.openxmlformats.org/officeDocument/2006/relationships/image" Target="../media/image43.jpg"/><Relationship Id="rId1" Type="http://schemas.openxmlformats.org/officeDocument/2006/relationships/slideLayout" Target="../slideLayouts/slideLayout2.xml"/><Relationship Id="rId6" Type="http://schemas.openxmlformats.org/officeDocument/2006/relationships/image" Target="../media/image46.jpg"/><Relationship Id="rId11" Type="http://schemas.openxmlformats.org/officeDocument/2006/relationships/image" Target="../media/image5.png"/><Relationship Id="rId5" Type="http://schemas.openxmlformats.org/officeDocument/2006/relationships/image" Target="../media/image45.jpg"/><Relationship Id="rId10" Type="http://schemas.openxmlformats.org/officeDocument/2006/relationships/image" Target="../media/image50.jpg"/><Relationship Id="rId4" Type="http://schemas.openxmlformats.org/officeDocument/2006/relationships/image" Target="../media/image44.jpg"/><Relationship Id="rId9" Type="http://schemas.openxmlformats.org/officeDocument/2006/relationships/image" Target="../media/image49.jp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3.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4.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5.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7.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8.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9.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0.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amorfóza">
            <a:extLst>
              <a:ext uri="{FF2B5EF4-FFF2-40B4-BE49-F238E27FC236}">
                <a16:creationId xmlns:a16="http://schemas.microsoft.com/office/drawing/2014/main" id="{A5E8AC1F-9CA6-4DDD-B954-B460383D1B0D}"/>
              </a:ext>
            </a:extLst>
          </p:cNvPr>
          <p:cNvSpPr/>
          <p:nvPr/>
        </p:nvSpPr>
        <p:spPr>
          <a:xfrm>
            <a:off x="2305082" y="580773"/>
            <a:ext cx="10629834" cy="156966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sk-SK" sz="9600" b="1">
                <a:ln>
                  <a:solidFill>
                    <a:schemeClr val="tx1"/>
                  </a:solidFill>
                </a:ln>
                <a:solidFill>
                  <a:schemeClr val="accent3"/>
                </a:solidFill>
                <a:latin typeface="Cooper Std Black" panose="0208090304030B020404" pitchFamily="18" charset="0"/>
              </a:rPr>
              <a:t>Metamorphosis</a:t>
            </a:r>
            <a:endParaRPr lang="sk-SK" sz="9600" b="1" cap="none" spc="0">
              <a:ln>
                <a:solidFill>
                  <a:schemeClr val="tx1"/>
                </a:solidFill>
              </a:ln>
              <a:solidFill>
                <a:schemeClr val="accent3"/>
              </a:solidFill>
              <a:effectLst/>
              <a:latin typeface="Cooper Std Black" panose="0208090304030B020404" pitchFamily="18" charset="0"/>
            </a:endParaRPr>
          </a:p>
        </p:txBody>
      </p:sp>
      <p:sp>
        <p:nvSpPr>
          <p:cNvPr id="4" name="Revúca">
            <a:extLst>
              <a:ext uri="{FF2B5EF4-FFF2-40B4-BE49-F238E27FC236}">
                <a16:creationId xmlns:a16="http://schemas.microsoft.com/office/drawing/2014/main" id="{9AF6A6F4-F219-488A-AF7E-703567F82137}"/>
              </a:ext>
            </a:extLst>
          </p:cNvPr>
          <p:cNvSpPr/>
          <p:nvPr/>
        </p:nvSpPr>
        <p:spPr>
          <a:xfrm>
            <a:off x="5277851" y="2345201"/>
            <a:ext cx="4684296" cy="1200329"/>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sk-SK" sz="7200" b="1">
                <a:ln>
                  <a:solidFill>
                    <a:sysClr val="windowText" lastClr="000000"/>
                  </a:solidFill>
                </a:ln>
                <a:solidFill>
                  <a:schemeClr val="accent3"/>
                </a:solidFill>
                <a:latin typeface="Cooper Std Black" panose="0208090304030B020404" pitchFamily="18" charset="0"/>
              </a:rPr>
              <a:t>REVÚCA</a:t>
            </a:r>
          </a:p>
        </p:txBody>
      </p:sp>
      <p:sp>
        <p:nvSpPr>
          <p:cNvPr id="5" name="Slovensko">
            <a:extLst>
              <a:ext uri="{FF2B5EF4-FFF2-40B4-BE49-F238E27FC236}">
                <a16:creationId xmlns:a16="http://schemas.microsoft.com/office/drawing/2014/main" id="{D8C36754-A835-40A5-A20A-9156983FE47D}"/>
              </a:ext>
            </a:extLst>
          </p:cNvPr>
          <p:cNvSpPr/>
          <p:nvPr/>
        </p:nvSpPr>
        <p:spPr>
          <a:xfrm>
            <a:off x="5829800" y="6678997"/>
            <a:ext cx="3579441" cy="769441"/>
          </a:xfrm>
          <a:prstGeom prst="rect">
            <a:avLst/>
          </a:prstGeom>
          <a:noFill/>
          <a:effectLst/>
        </p:spPr>
        <p:txBody>
          <a:bodyPr wrap="none" lIns="91440" tIns="45720" rIns="91440" bIns="45720">
            <a:spAutoFit/>
            <a:scene3d>
              <a:camera prst="orthographicFront"/>
              <a:lightRig rig="harsh" dir="t"/>
            </a:scene3d>
            <a:sp3d prstMaterial="matte">
              <a:contourClr>
                <a:schemeClr val="bg1">
                  <a:lumMod val="65000"/>
                </a:schemeClr>
              </a:contourClr>
            </a:sp3d>
          </a:bodyPr>
          <a:lstStyle/>
          <a:p>
            <a:pPr algn="ctr"/>
            <a:r>
              <a:rPr lang="sk-SK" sz="4400" b="1">
                <a:ln>
                  <a:solidFill>
                    <a:schemeClr val="bg1"/>
                  </a:solidFill>
                </a:ln>
                <a:noFill/>
                <a:latin typeface="Cooper Std Black" panose="0208090304030B020404" pitchFamily="18" charset="0"/>
              </a:rPr>
              <a:t>SLOVAKIA</a:t>
            </a:r>
          </a:p>
        </p:txBody>
      </p:sp>
      <p:sp>
        <p:nvSpPr>
          <p:cNvPr id="6" name="Rok">
            <a:extLst>
              <a:ext uri="{FF2B5EF4-FFF2-40B4-BE49-F238E27FC236}">
                <a16:creationId xmlns:a16="http://schemas.microsoft.com/office/drawing/2014/main" id="{DC0F3E5A-656D-4DCB-A67B-7B7B26C48A65}"/>
              </a:ext>
            </a:extLst>
          </p:cNvPr>
          <p:cNvSpPr/>
          <p:nvPr/>
        </p:nvSpPr>
        <p:spPr>
          <a:xfrm>
            <a:off x="6665895" y="4163174"/>
            <a:ext cx="1908208" cy="1727593"/>
          </a:xfrm>
          <a:prstGeom prst="irregularSeal1">
            <a:avLst/>
          </a:prstGeom>
          <a:gradFill flip="none" rotWithShape="1">
            <a:gsLst>
              <a:gs pos="100000">
                <a:schemeClr val="accent3">
                  <a:lumMod val="67000"/>
                </a:schemeClr>
              </a:gs>
              <a:gs pos="54000">
                <a:schemeClr val="accent3">
                  <a:lumMod val="97000"/>
                  <a:lumOff val="3000"/>
                </a:schemeClr>
              </a:gs>
              <a:gs pos="0">
                <a:schemeClr val="accent3">
                  <a:lumMod val="60000"/>
                  <a:lumOff val="40000"/>
                </a:schemeClr>
              </a:gs>
            </a:gsLst>
            <a:path path="shape">
              <a:fillToRect l="50000" t="50000" r="50000" b="50000"/>
            </a:path>
            <a:tileRect/>
          </a:grad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scene3d>
              <a:camera prst="orthographicFront"/>
              <a:lightRig rig="harsh" dir="t"/>
            </a:scene3d>
            <a:sp3d prstMaterial="matte">
              <a:contourClr>
                <a:schemeClr val="bg1">
                  <a:lumMod val="65000"/>
                </a:schemeClr>
              </a:contourClr>
            </a:sp3d>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2400" b="1" i="0" u="none" strike="noStrike" kern="1200" normalizeH="0" baseline="0" noProof="0">
                <a:ln>
                  <a:solidFill>
                    <a:sysClr val="windowText" lastClr="000000"/>
                  </a:solidFill>
                </a:ln>
                <a:solidFill>
                  <a:schemeClr val="accent3"/>
                </a:solidFill>
                <a:uLnTx/>
                <a:uFillTx/>
                <a:latin typeface="Nadianne" panose="03020902050305070206" pitchFamily="66" charset="0"/>
                <a:ea typeface="+mn-ea"/>
                <a:cs typeface="+mn-cs"/>
              </a:rPr>
              <a:t>2020</a:t>
            </a:r>
          </a:p>
        </p:txBody>
      </p:sp>
      <p:pic>
        <p:nvPicPr>
          <p:cNvPr id="7" name="Foto 1">
            <a:extLst>
              <a:ext uri="{FF2B5EF4-FFF2-40B4-BE49-F238E27FC236}">
                <a16:creationId xmlns:a16="http://schemas.microsoft.com/office/drawing/2014/main" id="{5B81807F-9A72-4AA7-ADE2-98C6956E0E48}"/>
              </a:ext>
            </a:extLst>
          </p:cNvPr>
          <p:cNvPicPr>
            <a:picLocks/>
          </p:cNvPicPr>
          <p:nvPr/>
        </p:nvPicPr>
        <p:blipFill>
          <a:blip r:embed="rId3">
            <a:extLst>
              <a:ext uri="{28A0092B-C50C-407E-A947-70E740481C1C}">
                <a14:useLocalDpi xmlns:a14="http://schemas.microsoft.com/office/drawing/2010/main" val="0"/>
              </a:ext>
            </a:extLst>
          </a:blip>
          <a:srcRect/>
          <a:stretch/>
        </p:blipFill>
        <p:spPr>
          <a:xfrm rot="20911480">
            <a:off x="1082867" y="4387533"/>
            <a:ext cx="4227005" cy="2634833"/>
          </a:xfrm>
          <a:prstGeom prst="roundRect">
            <a:avLst>
              <a:gd name="adj" fmla="val 11111"/>
            </a:avLst>
          </a:prstGeom>
          <a:ln w="12065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8" name="Foto 2">
            <a:extLst>
              <a:ext uri="{FF2B5EF4-FFF2-40B4-BE49-F238E27FC236}">
                <a16:creationId xmlns:a16="http://schemas.microsoft.com/office/drawing/2014/main" id="{793CBD06-4851-4A13-84FE-BC389A5CBF1F}"/>
              </a:ext>
            </a:extLst>
          </p:cNvPr>
          <p:cNvPicPr>
            <a:picLocks/>
          </p:cNvPicPr>
          <p:nvPr/>
        </p:nvPicPr>
        <p:blipFill>
          <a:blip r:embed="rId4">
            <a:extLst>
              <a:ext uri="{28A0092B-C50C-407E-A947-70E740481C1C}">
                <a14:useLocalDpi xmlns:a14="http://schemas.microsoft.com/office/drawing/2010/main" val="0"/>
              </a:ext>
            </a:extLst>
          </a:blip>
          <a:srcRect/>
          <a:stretch/>
        </p:blipFill>
        <p:spPr>
          <a:xfrm rot="472392">
            <a:off x="9991446" y="4382484"/>
            <a:ext cx="4227005" cy="2634833"/>
          </a:xfrm>
          <a:prstGeom prst="roundRect">
            <a:avLst>
              <a:gd name="adj" fmla="val 11111"/>
            </a:avLst>
          </a:prstGeom>
          <a:ln w="12065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9" name="Staré">
            <a:extLst>
              <a:ext uri="{FF2B5EF4-FFF2-40B4-BE49-F238E27FC236}">
                <a16:creationId xmlns:a16="http://schemas.microsoft.com/office/drawing/2014/main" id="{16EDF274-44B9-4092-81E4-0E523A81F2A6}"/>
              </a:ext>
            </a:extLst>
          </p:cNvPr>
          <p:cNvSpPr txBox="1"/>
          <p:nvPr/>
        </p:nvSpPr>
        <p:spPr>
          <a:xfrm rot="20930795">
            <a:off x="1969605" y="7297244"/>
            <a:ext cx="924673" cy="369332"/>
          </a:xfrm>
          <a:prstGeom prst="rect">
            <a:avLst/>
          </a:prstGeom>
          <a:noFill/>
        </p:spPr>
        <p:txBody>
          <a:bodyPr wrap="none" rtlCol="0">
            <a:noAutofit/>
          </a:bodyPr>
          <a:lstStyle/>
          <a:p>
            <a:pPr defTabSz="914400"/>
            <a:r>
              <a:rPr lang="sk-SK" sz="2400">
                <a:solidFill>
                  <a:schemeClr val="bg1">
                    <a:lumMod val="95000"/>
                  </a:schemeClr>
                </a:solidFill>
                <a:latin typeface="Cooper Std Black" panose="0208090304030B020404" pitchFamily="18" charset="0"/>
              </a:rPr>
              <a:t>OLD</a:t>
            </a:r>
          </a:p>
        </p:txBody>
      </p:sp>
      <p:sp>
        <p:nvSpPr>
          <p:cNvPr id="10" name="Nové">
            <a:extLst>
              <a:ext uri="{FF2B5EF4-FFF2-40B4-BE49-F238E27FC236}">
                <a16:creationId xmlns:a16="http://schemas.microsoft.com/office/drawing/2014/main" id="{76A8027E-98C4-4EA8-AD3A-4DCA4A28F76D}"/>
              </a:ext>
            </a:extLst>
          </p:cNvPr>
          <p:cNvSpPr txBox="1"/>
          <p:nvPr/>
        </p:nvSpPr>
        <p:spPr>
          <a:xfrm rot="452545">
            <a:off x="11993189" y="7229318"/>
            <a:ext cx="1291114" cy="369332"/>
          </a:xfrm>
          <a:prstGeom prst="rect">
            <a:avLst/>
          </a:prstGeom>
          <a:noFill/>
        </p:spPr>
        <p:txBody>
          <a:bodyPr wrap="none" rtlCol="0">
            <a:noAutofit/>
          </a:bodyPr>
          <a:lstStyle/>
          <a:p>
            <a:pPr algn="r" defTabSz="914400"/>
            <a:r>
              <a:rPr lang="sk-SK" sz="2400">
                <a:solidFill>
                  <a:schemeClr val="bg1">
                    <a:lumMod val="95000"/>
                  </a:schemeClr>
                </a:solidFill>
                <a:latin typeface="Cooper Std Black" panose="0208090304030B020404" pitchFamily="18" charset="0"/>
              </a:rPr>
              <a:t>NEW</a:t>
            </a:r>
          </a:p>
        </p:txBody>
      </p:sp>
      <p:pic>
        <p:nvPicPr>
          <p:cNvPr id="2" name="Rám">
            <a:extLst>
              <a:ext uri="{FF2B5EF4-FFF2-40B4-BE49-F238E27FC236}">
                <a16:creationId xmlns:a16="http://schemas.microsoft.com/office/drawing/2014/main" id="{BEC88EB7-5868-47D9-A9C6-4679C53C63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61035954"/>
      </p:ext>
    </p:extLst>
  </p:cSld>
  <p:clrMapOvr>
    <a:masterClrMapping/>
  </p:clrMapOvr>
  <mc:AlternateContent xmlns:mc="http://schemas.openxmlformats.org/markup-compatibility/2006" xmlns:p14="http://schemas.microsoft.com/office/powerpoint/2010/main">
    <mc:Choice Requires="p14">
      <p:transition spd="slow" p14:dur="2000" advClick="0" advTm="15000">
        <p:fade/>
        <p:sndAc>
          <p:stSnd loop="1">
            <p:snd r:embed="rId2" name="Duo Hawar - Black and White Rag.wav"/>
          </p:stSnd>
        </p:sndAc>
      </p:transition>
    </mc:Choice>
    <mc:Fallback xmlns="">
      <p:transition spd="slow" advClick="0" advTm="15000">
        <p:fade/>
        <p:sndAc>
          <p:stSnd loop="1">
            <p:snd r:embed="rId6" name="Duo Hawar - Black and White Rag.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30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4101"/>
                            </p:stCondLst>
                            <p:childTnLst>
                              <p:par>
                                <p:cTn id="8" presetID="42" presetClass="entr" presetSubtype="0" fill="hold" grpId="0"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5101"/>
                            </p:stCondLst>
                            <p:childTnLst>
                              <p:par>
                                <p:cTn id="14" presetID="25" presetClass="entr" presetSubtype="0" fill="hold" grpId="0" nodeType="afterEffect">
                                  <p:stCondLst>
                                    <p:cond delay="500"/>
                                  </p:stCondLst>
                                  <p:childTnLst>
                                    <p:set>
                                      <p:cBhvr>
                                        <p:cTn id="15" dur="1" fill="hold">
                                          <p:stCondLst>
                                            <p:cond delay="0"/>
                                          </p:stCondLst>
                                        </p:cTn>
                                        <p:tgtEl>
                                          <p:spTgt spid="6"/>
                                        </p:tgtEl>
                                        <p:attrNameLst>
                                          <p:attrName>style.visibility</p:attrName>
                                        </p:attrNameLst>
                                      </p:cBhvr>
                                      <p:to>
                                        <p:strVal val="visible"/>
                                      </p:to>
                                    </p:set>
                                    <p:anim calcmode="lin" valueType="num">
                                      <p:cBhvr>
                                        <p:cTn id="16" dur="75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7" dur="75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8" dur="750" accel="50000" fill="hold">
                                          <p:stCondLst>
                                            <p:cond delay="750"/>
                                          </p:stCondLst>
                                        </p:cTn>
                                        <p:tgtEl>
                                          <p:spTgt spid="6"/>
                                        </p:tgtEl>
                                        <p:attrNameLst>
                                          <p:attrName>ppt_w</p:attrName>
                                        </p:attrNameLst>
                                      </p:cBhvr>
                                      <p:tavLst>
                                        <p:tav tm="0">
                                          <p:val>
                                            <p:strVal val="#ppt_w*.05"/>
                                          </p:val>
                                        </p:tav>
                                        <p:tav tm="100000">
                                          <p:val>
                                            <p:strVal val="#ppt_w"/>
                                          </p:val>
                                        </p:tav>
                                      </p:tavLst>
                                    </p:anim>
                                    <p:anim calcmode="lin" valueType="num">
                                      <p:cBhvr>
                                        <p:cTn id="19" dur="1500" fill="hold"/>
                                        <p:tgtEl>
                                          <p:spTgt spid="6"/>
                                        </p:tgtEl>
                                        <p:attrNameLst>
                                          <p:attrName>ppt_h</p:attrName>
                                        </p:attrNameLst>
                                      </p:cBhvr>
                                      <p:tavLst>
                                        <p:tav tm="0">
                                          <p:val>
                                            <p:strVal val="#ppt_h"/>
                                          </p:val>
                                        </p:tav>
                                        <p:tav tm="100000">
                                          <p:val>
                                            <p:strVal val="#ppt_h"/>
                                          </p:val>
                                        </p:tav>
                                      </p:tavLst>
                                    </p:anim>
                                    <p:anim calcmode="lin" valueType="num">
                                      <p:cBhvr>
                                        <p:cTn id="20" dur="75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1" dur="75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2" dur="750" accel="50000" fill="hold">
                                          <p:stCondLst>
                                            <p:cond delay="750"/>
                                          </p:stCondLst>
                                        </p:cTn>
                                        <p:tgtEl>
                                          <p:spTgt spid="6"/>
                                        </p:tgtEl>
                                        <p:attrNameLst>
                                          <p:attrName>ppt_y</p:attrName>
                                        </p:attrNameLst>
                                      </p:cBhvr>
                                      <p:tavLst>
                                        <p:tav tm="0">
                                          <p:val>
                                            <p:strVal val="#ppt_y+.1"/>
                                          </p:val>
                                        </p:tav>
                                        <p:tav tm="100000">
                                          <p:val>
                                            <p:strVal val="#ppt_y"/>
                                          </p:val>
                                        </p:tav>
                                      </p:tavLst>
                                    </p:anim>
                                    <p:animEffect transition="in" filter="fade">
                                      <p:cBhvr>
                                        <p:cTn id="23" dur="1500" decel="50000">
                                          <p:stCondLst>
                                            <p:cond delay="0"/>
                                          </p:stCondLst>
                                        </p:cTn>
                                        <p:tgtEl>
                                          <p:spTgt spid="6"/>
                                        </p:tgtEl>
                                      </p:cBhvr>
                                    </p:animEffect>
                                  </p:childTnLst>
                                </p:cTn>
                              </p:par>
                            </p:childTnLst>
                          </p:cTn>
                        </p:par>
                        <p:par>
                          <p:cTn id="24" fill="hold">
                            <p:stCondLst>
                              <p:cond delay="7101"/>
                            </p:stCondLst>
                            <p:childTnLst>
                              <p:par>
                                <p:cTn id="25" presetID="53" presetClass="entr" presetSubtype="16" fill="hold" grpId="0" nodeType="after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1500" fill="hold"/>
                                        <p:tgtEl>
                                          <p:spTgt spid="5"/>
                                        </p:tgtEl>
                                        <p:attrNameLst>
                                          <p:attrName>ppt_w</p:attrName>
                                        </p:attrNameLst>
                                      </p:cBhvr>
                                      <p:tavLst>
                                        <p:tav tm="0">
                                          <p:val>
                                            <p:fltVal val="0"/>
                                          </p:val>
                                        </p:tav>
                                        <p:tav tm="100000">
                                          <p:val>
                                            <p:strVal val="#ppt_w"/>
                                          </p:val>
                                        </p:tav>
                                      </p:tavLst>
                                    </p:anim>
                                    <p:anim calcmode="lin" valueType="num">
                                      <p:cBhvr>
                                        <p:cTn id="28" dur="1500" fill="hold"/>
                                        <p:tgtEl>
                                          <p:spTgt spid="5"/>
                                        </p:tgtEl>
                                        <p:attrNameLst>
                                          <p:attrName>ppt_h</p:attrName>
                                        </p:attrNameLst>
                                      </p:cBhvr>
                                      <p:tavLst>
                                        <p:tav tm="0">
                                          <p:val>
                                            <p:fltVal val="0"/>
                                          </p:val>
                                        </p:tav>
                                        <p:tav tm="100000">
                                          <p:val>
                                            <p:strVal val="#ppt_h"/>
                                          </p:val>
                                        </p:tav>
                                      </p:tavLst>
                                    </p:anim>
                                    <p:animEffect transition="in" filter="fade">
                                      <p:cBhvr>
                                        <p:cTn id="29" dur="1500"/>
                                        <p:tgtEl>
                                          <p:spTgt spid="5"/>
                                        </p:tgtEl>
                                      </p:cBhvr>
                                    </p:animEffect>
                                  </p:childTnLst>
                                </p:cTn>
                              </p:par>
                            </p:childTnLst>
                          </p:cTn>
                        </p:par>
                        <p:par>
                          <p:cTn id="30" fill="hold">
                            <p:stCondLst>
                              <p:cond delay="9101"/>
                            </p:stCondLst>
                            <p:childTnLst>
                              <p:par>
                                <p:cTn id="31" presetID="2" presetClass="entr" presetSubtype="12" fill="hold" nodeType="afterEffect">
                                  <p:stCondLst>
                                    <p:cond delay="50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1500" fill="hold"/>
                                        <p:tgtEl>
                                          <p:spTgt spid="7"/>
                                        </p:tgtEl>
                                        <p:attrNameLst>
                                          <p:attrName>ppt_x</p:attrName>
                                        </p:attrNameLst>
                                      </p:cBhvr>
                                      <p:tavLst>
                                        <p:tav tm="0">
                                          <p:val>
                                            <p:strVal val="0-#ppt_w/2"/>
                                          </p:val>
                                        </p:tav>
                                        <p:tav tm="100000">
                                          <p:val>
                                            <p:strVal val="#ppt_x"/>
                                          </p:val>
                                        </p:tav>
                                      </p:tavLst>
                                    </p:anim>
                                    <p:anim calcmode="lin" valueType="num">
                                      <p:cBhvr additive="base">
                                        <p:cTn id="34" dur="15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1500" fill="hold"/>
                                        <p:tgtEl>
                                          <p:spTgt spid="9"/>
                                        </p:tgtEl>
                                        <p:attrNameLst>
                                          <p:attrName>ppt_x</p:attrName>
                                        </p:attrNameLst>
                                      </p:cBhvr>
                                      <p:tavLst>
                                        <p:tav tm="0">
                                          <p:val>
                                            <p:strVal val="0-#ppt_w/2"/>
                                          </p:val>
                                        </p:tav>
                                        <p:tav tm="100000">
                                          <p:val>
                                            <p:strVal val="#ppt_x"/>
                                          </p:val>
                                        </p:tav>
                                      </p:tavLst>
                                    </p:anim>
                                    <p:anim calcmode="lin" valueType="num">
                                      <p:cBhvr additive="base">
                                        <p:cTn id="38" dur="1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50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1500" fill="hold"/>
                                        <p:tgtEl>
                                          <p:spTgt spid="8"/>
                                        </p:tgtEl>
                                        <p:attrNameLst>
                                          <p:attrName>ppt_x</p:attrName>
                                        </p:attrNameLst>
                                      </p:cBhvr>
                                      <p:tavLst>
                                        <p:tav tm="0">
                                          <p:val>
                                            <p:strVal val="1+#ppt_w/2"/>
                                          </p:val>
                                        </p:tav>
                                        <p:tav tm="100000">
                                          <p:val>
                                            <p:strVal val="#ppt_x"/>
                                          </p:val>
                                        </p:tav>
                                      </p:tavLst>
                                    </p:anim>
                                    <p:anim calcmode="lin" valueType="num">
                                      <p:cBhvr additive="base">
                                        <p:cTn id="42" dur="15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50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1500" fill="hold"/>
                                        <p:tgtEl>
                                          <p:spTgt spid="10"/>
                                        </p:tgtEl>
                                        <p:attrNameLst>
                                          <p:attrName>ppt_x</p:attrName>
                                        </p:attrNameLst>
                                      </p:cBhvr>
                                      <p:tavLst>
                                        <p:tav tm="0">
                                          <p:val>
                                            <p:strVal val="1+#ppt_w/2"/>
                                          </p:val>
                                        </p:tav>
                                        <p:tav tm="100000">
                                          <p:val>
                                            <p:strVal val="#ppt_x"/>
                                          </p:val>
                                        </p:tav>
                                      </p:tavLst>
                                    </p:anim>
                                    <p:anim calcmode="lin" valueType="num">
                                      <p:cBhvr additive="base">
                                        <p:cTn id="46" dur="1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BEC88EB7-5868-47D9-A9C6-4679C53C63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11" name="Mapa">
            <a:extLst>
              <a:ext uri="{FF2B5EF4-FFF2-40B4-BE49-F238E27FC236}">
                <a16:creationId xmlns:a16="http://schemas.microsoft.com/office/drawing/2014/main" id="{44118C9B-2453-4AC6-92C1-760695B7D45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697182" y="1729427"/>
            <a:ext cx="12216370" cy="6230348"/>
          </a:xfrm>
          <a:prstGeom prst="rect">
            <a:avLst/>
          </a:prstGeom>
          <a:noFill/>
          <a:ln w="44450" cmpd="sng">
            <a:noFill/>
          </a:ln>
          <a:effectLst/>
        </p:spPr>
      </p:pic>
      <p:pic>
        <p:nvPicPr>
          <p:cNvPr id="12" name="Globus">
            <a:extLst>
              <a:ext uri="{FF2B5EF4-FFF2-40B4-BE49-F238E27FC236}">
                <a16:creationId xmlns:a16="http://schemas.microsoft.com/office/drawing/2014/main" id="{AAB867DE-E96E-4099-A8D3-F75A42DD18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94582" y="256399"/>
            <a:ext cx="2946056" cy="2946056"/>
          </a:xfrm>
          <a:prstGeom prst="rect">
            <a:avLst/>
          </a:prstGeom>
        </p:spPr>
      </p:pic>
      <p:pic>
        <p:nvPicPr>
          <p:cNvPr id="13" name="Šípka">
            <a:extLst>
              <a:ext uri="{FF2B5EF4-FFF2-40B4-BE49-F238E27FC236}">
                <a16:creationId xmlns:a16="http://schemas.microsoft.com/office/drawing/2014/main" id="{C7A5EA19-A5A5-413E-91C7-8847C04DD2B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1212286">
            <a:off x="8012558" y="4752337"/>
            <a:ext cx="639571" cy="613990"/>
          </a:xfrm>
          <a:prstGeom prst="rect">
            <a:avLst/>
          </a:prstGeom>
          <a:noFill/>
        </p:spPr>
      </p:pic>
      <p:sp>
        <p:nvSpPr>
          <p:cNvPr id="15" name="Slovensko">
            <a:extLst>
              <a:ext uri="{FF2B5EF4-FFF2-40B4-BE49-F238E27FC236}">
                <a16:creationId xmlns:a16="http://schemas.microsoft.com/office/drawing/2014/main" id="{A2AAE53C-ABC2-4A48-A549-57190A332CA2}"/>
              </a:ext>
            </a:extLst>
          </p:cNvPr>
          <p:cNvSpPr/>
          <p:nvPr/>
        </p:nvSpPr>
        <p:spPr>
          <a:xfrm>
            <a:off x="8414966" y="785482"/>
            <a:ext cx="5634492" cy="1200329"/>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sk-SK" sz="7200" b="1">
                <a:ln>
                  <a:solidFill>
                    <a:sysClr val="windowText" lastClr="000000"/>
                  </a:solidFill>
                </a:ln>
                <a:solidFill>
                  <a:srgbClr val="A5A5A5"/>
                </a:solidFill>
                <a:latin typeface="Cooper Std Black" panose="0208090304030B020404" pitchFamily="18" charset="0"/>
              </a:rPr>
              <a:t>SLOVAKIA</a:t>
            </a:r>
          </a:p>
        </p:txBody>
      </p:sp>
      <p:sp>
        <p:nvSpPr>
          <p:cNvPr id="17" name="Revúca">
            <a:extLst>
              <a:ext uri="{FF2B5EF4-FFF2-40B4-BE49-F238E27FC236}">
                <a16:creationId xmlns:a16="http://schemas.microsoft.com/office/drawing/2014/main" id="{1F6C22F8-85BD-41D3-8568-A858A54EE352}"/>
              </a:ext>
            </a:extLst>
          </p:cNvPr>
          <p:cNvSpPr/>
          <p:nvPr/>
        </p:nvSpPr>
        <p:spPr>
          <a:xfrm>
            <a:off x="9348192" y="6134885"/>
            <a:ext cx="2933816" cy="769441"/>
          </a:xfrm>
          <a:prstGeom prst="rect">
            <a:avLst/>
          </a:prstGeom>
          <a:noFill/>
          <a:effectLst/>
        </p:spPr>
        <p:txBody>
          <a:bodyPr wrap="none" lIns="91440" tIns="45720" rIns="91440" bIns="45720">
            <a:spAutoFit/>
            <a:scene3d>
              <a:camera prst="orthographicFront"/>
              <a:lightRig rig="harsh" dir="t"/>
            </a:scene3d>
            <a:sp3d prstMaterial="matte">
              <a:contourClr>
                <a:schemeClr val="bg1">
                  <a:lumMod val="65000"/>
                </a:schemeClr>
              </a:contourClr>
            </a:sp3d>
          </a:bodyPr>
          <a:lstStyle/>
          <a:p>
            <a:pPr algn="ctr"/>
            <a:r>
              <a:rPr lang="sk-SK" sz="4400" b="1">
                <a:ln>
                  <a:solidFill>
                    <a:schemeClr val="bg1"/>
                  </a:solidFill>
                </a:ln>
                <a:noFill/>
                <a:latin typeface="Cooper Std Black" panose="0208090304030B020404" pitchFamily="18" charset="0"/>
              </a:rPr>
              <a:t>REVÚCA</a:t>
            </a:r>
          </a:p>
        </p:txBody>
      </p:sp>
      <p:sp>
        <p:nvSpPr>
          <p:cNvPr id="18" name="GPS">
            <a:extLst>
              <a:ext uri="{FF2B5EF4-FFF2-40B4-BE49-F238E27FC236}">
                <a16:creationId xmlns:a16="http://schemas.microsoft.com/office/drawing/2014/main" id="{A57AF06C-07C1-4728-8FED-D05EFA97ABB4}"/>
              </a:ext>
            </a:extLst>
          </p:cNvPr>
          <p:cNvSpPr txBox="1"/>
          <p:nvPr/>
        </p:nvSpPr>
        <p:spPr>
          <a:xfrm>
            <a:off x="9336649" y="6872134"/>
            <a:ext cx="2946056" cy="338554"/>
          </a:xfrm>
          <a:prstGeom prst="rect">
            <a:avLst/>
          </a:prstGeom>
          <a:noFill/>
          <a:effectLst>
            <a:outerShdw blurRad="63500" dist="12700" dir="2700000" algn="tl" rotWithShape="0">
              <a:prstClr val="black">
                <a:alpha val="20000"/>
              </a:prstClr>
            </a:outerShdw>
          </a:effectLst>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600" b="1" i="1" u="none" strike="noStrike" kern="0" cap="none" spc="0" normalizeH="0" baseline="0" noProof="0" dirty="0">
                <a:ln>
                  <a:noFill/>
                </a:ln>
                <a:solidFill>
                  <a:schemeClr val="bg1"/>
                </a:solidFill>
                <a:effectLst/>
                <a:uLnTx/>
                <a:uFillTx/>
              </a:rPr>
              <a:t>GPS   </a:t>
            </a:r>
            <a:r>
              <a:rPr kumimoji="0" lang="sk-SK" sz="1600" b="1" i="1" u="none" strike="noStrike" kern="0" cap="none" spc="0" normalizeH="0" baseline="0" noProof="0">
                <a:ln>
                  <a:noFill/>
                </a:ln>
                <a:solidFill>
                  <a:schemeClr val="bg1"/>
                </a:solidFill>
                <a:effectLst/>
                <a:uLnTx/>
                <a:uFillTx/>
              </a:rPr>
              <a:t>N 48°40‘59‘‘   E 20°06‘48‘‘</a:t>
            </a:r>
            <a:endParaRPr kumimoji="0" lang="sk-SK" sz="1600" b="1" i="1" u="none" strike="noStrike" kern="0" cap="none" spc="0" normalizeH="0" baseline="0" noProof="0" dirty="0">
              <a:ln>
                <a:noFill/>
              </a:ln>
              <a:solidFill>
                <a:schemeClr val="bg1"/>
              </a:solidFill>
              <a:effectLst/>
              <a:uLnTx/>
              <a:uFillTx/>
            </a:endParaRPr>
          </a:p>
        </p:txBody>
      </p:sp>
      <p:sp>
        <p:nvSpPr>
          <p:cNvPr id="19" name="Miesto">
            <a:extLst>
              <a:ext uri="{FF2B5EF4-FFF2-40B4-BE49-F238E27FC236}">
                <a16:creationId xmlns:a16="http://schemas.microsoft.com/office/drawing/2014/main" id="{AE97352F-603D-4571-BF12-CE3F7A436DC8}"/>
              </a:ext>
            </a:extLst>
          </p:cNvPr>
          <p:cNvSpPr/>
          <p:nvPr/>
        </p:nvSpPr>
        <p:spPr>
          <a:xfrm>
            <a:off x="8293060" y="4496627"/>
            <a:ext cx="714473" cy="215444"/>
          </a:xfrm>
          <a:prstGeom prst="rect">
            <a:avLst/>
          </a:prstGeom>
          <a:solidFill>
            <a:schemeClr val="accent2">
              <a:lumMod val="40000"/>
              <a:lumOff val="60000"/>
            </a:schemeClr>
          </a:solidFill>
          <a:ln w="6350" cap="flat" cmpd="sng" algn="ctr">
            <a:solidFill>
              <a:sysClr val="windowText" lastClr="000000"/>
            </a:solidFill>
            <a:prstDash val="solid"/>
          </a:ln>
          <a:effectLst/>
        </p:spPr>
        <p:txBody>
          <a:bodyPr wrap="none" lIns="72000" tIns="0" rIns="72000" bIns="0" rtlCol="0" anchor="ctr">
            <a:spAutoFit/>
          </a:bodyPr>
          <a:lstStyle/>
          <a:p>
            <a:pPr algn="ctr" defTabSz="914400">
              <a:defRPr/>
            </a:pPr>
            <a:r>
              <a:rPr lang="sk-SK" sz="1400" kern="0">
                <a:solidFill>
                  <a:prstClr val="black"/>
                </a:solidFill>
                <a:latin typeface="Courgette" panose="02000603070400060004" pitchFamily="2" charset="-18"/>
              </a:rPr>
              <a:t>Revúca</a:t>
            </a:r>
          </a:p>
        </p:txBody>
      </p:sp>
    </p:spTree>
    <p:extLst>
      <p:ext uri="{BB962C8B-B14F-4D97-AF65-F5344CB8AC3E}">
        <p14:creationId xmlns:p14="http://schemas.microsoft.com/office/powerpoint/2010/main" val="889550202"/>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500"/>
                                        <p:tgtEl>
                                          <p:spTgt spid="11"/>
                                        </p:tgtEl>
                                      </p:cBhvr>
                                    </p:animEffect>
                                  </p:childTnLst>
                                </p:cTn>
                              </p:par>
                            </p:childTnLst>
                          </p:cTn>
                        </p:par>
                        <p:par>
                          <p:cTn id="8" fill="hold">
                            <p:stCondLst>
                              <p:cond delay="2000"/>
                            </p:stCondLst>
                            <p:childTnLst>
                              <p:par>
                                <p:cTn id="9" presetID="1" presetClass="entr" presetSubtype="0" fill="hold" grpId="0" nodeType="afterEffect">
                                  <p:stCondLst>
                                    <p:cond delay="500"/>
                                  </p:stCondLst>
                                  <p:iterate type="lt">
                                    <p:tmAbs val="400"/>
                                  </p:iterate>
                                  <p:childTnLst>
                                    <p:set>
                                      <p:cBhvr>
                                        <p:cTn id="10" dur="1" fill="hold">
                                          <p:stCondLst>
                                            <p:cond delay="0"/>
                                          </p:stCondLst>
                                        </p:cTn>
                                        <p:tgtEl>
                                          <p:spTgt spid="15"/>
                                        </p:tgtEl>
                                        <p:attrNameLst>
                                          <p:attrName>style.visibility</p:attrName>
                                        </p:attrNameLst>
                                      </p:cBhvr>
                                      <p:to>
                                        <p:strVal val="visible"/>
                                      </p:to>
                                    </p:set>
                                  </p:childTnLst>
                                </p:cTn>
                              </p:par>
                            </p:childTnLst>
                          </p:cTn>
                        </p:par>
                        <p:par>
                          <p:cTn id="11" fill="hold">
                            <p:stCondLst>
                              <p:cond delay="5301"/>
                            </p:stCondLst>
                            <p:childTnLst>
                              <p:par>
                                <p:cTn id="12" presetID="42" presetClass="entr" presetSubtype="0" fill="hold" grpId="0" nodeType="afterEffect">
                                  <p:stCondLst>
                                    <p:cond delay="50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1500"/>
                                        <p:tgtEl>
                                          <p:spTgt spid="17"/>
                                        </p:tgtEl>
                                      </p:cBhvr>
                                    </p:animEffect>
                                    <p:anim calcmode="lin" valueType="num">
                                      <p:cBhvr>
                                        <p:cTn id="15" dur="1500" fill="hold"/>
                                        <p:tgtEl>
                                          <p:spTgt spid="17"/>
                                        </p:tgtEl>
                                        <p:attrNameLst>
                                          <p:attrName>ppt_x</p:attrName>
                                        </p:attrNameLst>
                                      </p:cBhvr>
                                      <p:tavLst>
                                        <p:tav tm="0">
                                          <p:val>
                                            <p:strVal val="#ppt_x"/>
                                          </p:val>
                                        </p:tav>
                                        <p:tav tm="100000">
                                          <p:val>
                                            <p:strVal val="#ppt_x"/>
                                          </p:val>
                                        </p:tav>
                                      </p:tavLst>
                                    </p:anim>
                                    <p:anim calcmode="lin" valueType="num">
                                      <p:cBhvr>
                                        <p:cTn id="16" dur="1500" fill="hold"/>
                                        <p:tgtEl>
                                          <p:spTgt spid="17"/>
                                        </p:tgtEl>
                                        <p:attrNameLst>
                                          <p:attrName>ppt_y</p:attrName>
                                        </p:attrNameLst>
                                      </p:cBhvr>
                                      <p:tavLst>
                                        <p:tav tm="0">
                                          <p:val>
                                            <p:strVal val="#ppt_y+.1"/>
                                          </p:val>
                                        </p:tav>
                                        <p:tav tm="100000">
                                          <p:val>
                                            <p:strVal val="#ppt_y"/>
                                          </p:val>
                                        </p:tav>
                                      </p:tavLst>
                                    </p:anim>
                                  </p:childTnLst>
                                </p:cTn>
                              </p:par>
                            </p:childTnLst>
                          </p:cTn>
                        </p:par>
                        <p:par>
                          <p:cTn id="17" fill="hold">
                            <p:stCondLst>
                              <p:cond delay="7301"/>
                            </p:stCondLst>
                            <p:childTnLst>
                              <p:par>
                                <p:cTn id="18" presetID="53" presetClass="entr" presetSubtype="16" fill="hold" grpId="0" nodeType="afterEffect">
                                  <p:stCondLst>
                                    <p:cond delay="500"/>
                                  </p:stCondLst>
                                  <p:childTnLst>
                                    <p:set>
                                      <p:cBhvr>
                                        <p:cTn id="19" dur="1" fill="hold">
                                          <p:stCondLst>
                                            <p:cond delay="0"/>
                                          </p:stCondLst>
                                        </p:cTn>
                                        <p:tgtEl>
                                          <p:spTgt spid="18"/>
                                        </p:tgtEl>
                                        <p:attrNameLst>
                                          <p:attrName>style.visibility</p:attrName>
                                        </p:attrNameLst>
                                      </p:cBhvr>
                                      <p:to>
                                        <p:strVal val="visible"/>
                                      </p:to>
                                    </p:set>
                                    <p:anim calcmode="lin" valueType="num">
                                      <p:cBhvr>
                                        <p:cTn id="20" dur="1500" fill="hold"/>
                                        <p:tgtEl>
                                          <p:spTgt spid="18"/>
                                        </p:tgtEl>
                                        <p:attrNameLst>
                                          <p:attrName>ppt_w</p:attrName>
                                        </p:attrNameLst>
                                      </p:cBhvr>
                                      <p:tavLst>
                                        <p:tav tm="0">
                                          <p:val>
                                            <p:fltVal val="0"/>
                                          </p:val>
                                        </p:tav>
                                        <p:tav tm="100000">
                                          <p:val>
                                            <p:strVal val="#ppt_w"/>
                                          </p:val>
                                        </p:tav>
                                      </p:tavLst>
                                    </p:anim>
                                    <p:anim calcmode="lin" valueType="num">
                                      <p:cBhvr>
                                        <p:cTn id="21" dur="1500" fill="hold"/>
                                        <p:tgtEl>
                                          <p:spTgt spid="18"/>
                                        </p:tgtEl>
                                        <p:attrNameLst>
                                          <p:attrName>ppt_h</p:attrName>
                                        </p:attrNameLst>
                                      </p:cBhvr>
                                      <p:tavLst>
                                        <p:tav tm="0">
                                          <p:val>
                                            <p:fltVal val="0"/>
                                          </p:val>
                                        </p:tav>
                                        <p:tav tm="100000">
                                          <p:val>
                                            <p:strVal val="#ppt_h"/>
                                          </p:val>
                                        </p:tav>
                                      </p:tavLst>
                                    </p:anim>
                                    <p:animEffect transition="in" filter="fade">
                                      <p:cBhvr>
                                        <p:cTn id="22" dur="1500"/>
                                        <p:tgtEl>
                                          <p:spTgt spid="18"/>
                                        </p:tgtEl>
                                      </p:cBhvr>
                                    </p:animEffect>
                                  </p:childTnLst>
                                </p:cTn>
                              </p:par>
                            </p:childTnLst>
                          </p:cTn>
                        </p:par>
                        <p:par>
                          <p:cTn id="23" fill="hold">
                            <p:stCondLst>
                              <p:cond delay="9301"/>
                            </p:stCondLst>
                            <p:childTnLst>
                              <p:par>
                                <p:cTn id="24" presetID="42" presetClass="entr" presetSubtype="0"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2000"/>
                                        <p:tgtEl>
                                          <p:spTgt spid="13"/>
                                        </p:tgtEl>
                                      </p:cBhvr>
                                    </p:animEffect>
                                    <p:anim calcmode="lin" valueType="num">
                                      <p:cBhvr>
                                        <p:cTn id="27" dur="2000" fill="hold"/>
                                        <p:tgtEl>
                                          <p:spTgt spid="13"/>
                                        </p:tgtEl>
                                        <p:attrNameLst>
                                          <p:attrName>ppt_x</p:attrName>
                                        </p:attrNameLst>
                                      </p:cBhvr>
                                      <p:tavLst>
                                        <p:tav tm="0">
                                          <p:val>
                                            <p:strVal val="#ppt_x"/>
                                          </p:val>
                                        </p:tav>
                                        <p:tav tm="100000">
                                          <p:val>
                                            <p:strVal val="#ppt_x"/>
                                          </p:val>
                                        </p:tav>
                                      </p:tavLst>
                                    </p:anim>
                                    <p:anim calcmode="lin" valueType="num">
                                      <p:cBhvr>
                                        <p:cTn id="28" dur="2000" fill="hold"/>
                                        <p:tgtEl>
                                          <p:spTgt spid="13"/>
                                        </p:tgtEl>
                                        <p:attrNameLst>
                                          <p:attrName>ppt_y</p:attrName>
                                        </p:attrNameLst>
                                      </p:cBhvr>
                                      <p:tavLst>
                                        <p:tav tm="0">
                                          <p:val>
                                            <p:strVal val="#ppt_y+.1"/>
                                          </p:val>
                                        </p:tav>
                                        <p:tav tm="100000">
                                          <p:val>
                                            <p:strVal val="#ppt_y"/>
                                          </p:val>
                                        </p:tav>
                                      </p:tavLst>
                                    </p:anim>
                                  </p:childTnLst>
                                </p:cTn>
                              </p:par>
                              <p:par>
                                <p:cTn id="29" presetID="53" presetClass="entr" presetSubtype="16" fill="hold" grpId="0" nodeType="withEffect">
                                  <p:stCondLst>
                                    <p:cond delay="50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500" fill="hold"/>
                                        <p:tgtEl>
                                          <p:spTgt spid="19"/>
                                        </p:tgtEl>
                                        <p:attrNameLst>
                                          <p:attrName>ppt_w</p:attrName>
                                        </p:attrNameLst>
                                      </p:cBhvr>
                                      <p:tavLst>
                                        <p:tav tm="0">
                                          <p:val>
                                            <p:fltVal val="0"/>
                                          </p:val>
                                        </p:tav>
                                        <p:tav tm="100000">
                                          <p:val>
                                            <p:strVal val="#ppt_w"/>
                                          </p:val>
                                        </p:tav>
                                      </p:tavLst>
                                    </p:anim>
                                    <p:anim calcmode="lin" valueType="num">
                                      <p:cBhvr>
                                        <p:cTn id="32" dur="1500" fill="hold"/>
                                        <p:tgtEl>
                                          <p:spTgt spid="19"/>
                                        </p:tgtEl>
                                        <p:attrNameLst>
                                          <p:attrName>ppt_h</p:attrName>
                                        </p:attrNameLst>
                                      </p:cBhvr>
                                      <p:tavLst>
                                        <p:tav tm="0">
                                          <p:val>
                                            <p:fltVal val="0"/>
                                          </p:val>
                                        </p:tav>
                                        <p:tav tm="100000">
                                          <p:val>
                                            <p:strVal val="#ppt_h"/>
                                          </p:val>
                                        </p:tav>
                                      </p:tavLst>
                                    </p:anim>
                                    <p:animEffect transition="in" filter="fade">
                                      <p:cBhvr>
                                        <p:cTn id="33" dur="1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8" grpId="0"/>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BEC88EB7-5868-47D9-A9C6-4679C53C63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SVK">
            <a:extLst>
              <a:ext uri="{FF2B5EF4-FFF2-40B4-BE49-F238E27FC236}">
                <a16:creationId xmlns:a16="http://schemas.microsoft.com/office/drawing/2014/main" id="{68E55C17-7DA7-4C8B-B233-2071B8554978}"/>
              </a:ext>
            </a:extLst>
          </p:cNvPr>
          <p:cNvSpPr txBox="1"/>
          <p:nvPr/>
        </p:nvSpPr>
        <p:spPr>
          <a:xfrm>
            <a:off x="941075" y="5832000"/>
            <a:ext cx="13546859" cy="2126324"/>
          </a:xfrm>
          <a:prstGeom prst="rect">
            <a:avLst/>
          </a:prstGeom>
          <a:gradFill>
            <a:gsLst>
              <a:gs pos="15000">
                <a:sysClr val="window" lastClr="FFFFFF">
                  <a:lumMod val="75000"/>
                </a:sysClr>
              </a:gs>
              <a:gs pos="0">
                <a:sysClr val="window" lastClr="FFFFFF">
                  <a:lumMod val="85000"/>
                </a:sysClr>
              </a:gs>
              <a:gs pos="85000">
                <a:sysClr val="window" lastClr="FFFFFF">
                  <a:lumMod val="75000"/>
                </a:sysClr>
              </a:gs>
              <a:gs pos="100000">
                <a:sysClr val="window" lastClr="FFFFFF">
                  <a:lumMod val="85000"/>
                </a:sysClr>
              </a:gs>
            </a:gsLst>
            <a:lin ang="16200000" scaled="1"/>
          </a:gradFill>
          <a:ln w="25400">
            <a:solidFill>
              <a:sysClr val="window" lastClr="FFFFFF"/>
            </a:solidFill>
          </a:ln>
          <a:effectLst>
            <a:outerShdw blurRad="76200" dist="76200" dir="2700000" algn="tl" rotWithShape="0">
              <a:sysClr val="windowText" lastClr="000000">
                <a:alpha val="75000"/>
              </a:sysClr>
            </a:outerShdw>
          </a:effectLst>
        </p:spPr>
        <p:txBody>
          <a:bodyPr wrap="square" lIns="180000" tIns="108000" rIns="180000" bIns="108000" rtlCol="0">
            <a:spAutoFit/>
          </a:bodyPr>
          <a:lstStyle>
            <a:defPPr>
              <a:defRPr lang="en-US"/>
            </a:defPPr>
            <a:lvl1pPr algn="just" defTabSz="857234">
              <a:defRPr sz="2000" i="1" kern="0">
                <a:solidFill>
                  <a:prstClr val="black"/>
                </a:solidFill>
                <a:latin typeface="Casablanca" pitchFamily="2"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2400">
                <a:ln>
                  <a:solidFill>
                    <a:prstClr val="black"/>
                  </a:solidFill>
                </a:ln>
                <a:solidFill>
                  <a:srgbClr val="FF0000"/>
                </a:solidFill>
                <a:latin typeface="Merlin CE" pitchFamily="2" charset="0"/>
              </a:rPr>
              <a:t>   R</a:t>
            </a:r>
            <a:r>
              <a:rPr lang="sk-SK" i="0">
                <a:latin typeface="Courgette" panose="02000603070400060004" pitchFamily="2" charset="-18"/>
              </a:rPr>
              <a:t>evúca je okresné mesto s vyše 11 tisíc obyvateľmi. Leží na strednom Slovensku v Slovenskom rudohorí v nadmorskej výške 318 metrov. Prvá písomná zmienka o meste je z roku 1427. Viac než 500 rokov bolo strediskom železiarskeho priemyslu. V druhej polovici XX. storočia sa stalo centrom priemyslu magnezitového. V druhej polovici XlX. storočia bolo mesto tiež strediskom slovenského kultúrneho života. Prvé gymnázium, na ktorom sa vyučovalo v slovenskom jazyku bolo založené práve v Revúcej v roku 1862. V blízkom okolí sa nachádza Národný park Muránska planina, Ochtinská aragonitová jaskyňa a Muránsky hrad (z Xlll. storočia).</a:t>
            </a:r>
          </a:p>
        </p:txBody>
      </p:sp>
      <p:sp>
        <p:nvSpPr>
          <p:cNvPr id="4" name="ANG">
            <a:extLst>
              <a:ext uri="{FF2B5EF4-FFF2-40B4-BE49-F238E27FC236}">
                <a16:creationId xmlns:a16="http://schemas.microsoft.com/office/drawing/2014/main" id="{5D95823E-A869-48C3-B065-E285FE33A232}"/>
              </a:ext>
            </a:extLst>
          </p:cNvPr>
          <p:cNvSpPr txBox="1"/>
          <p:nvPr/>
        </p:nvSpPr>
        <p:spPr>
          <a:xfrm>
            <a:off x="941075" y="612000"/>
            <a:ext cx="13546858" cy="2126324"/>
          </a:xfrm>
          <a:prstGeom prst="rect">
            <a:avLst/>
          </a:prstGeom>
          <a:gradFill>
            <a:gsLst>
              <a:gs pos="15000">
                <a:sysClr val="window" lastClr="FFFFFF">
                  <a:lumMod val="75000"/>
                </a:sysClr>
              </a:gs>
              <a:gs pos="0">
                <a:sysClr val="window" lastClr="FFFFFF">
                  <a:lumMod val="85000"/>
                </a:sysClr>
              </a:gs>
              <a:gs pos="85000">
                <a:sysClr val="window" lastClr="FFFFFF">
                  <a:lumMod val="75000"/>
                </a:sysClr>
              </a:gs>
              <a:gs pos="100000">
                <a:sysClr val="window" lastClr="FFFFFF">
                  <a:lumMod val="85000"/>
                </a:sysClr>
              </a:gs>
            </a:gsLst>
            <a:lin ang="16200000" scaled="1"/>
          </a:gradFill>
          <a:ln w="25400">
            <a:solidFill>
              <a:sysClr val="window" lastClr="FFFFFF"/>
            </a:solidFill>
          </a:ln>
          <a:effectLst>
            <a:outerShdw blurRad="76200" dist="76200" dir="2700000" algn="tl" rotWithShape="0">
              <a:sysClr val="windowText" lastClr="000000">
                <a:alpha val="75000"/>
              </a:sysClr>
            </a:outerShdw>
          </a:effectLst>
        </p:spPr>
        <p:txBody>
          <a:bodyPr wrap="square" lIns="180000" tIns="108000" rIns="180000" bIns="108000" rtlCol="0">
            <a:spAutoFit/>
          </a:bodyPr>
          <a:lstStyle>
            <a:defPPr>
              <a:defRPr lang="en-US"/>
            </a:defPPr>
            <a:lvl1pPr algn="just" defTabSz="857234">
              <a:defRPr sz="1750" i="1" kern="0">
                <a:solidFill>
                  <a:prstClr val="black"/>
                </a:solidFill>
                <a:latin typeface="Casablanca" pitchFamily="2"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2400">
                <a:ln>
                  <a:solidFill>
                    <a:prstClr val="black"/>
                  </a:solidFill>
                </a:ln>
                <a:solidFill>
                  <a:srgbClr val="FF0000"/>
                </a:solidFill>
                <a:latin typeface="Merlin CE" pitchFamily="2" charset="0"/>
              </a:rPr>
              <a:t>   R</a:t>
            </a:r>
            <a:r>
              <a:rPr lang="en-US" sz="2000" i="0">
                <a:latin typeface="Courgette" panose="02000603070400060004" pitchFamily="2" charset="-18"/>
              </a:rPr>
              <a:t>evúca is a district town with more than 11,000 inhabitants. The town is located in the Central Slovakia in the Slovak Ore Mountains at the level of 318 m over the sea. The earliest written record of the town is from 1427. For more than 500 years was Revúca the center of the iron industry. In the second half of the 20th century developed in the magnesite industry. During the second half of the 19th century Revúca became a center of the Slovak national revival. The first high school teaching in the Slovak language was founded here in 1862. To the nearest surroundings belong the National Park Muránska planina, the Aragonite Cave Ochtiná and the Muráň Castle built in 13th century.</a:t>
            </a:r>
          </a:p>
        </p:txBody>
      </p:sp>
      <p:sp>
        <p:nvSpPr>
          <p:cNvPr id="5" name="ŠPA">
            <a:extLst>
              <a:ext uri="{FF2B5EF4-FFF2-40B4-BE49-F238E27FC236}">
                <a16:creationId xmlns:a16="http://schemas.microsoft.com/office/drawing/2014/main" id="{69BD74CA-C6B9-4D3F-BF0B-D954F675ED6B}"/>
              </a:ext>
            </a:extLst>
          </p:cNvPr>
          <p:cNvSpPr txBox="1"/>
          <p:nvPr/>
        </p:nvSpPr>
        <p:spPr>
          <a:xfrm>
            <a:off x="941075" y="3060000"/>
            <a:ext cx="13546858" cy="2434101"/>
          </a:xfrm>
          <a:prstGeom prst="rect">
            <a:avLst/>
          </a:prstGeom>
          <a:gradFill>
            <a:gsLst>
              <a:gs pos="15000">
                <a:sysClr val="window" lastClr="FFFFFF">
                  <a:lumMod val="75000"/>
                </a:sysClr>
              </a:gs>
              <a:gs pos="0">
                <a:sysClr val="window" lastClr="FFFFFF">
                  <a:lumMod val="85000"/>
                </a:sysClr>
              </a:gs>
              <a:gs pos="85000">
                <a:sysClr val="window" lastClr="FFFFFF">
                  <a:lumMod val="75000"/>
                </a:sysClr>
              </a:gs>
              <a:gs pos="100000">
                <a:sysClr val="window" lastClr="FFFFFF">
                  <a:lumMod val="85000"/>
                </a:sysClr>
              </a:gs>
            </a:gsLst>
            <a:lin ang="16200000" scaled="1"/>
          </a:gradFill>
          <a:ln w="25400">
            <a:solidFill>
              <a:sysClr val="window" lastClr="FFFFFF"/>
            </a:solidFill>
          </a:ln>
          <a:effectLst>
            <a:outerShdw blurRad="76200" dist="76200" dir="2700000" algn="tl" rotWithShape="0">
              <a:sysClr val="windowText" lastClr="000000">
                <a:alpha val="75000"/>
              </a:sysClr>
            </a:outerShdw>
          </a:effectLst>
        </p:spPr>
        <p:txBody>
          <a:bodyPr wrap="square" lIns="180000" tIns="108000" rIns="180000" bIns="108000" rtlCol="0">
            <a:spAutoFit/>
          </a:bodyPr>
          <a:lstStyle>
            <a:defPPr>
              <a:defRPr lang="en-US"/>
            </a:defPPr>
            <a:lvl1pPr algn="just" defTabSz="857234">
              <a:defRPr sz="2000" i="1" kern="0">
                <a:solidFill>
                  <a:prstClr val="black"/>
                </a:solidFill>
                <a:latin typeface="Casablanca" pitchFamily="2"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2400">
                <a:ln>
                  <a:solidFill>
                    <a:prstClr val="black"/>
                  </a:solidFill>
                </a:ln>
                <a:solidFill>
                  <a:srgbClr val="FF0000"/>
                </a:solidFill>
                <a:latin typeface="Merlin CE" pitchFamily="2" charset="0"/>
              </a:rPr>
              <a:t>   </a:t>
            </a:r>
            <a:r>
              <a:rPr lang="es-ES" sz="2400">
                <a:ln>
                  <a:solidFill>
                    <a:prstClr val="black"/>
                  </a:solidFill>
                </a:ln>
                <a:solidFill>
                  <a:srgbClr val="FF0000"/>
                </a:solidFill>
                <a:latin typeface="Merlin CE" pitchFamily="2" charset="0"/>
              </a:rPr>
              <a:t>R</a:t>
            </a:r>
            <a:r>
              <a:rPr lang="es-ES" i="0">
                <a:latin typeface="Courgette" panose="02000603070400060004" pitchFamily="2" charset="-18"/>
              </a:rPr>
              <a:t>evúca es una ciudad con cerca de 11.000 habitantes. Se encuentra a 318 m sobre el nivel del mar en el centro de Eslovaquia, en la cadena de montañas Slovenské rudhorie. La primera mención escrita de la ciudad data de 1427. Fue el centro de la industria del hierro desde hace 500 años, sin embargo, en la segunda mitad del siglo 20, la ciudad comenzó a centrarse en la industria de magnesita. En el siglo 19, la ciudad de Revúca se convirtió en centro cultural y en 1862 fue sede de la primera escuela secundaria na enseñanza de lo eslovaco como su idioma principal. Patrimonios culturales de gran belleza como el Parque Nacional Muránska planina, la Cueva de aragonita Ochtiná o el Castillo de Muráň se pueden encontrar en las áreas siguientes.</a:t>
            </a:r>
          </a:p>
        </p:txBody>
      </p:sp>
      <p:pic>
        <p:nvPicPr>
          <p:cNvPr id="6" name="SVK - vlajka">
            <a:extLst>
              <a:ext uri="{FF2B5EF4-FFF2-40B4-BE49-F238E27FC236}">
                <a16:creationId xmlns:a16="http://schemas.microsoft.com/office/drawing/2014/main" id="{3564BBEF-6244-4ABC-AAA0-2212F14477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000" y="5616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7" name="ANG - vlajk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000" y="396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8" name="ŠPA - vlajka">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6000" y="2844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047359" y="7540489"/>
            <a:ext cx="741263" cy="741263"/>
          </a:xfrm>
          <a:prstGeom prst="ellipse">
            <a:avLst/>
          </a:prstGeom>
          <a:solidFill>
            <a:sysClr val="window" lastClr="FFFFFF">
              <a:lumMod val="75000"/>
            </a:sysClr>
          </a:solidFill>
          <a:ln w="19050" cap="flat" cmpd="sng" algn="ctr">
            <a:solidFill>
              <a:schemeClr val="bg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6">
            <a:extLst>
              <a:ext uri="{28A0092B-C50C-407E-A947-70E740481C1C}">
                <a14:useLocalDpi xmlns:a14="http://schemas.microsoft.com/office/drawing/2010/main" val="0"/>
              </a:ext>
            </a:extLst>
          </a:blip>
          <a:srcRect/>
          <a:stretch/>
        </p:blipFill>
        <p:spPr>
          <a:xfrm rot="20708439">
            <a:off x="14148102" y="7650527"/>
            <a:ext cx="536924" cy="536924"/>
          </a:xfrm>
          <a:prstGeom prst="rect">
            <a:avLst/>
          </a:prstGeom>
          <a:noFill/>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99046711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500"/>
                                        <p:tgtEl>
                                          <p:spTgt spid="12"/>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anelák">
            <a:extLst>
              <a:ext uri="{FF2B5EF4-FFF2-40B4-BE49-F238E27FC236}">
                <a16:creationId xmlns:a16="http://schemas.microsoft.com/office/drawing/2014/main" id="{FDFEEBE8-0AC7-4F95-AACA-1F3C4CF7FD20}"/>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59F23DD-8970-45F2-B932-5021511B960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11" name="Rám 1">
            <a:extLst>
              <a:ext uri="{FF2B5EF4-FFF2-40B4-BE49-F238E27FC236}">
                <a16:creationId xmlns:a16="http://schemas.microsoft.com/office/drawing/2014/main" id="{EEE7F334-FF4B-4D92-A68E-3715D4BEBB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5" name="Foto 2">
            <a:extLst>
              <a:ext uri="{FF2B5EF4-FFF2-40B4-BE49-F238E27FC236}">
                <a16:creationId xmlns:a16="http://schemas.microsoft.com/office/drawing/2014/main" id="{49A51C5F-CB5E-4205-B499-D7D8511666E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08865" y="0"/>
            <a:ext cx="7429500" cy="8572500"/>
          </a:xfrm>
          <a:prstGeom prst="rect">
            <a:avLst/>
          </a:prstGeom>
        </p:spPr>
      </p:pic>
      <p:pic>
        <p:nvPicPr>
          <p:cNvPr id="10" name="Rám 2">
            <a:extLst>
              <a:ext uri="{FF2B5EF4-FFF2-40B4-BE49-F238E27FC236}">
                <a16:creationId xmlns:a16="http://schemas.microsoft.com/office/drawing/2014/main" id="{9F87B575-0285-483F-80F1-6150C99151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08865" y="1122"/>
            <a:ext cx="7429500" cy="8572500"/>
          </a:xfrm>
          <a:prstGeom prst="rect">
            <a:avLst/>
          </a:prstGeom>
        </p:spPr>
      </p:pic>
      <p:pic>
        <p:nvPicPr>
          <p:cNvPr id="12" name="Rám">
            <a:extLst>
              <a:ext uri="{FF2B5EF4-FFF2-40B4-BE49-F238E27FC236}">
                <a16:creationId xmlns:a16="http://schemas.microsoft.com/office/drawing/2014/main" id="{49D2646B-2945-4C2A-B877-A912C043B8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335"/>
            <a:ext cx="15240000" cy="8572500"/>
          </a:xfrm>
          <a:prstGeom prst="rect">
            <a:avLst/>
          </a:prstGeom>
        </p:spPr>
      </p:pic>
      <p:sp>
        <p:nvSpPr>
          <p:cNvPr id="8" name="Autor 1">
            <a:extLst>
              <a:ext uri="{FF2B5EF4-FFF2-40B4-BE49-F238E27FC236}">
                <a16:creationId xmlns:a16="http://schemas.microsoft.com/office/drawing/2014/main" id="{5D091F9B-4E27-4AD9-B5D6-62233A64C38D}"/>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
        <p:nvSpPr>
          <p:cNvPr id="9" name="Autor 2">
            <a:extLst>
              <a:ext uri="{FF2B5EF4-FFF2-40B4-BE49-F238E27FC236}">
                <a16:creationId xmlns:a16="http://schemas.microsoft.com/office/drawing/2014/main" id="{C0504744-6A3C-4D02-A49D-EA3386DEBCC0}"/>
              </a:ext>
            </a:extLst>
          </p:cNvPr>
          <p:cNvSpPr/>
          <p:nvPr/>
        </p:nvSpPr>
        <p:spPr>
          <a:xfrm>
            <a:off x="8556104"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
        <p:nvSpPr>
          <p:cNvPr id="13" name="Autor 0">
            <a:extLst>
              <a:ext uri="{FF2B5EF4-FFF2-40B4-BE49-F238E27FC236}">
                <a16:creationId xmlns:a16="http://schemas.microsoft.com/office/drawing/2014/main" id="{EBC68A96-FC3D-4562-AC0A-43E4A7625069}"/>
              </a:ext>
            </a:extLst>
          </p:cNvPr>
          <p:cNvSpPr/>
          <p:nvPr/>
        </p:nvSpPr>
        <p:spPr>
          <a:xfrm>
            <a:off x="561581" y="788760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1994945764"/>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3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0-#ppt_w/2"/>
                                          </p:val>
                                        </p:tav>
                                        <p:tav tm="100000">
                                          <p:val>
                                            <p:strVal val="#ppt_x"/>
                                          </p:val>
                                        </p:tav>
                                      </p:tavLst>
                                    </p:anim>
                                    <p:anim calcmode="lin" valueType="num">
                                      <p:cBhvr additive="base">
                                        <p:cTn id="8" dur="3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30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0-#ppt_w/2"/>
                                          </p:val>
                                        </p:tav>
                                        <p:tav tm="100000">
                                          <p:val>
                                            <p:strVal val="#ppt_x"/>
                                          </p:val>
                                        </p:tav>
                                      </p:tavLst>
                                    </p:anim>
                                    <p:anim calcmode="lin" valueType="num">
                                      <p:cBhvr additive="base">
                                        <p:cTn id="12" dur="3000" fill="hold"/>
                                        <p:tgtEl>
                                          <p:spTgt spid="11"/>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55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2" presetClass="entr" presetSubtype="2" fill="hold" nodeType="withEffect">
                                  <p:stCondLst>
                                    <p:cond delay="300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300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10" presetClass="entr" presetSubtype="0" fill="hold" grpId="0" nodeType="withEffect">
                                  <p:stCondLst>
                                    <p:cond delay="550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par>
                                <p:cTn id="27" presetID="10" presetClass="exit" presetSubtype="0" fill="hold" nodeType="withEffect">
                                  <p:stCondLst>
                                    <p:cond delay="4500"/>
                                  </p:stCondLst>
                                  <p:childTnLst>
                                    <p:animEffect transition="out" filter="fade">
                                      <p:cBhvr>
                                        <p:cTn id="28" dur="1500"/>
                                        <p:tgtEl>
                                          <p:spTgt spid="3"/>
                                        </p:tgtEl>
                                      </p:cBhvr>
                                    </p:animEffect>
                                    <p:set>
                                      <p:cBhvr>
                                        <p:cTn id="29" dur="1" fill="hold">
                                          <p:stCondLst>
                                            <p:cond delay="1499"/>
                                          </p:stCondLst>
                                        </p:cTn>
                                        <p:tgtEl>
                                          <p:spTgt spid="3"/>
                                        </p:tgtEl>
                                        <p:attrNameLst>
                                          <p:attrName>style.visibility</p:attrName>
                                        </p:attrNameLst>
                                      </p:cBhvr>
                                      <p:to>
                                        <p:strVal val="hidden"/>
                                      </p:to>
                                    </p:set>
                                  </p:childTnLst>
                                </p:cTn>
                              </p:par>
                              <p:par>
                                <p:cTn id="30" presetID="10" presetClass="exit" presetSubtype="0" fill="hold" grpId="0" nodeType="withEffect">
                                  <p:stCondLst>
                                    <p:cond delay="2500"/>
                                  </p:stCondLst>
                                  <p:childTnLst>
                                    <p:animEffect transition="out" filter="fade">
                                      <p:cBhvr>
                                        <p:cTn id="31" dur="1000"/>
                                        <p:tgtEl>
                                          <p:spTgt spid="13"/>
                                        </p:tgtEl>
                                      </p:cBhvr>
                                    </p:animEffect>
                                    <p:set>
                                      <p:cBhvr>
                                        <p:cTn id="32" dur="1" fill="hold">
                                          <p:stCondLst>
                                            <p:cond delay="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2x">
            <a:extLst>
              <a:ext uri="{FF2B5EF4-FFF2-40B4-BE49-F238E27FC236}">
                <a16:creationId xmlns:a16="http://schemas.microsoft.com/office/drawing/2014/main" id="{49A51C5F-CB5E-4205-B499-D7D851166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237" y="1822"/>
            <a:ext cx="15233524" cy="8568857"/>
          </a:xfrm>
          <a:prstGeom prst="rect">
            <a:avLst/>
          </a:prstGeom>
        </p:spPr>
      </p:pic>
      <p:pic>
        <p:nvPicPr>
          <p:cNvPr id="6" name="Rám 2x">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7" name="Foto 3">
            <a:extLst>
              <a:ext uri="{FF2B5EF4-FFF2-40B4-BE49-F238E27FC236}">
                <a16:creationId xmlns:a16="http://schemas.microsoft.com/office/drawing/2014/main" id="{F59F23DD-8970-45F2-B932-5021511B96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37" y="1822"/>
            <a:ext cx="15233524" cy="8568857"/>
          </a:xfrm>
          <a:prstGeom prst="rect">
            <a:avLst/>
          </a:prstGeom>
        </p:spPr>
      </p:pic>
      <p:pic>
        <p:nvPicPr>
          <p:cNvPr id="11" name="Rám 3">
            <a:extLst>
              <a:ext uri="{FF2B5EF4-FFF2-40B4-BE49-F238E27FC236}">
                <a16:creationId xmlns:a16="http://schemas.microsoft.com/office/drawing/2014/main" id="{EEE7F334-FF4B-4D92-A68E-3715D4BEBB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9" name="Foto 1">
            <a:extLst>
              <a:ext uri="{FF2B5EF4-FFF2-40B4-BE49-F238E27FC236}">
                <a16:creationId xmlns:a16="http://schemas.microsoft.com/office/drawing/2014/main" id="{01ED56C0-9203-40A5-BC05-AE88ACA4C64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10" name="Rám 1">
            <a:extLst>
              <a:ext uri="{FF2B5EF4-FFF2-40B4-BE49-F238E27FC236}">
                <a16:creationId xmlns:a16="http://schemas.microsoft.com/office/drawing/2014/main" id="{1C7D5B2D-0360-4775-AB76-CE8F25EC29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12" name="Foto 2">
            <a:extLst>
              <a:ext uri="{FF2B5EF4-FFF2-40B4-BE49-F238E27FC236}">
                <a16:creationId xmlns:a16="http://schemas.microsoft.com/office/drawing/2014/main" id="{25028EB9-9E16-4C8E-825D-1BB61B3BFA7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7808865" y="0"/>
            <a:ext cx="7429500" cy="8572500"/>
          </a:xfrm>
          <a:prstGeom prst="rect">
            <a:avLst/>
          </a:prstGeom>
        </p:spPr>
      </p:pic>
      <p:pic>
        <p:nvPicPr>
          <p:cNvPr id="13" name="Rám 2">
            <a:extLst>
              <a:ext uri="{FF2B5EF4-FFF2-40B4-BE49-F238E27FC236}">
                <a16:creationId xmlns:a16="http://schemas.microsoft.com/office/drawing/2014/main" id="{84962D6B-1F97-42FF-9F3E-ADCB27BB02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8865" y="1122"/>
            <a:ext cx="7429500" cy="8572500"/>
          </a:xfrm>
          <a:prstGeom prst="rect">
            <a:avLst/>
          </a:prstGeom>
        </p:spPr>
      </p:pic>
      <p:pic>
        <p:nvPicPr>
          <p:cNvPr id="16" name="Rám X">
            <a:extLst>
              <a:ext uri="{FF2B5EF4-FFF2-40B4-BE49-F238E27FC236}">
                <a16:creationId xmlns:a16="http://schemas.microsoft.com/office/drawing/2014/main" id="{9898E475-54E8-4ADE-BBE8-741D3ED42E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78" y="0"/>
            <a:ext cx="15240000" cy="8572500"/>
          </a:xfrm>
          <a:prstGeom prst="rect">
            <a:avLst/>
          </a:prstGeom>
        </p:spPr>
      </p:pic>
      <p:sp>
        <p:nvSpPr>
          <p:cNvPr id="8" name="Autor 3">
            <a:extLst>
              <a:ext uri="{FF2B5EF4-FFF2-40B4-BE49-F238E27FC236}">
                <a16:creationId xmlns:a16="http://schemas.microsoft.com/office/drawing/2014/main" id="{87FB2A56-0EB0-4003-98B7-00518676E0B7}"/>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4158818427"/>
      </p:ext>
    </p:extLst>
  </p:cSld>
  <p:clrMapOvr>
    <a:masterClrMapping/>
  </p:clrMapOvr>
  <mc:AlternateContent xmlns:mc="http://schemas.openxmlformats.org/markup-compatibility/2006" xmlns:p14="http://schemas.microsoft.com/office/powerpoint/2010/main">
    <mc:Choice Requires="p14">
      <p:transition p14:dur="0" advClick="0" advTm="17000"/>
    </mc:Choice>
    <mc:Fallback xmlns="">
      <p:transition advClick="0" advTm="1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2000"/>
                                  </p:stCondLst>
                                  <p:childTnLst>
                                    <p:animRot by="-5400000">
                                      <p:cBhvr>
                                        <p:cTn id="6" dur="4000" fill="hold"/>
                                        <p:tgtEl>
                                          <p:spTgt spid="9"/>
                                        </p:tgtEl>
                                        <p:attrNameLst>
                                          <p:attrName>r</p:attrName>
                                        </p:attrNameLst>
                                      </p:cBhvr>
                                    </p:animRot>
                                  </p:childTnLst>
                                </p:cTn>
                              </p:par>
                              <p:par>
                                <p:cTn id="7" presetID="42" presetClass="path" presetSubtype="0" accel="50000" decel="50000" fill="hold" nodeType="withEffect">
                                  <p:stCondLst>
                                    <p:cond delay="2000"/>
                                  </p:stCondLst>
                                  <p:childTnLst>
                                    <p:animMotion origin="layout" path="M 4.16667E-7 -2.96296E-6 L -0.55807 -2.96296E-6 " pathEditMode="relative" rAng="0" ptsTypes="AA">
                                      <p:cBhvr>
                                        <p:cTn id="8" dur="3000" fill="hold"/>
                                        <p:tgtEl>
                                          <p:spTgt spid="9"/>
                                        </p:tgtEl>
                                        <p:attrNameLst>
                                          <p:attrName>ppt_x</p:attrName>
                                          <p:attrName>ppt_y</p:attrName>
                                        </p:attrNameLst>
                                      </p:cBhvr>
                                      <p:rCtr x="-27904" y="0"/>
                                    </p:animMotion>
                                  </p:childTnLst>
                                </p:cTn>
                              </p:par>
                              <p:par>
                                <p:cTn id="9" presetID="10" presetClass="exit" presetSubtype="0" fill="hold" nodeType="withEffect">
                                  <p:stCondLst>
                                    <p:cond delay="1750"/>
                                  </p:stCondLst>
                                  <p:childTnLst>
                                    <p:animEffect transition="out" filter="fade">
                                      <p:cBhvr>
                                        <p:cTn id="10" dur="1000"/>
                                        <p:tgtEl>
                                          <p:spTgt spid="10"/>
                                        </p:tgtEl>
                                      </p:cBhvr>
                                    </p:animEffect>
                                    <p:set>
                                      <p:cBhvr>
                                        <p:cTn id="11" dur="1" fill="hold">
                                          <p:stCondLst>
                                            <p:cond delay="999"/>
                                          </p:stCondLst>
                                        </p:cTn>
                                        <p:tgtEl>
                                          <p:spTgt spid="10"/>
                                        </p:tgtEl>
                                        <p:attrNameLst>
                                          <p:attrName>style.visibility</p:attrName>
                                        </p:attrNameLst>
                                      </p:cBhvr>
                                      <p:to>
                                        <p:strVal val="hidden"/>
                                      </p:to>
                                    </p:set>
                                  </p:childTnLst>
                                </p:cTn>
                              </p:par>
                              <p:par>
                                <p:cTn id="12" presetID="8" presetClass="emph" presetSubtype="0" accel="33333" fill="hold" nodeType="withEffect">
                                  <p:stCondLst>
                                    <p:cond delay="2000"/>
                                  </p:stCondLst>
                                  <p:childTnLst>
                                    <p:animRot by="5400000">
                                      <p:cBhvr>
                                        <p:cTn id="13" dur="4000" fill="hold"/>
                                        <p:tgtEl>
                                          <p:spTgt spid="12"/>
                                        </p:tgtEl>
                                        <p:attrNameLst>
                                          <p:attrName>r</p:attrName>
                                        </p:attrNameLst>
                                      </p:cBhvr>
                                    </p:animRot>
                                  </p:childTnLst>
                                </p:cTn>
                              </p:par>
                              <p:par>
                                <p:cTn id="14" presetID="42" presetClass="path" presetSubtype="0" accel="50000" decel="50000" fill="hold" nodeType="withEffect">
                                  <p:stCondLst>
                                    <p:cond delay="2000"/>
                                  </p:stCondLst>
                                  <p:childTnLst>
                                    <p:animMotion origin="layout" path="M -2.08333E-7 3.7037E-7 L 0.57448 3.7037E-7 " pathEditMode="relative" rAng="0" ptsTypes="AA">
                                      <p:cBhvr>
                                        <p:cTn id="15" dur="3000" fill="hold"/>
                                        <p:tgtEl>
                                          <p:spTgt spid="12"/>
                                        </p:tgtEl>
                                        <p:attrNameLst>
                                          <p:attrName>ppt_x</p:attrName>
                                          <p:attrName>ppt_y</p:attrName>
                                        </p:attrNameLst>
                                      </p:cBhvr>
                                      <p:rCtr x="28724" y="0"/>
                                    </p:animMotion>
                                  </p:childTnLst>
                                </p:cTn>
                              </p:par>
                              <p:par>
                                <p:cTn id="16" presetID="10" presetClass="exit" presetSubtype="0" fill="hold" nodeType="withEffect">
                                  <p:stCondLst>
                                    <p:cond delay="1750"/>
                                  </p:stCondLst>
                                  <p:childTnLst>
                                    <p:animEffect transition="out" filter="fade">
                                      <p:cBhvr>
                                        <p:cTn id="17" dur="1000"/>
                                        <p:tgtEl>
                                          <p:spTgt spid="13"/>
                                        </p:tgtEl>
                                      </p:cBhvr>
                                    </p:animEffect>
                                    <p:set>
                                      <p:cBhvr>
                                        <p:cTn id="18" dur="1" fill="hold">
                                          <p:stCondLst>
                                            <p:cond delay="999"/>
                                          </p:stCondLst>
                                        </p:cTn>
                                        <p:tgtEl>
                                          <p:spTgt spid="13"/>
                                        </p:tgtEl>
                                        <p:attrNameLst>
                                          <p:attrName>style.visibility</p:attrName>
                                        </p:attrNameLst>
                                      </p:cBhvr>
                                      <p:to>
                                        <p:strVal val="hidden"/>
                                      </p:to>
                                    </p:set>
                                  </p:childTnLst>
                                </p:cTn>
                              </p:par>
                              <p:par>
                                <p:cTn id="19" presetID="16" presetClass="entr" presetSubtype="37" fill="hold" nodeType="withEffect">
                                  <p:stCondLst>
                                    <p:cond delay="2000"/>
                                  </p:stCondLst>
                                  <p:childTnLst>
                                    <p:set>
                                      <p:cBhvr>
                                        <p:cTn id="20" dur="1" fill="hold">
                                          <p:stCondLst>
                                            <p:cond delay="0"/>
                                          </p:stCondLst>
                                        </p:cTn>
                                        <p:tgtEl>
                                          <p:spTgt spid="7"/>
                                        </p:tgtEl>
                                        <p:attrNameLst>
                                          <p:attrName>style.visibility</p:attrName>
                                        </p:attrNameLst>
                                      </p:cBhvr>
                                      <p:to>
                                        <p:strVal val="visible"/>
                                      </p:to>
                                    </p:set>
                                    <p:animEffect transition="in" filter="barn(outVertical)">
                                      <p:cBhvr>
                                        <p:cTn id="21" dur="2500"/>
                                        <p:tgtEl>
                                          <p:spTgt spid="7"/>
                                        </p:tgtEl>
                                      </p:cBhvr>
                                    </p:animEffect>
                                  </p:childTnLst>
                                </p:cTn>
                              </p:par>
                              <p:par>
                                <p:cTn id="22" presetID="16" presetClass="entr" presetSubtype="37" fill="hold" nodeType="withEffect">
                                  <p:stCondLst>
                                    <p:cond delay="2000"/>
                                  </p:stCondLst>
                                  <p:childTnLst>
                                    <p:set>
                                      <p:cBhvr>
                                        <p:cTn id="23" dur="1" fill="hold">
                                          <p:stCondLst>
                                            <p:cond delay="0"/>
                                          </p:stCondLst>
                                        </p:cTn>
                                        <p:tgtEl>
                                          <p:spTgt spid="11"/>
                                        </p:tgtEl>
                                        <p:attrNameLst>
                                          <p:attrName>style.visibility</p:attrName>
                                        </p:attrNameLst>
                                      </p:cBhvr>
                                      <p:to>
                                        <p:strVal val="visible"/>
                                      </p:to>
                                    </p:set>
                                    <p:animEffect transition="in" filter="barn(outVertical)">
                                      <p:cBhvr>
                                        <p:cTn id="24" dur="2500"/>
                                        <p:tgtEl>
                                          <p:spTgt spid="11"/>
                                        </p:tgtEl>
                                      </p:cBhvr>
                                    </p:animEffect>
                                  </p:childTnLst>
                                </p:cTn>
                              </p:par>
                              <p:par>
                                <p:cTn id="25" presetID="16" presetClass="entr" presetSubtype="21" fill="hold" nodeType="withEffect">
                                  <p:stCondLst>
                                    <p:cond delay="200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2500"/>
                                        <p:tgtEl>
                                          <p:spTgt spid="5"/>
                                        </p:tgtEl>
                                      </p:cBhvr>
                                    </p:animEffect>
                                  </p:childTnLst>
                                </p:cTn>
                              </p:par>
                              <p:par>
                                <p:cTn id="28" presetID="16" presetClass="entr" presetSubtype="21" fill="hold" nodeType="withEffect">
                                  <p:stCondLst>
                                    <p:cond delay="2000"/>
                                  </p:stCondLst>
                                  <p:childTnLst>
                                    <p:set>
                                      <p:cBhvr>
                                        <p:cTn id="29" dur="1" fill="hold">
                                          <p:stCondLst>
                                            <p:cond delay="0"/>
                                          </p:stCondLst>
                                        </p:cTn>
                                        <p:tgtEl>
                                          <p:spTgt spid="6"/>
                                        </p:tgtEl>
                                        <p:attrNameLst>
                                          <p:attrName>style.visibility</p:attrName>
                                        </p:attrNameLst>
                                      </p:cBhvr>
                                      <p:to>
                                        <p:strVal val="visible"/>
                                      </p:to>
                                    </p:set>
                                    <p:animEffect transition="in" filter="barn(inVertical)">
                                      <p:cBhvr>
                                        <p:cTn id="30" dur="2500"/>
                                        <p:tgtEl>
                                          <p:spTgt spid="6"/>
                                        </p:tgtEl>
                                      </p:cBhvr>
                                    </p:animEffect>
                                  </p:childTnLst>
                                </p:cTn>
                              </p:par>
                              <p:par>
                                <p:cTn id="31" presetID="10" presetClass="entr" presetSubtype="0" fill="hold" grpId="0" nodeType="withEffect">
                                  <p:stCondLst>
                                    <p:cond delay="475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par>
                          <p:cTn id="34" fill="hold">
                            <p:stCondLst>
                              <p:cond delay="6000"/>
                            </p:stCondLst>
                            <p:childTnLst>
                              <p:par>
                                <p:cTn id="35" presetID="10" presetClass="exit" presetSubtype="0" fill="hold" nodeType="afterEffect">
                                  <p:stCondLst>
                                    <p:cond delay="2000"/>
                                  </p:stCondLst>
                                  <p:childTnLst>
                                    <p:animEffect transition="out" filter="fade">
                                      <p:cBhvr>
                                        <p:cTn id="36" dur="3000"/>
                                        <p:tgtEl>
                                          <p:spTgt spid="7"/>
                                        </p:tgtEl>
                                      </p:cBhvr>
                                    </p:animEffect>
                                    <p:set>
                                      <p:cBhvr>
                                        <p:cTn id="37" dur="1" fill="hold">
                                          <p:stCondLst>
                                            <p:cond delay="2999"/>
                                          </p:stCondLst>
                                        </p:cTn>
                                        <p:tgtEl>
                                          <p:spTgt spid="7"/>
                                        </p:tgtEl>
                                        <p:attrNameLst>
                                          <p:attrName>style.visibility</p:attrName>
                                        </p:attrNameLst>
                                      </p:cBhvr>
                                      <p:to>
                                        <p:strVal val="hidden"/>
                                      </p:to>
                                    </p:set>
                                  </p:childTnLst>
                                </p:cTn>
                              </p:par>
                              <p:par>
                                <p:cTn id="38" presetID="10" presetClass="exit" presetSubtype="0" fill="hold" nodeType="withEffect">
                                  <p:stCondLst>
                                    <p:cond delay="2000"/>
                                  </p:stCondLst>
                                  <p:childTnLst>
                                    <p:animEffect transition="out" filter="fade">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10" presetClass="exit" presetSubtype="0" fill="hold" nodeType="withEffect">
                                  <p:stCondLst>
                                    <p:cond delay="2000"/>
                                  </p:stCondLst>
                                  <p:childTnLst>
                                    <p:animEffect transition="out" filter="fade">
                                      <p:cBhvr>
                                        <p:cTn id="42" dur="3000"/>
                                        <p:tgtEl>
                                          <p:spTgt spid="16"/>
                                        </p:tgtEl>
                                      </p:cBhvr>
                                    </p:animEffect>
                                    <p:set>
                                      <p:cBhvr>
                                        <p:cTn id="43" dur="1" fill="hold">
                                          <p:stCondLst>
                                            <p:cond delay="2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2">
            <a:extLst>
              <a:ext uri="{FF2B5EF4-FFF2-40B4-BE49-F238E27FC236}">
                <a16:creationId xmlns:a16="http://schemas.microsoft.com/office/drawing/2014/main" id="{49A51C5F-CB5E-4205-B499-D7D851166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3" name="Rám 2">
            <a:extLst>
              <a:ext uri="{FF2B5EF4-FFF2-40B4-BE49-F238E27FC236}">
                <a16:creationId xmlns:a16="http://schemas.microsoft.com/office/drawing/2014/main" id="{007C92AA-B0C0-4E97-8770-45F048B36B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59F23DD-8970-45F2-B932-5021511B96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1" name="Rám 1">
            <a:extLst>
              <a:ext uri="{FF2B5EF4-FFF2-40B4-BE49-F238E27FC236}">
                <a16:creationId xmlns:a16="http://schemas.microsoft.com/office/drawing/2014/main" id="{EEE7F334-FF4B-4D92-A68E-3715D4BEBB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5D091F9B-4E27-4AD9-B5D6-62233A64C38D}"/>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1120659872"/>
      </p:ext>
    </p:extLst>
  </p:cSld>
  <p:clrMapOvr>
    <a:masterClrMapping/>
  </p:clrMapOvr>
  <mc:AlternateContent xmlns:mc="http://schemas.openxmlformats.org/markup-compatibility/2006" xmlns:p14="http://schemas.microsoft.com/office/powerpoint/2010/main">
    <mc:Choice Requires="p14">
      <p:transition spd="slow" p14:dur="2000" advClick="0" advTm="9000">
        <p:wedge/>
      </p:transition>
    </mc:Choice>
    <mc:Fallback xmlns="">
      <p:transition spd="slow" advClick="0" advTm="9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0" presetClass="exit" presetSubtype="0" fill="hold" nodeType="withEffect">
                                  <p:stCondLst>
                                    <p:cond delay="2000"/>
                                  </p:stCondLst>
                                  <p:childTnLst>
                                    <p:animEffect transition="out" filter="fade">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2">
            <a:extLst>
              <a:ext uri="{FF2B5EF4-FFF2-40B4-BE49-F238E27FC236}">
                <a16:creationId xmlns:a16="http://schemas.microsoft.com/office/drawing/2014/main" id="{49A51C5F-CB5E-4205-B499-D7D851166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Rám 2">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59F23DD-8970-45F2-B932-5021511B96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1" name="Rám 1">
            <a:extLst>
              <a:ext uri="{FF2B5EF4-FFF2-40B4-BE49-F238E27FC236}">
                <a16:creationId xmlns:a16="http://schemas.microsoft.com/office/drawing/2014/main" id="{EEE7F334-FF4B-4D92-A68E-3715D4BEBB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87FB2A56-0EB0-4003-98B7-00518676E0B7}"/>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1165417043"/>
      </p:ext>
    </p:extLst>
  </p:cSld>
  <p:clrMapOvr>
    <a:masterClrMapping/>
  </p:clrMapOvr>
  <mc:AlternateContent xmlns:mc="http://schemas.openxmlformats.org/markup-compatibility/2006" xmlns:p14="http://schemas.microsoft.com/office/powerpoint/2010/main">
    <mc:Choice Requires="p14">
      <p:transition spd="slow" p14:dur="2000" advClick="0" advTm="9000">
        <p:wedge/>
      </p:transition>
    </mc:Choice>
    <mc:Fallback xmlns="">
      <p:transition spd="slow" advClick="0" advTm="9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0" presetClass="exit" presetSubtype="0" fill="hold" nodeType="withEffect">
                                  <p:stCondLst>
                                    <p:cond delay="2000"/>
                                  </p:stCondLst>
                                  <p:childTnLst>
                                    <p:animEffect transition="out" filter="fade">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2">
            <a:extLst>
              <a:ext uri="{FF2B5EF4-FFF2-40B4-BE49-F238E27FC236}">
                <a16:creationId xmlns:a16="http://schemas.microsoft.com/office/drawing/2014/main" id="{49A51C5F-CB5E-4205-B499-D7D851166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96" y="336"/>
            <a:ext cx="15238807" cy="8571828"/>
          </a:xfrm>
          <a:prstGeom prst="rect">
            <a:avLst/>
          </a:prstGeom>
        </p:spPr>
      </p:pic>
      <p:pic>
        <p:nvPicPr>
          <p:cNvPr id="6" name="Rám 2">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59F23DD-8970-45F2-B932-5021511B96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96" y="336"/>
            <a:ext cx="15238807" cy="8571828"/>
          </a:xfrm>
          <a:prstGeom prst="rect">
            <a:avLst/>
          </a:prstGeom>
        </p:spPr>
      </p:pic>
      <p:pic>
        <p:nvPicPr>
          <p:cNvPr id="11" name="Rám 1">
            <a:extLst>
              <a:ext uri="{FF2B5EF4-FFF2-40B4-BE49-F238E27FC236}">
                <a16:creationId xmlns:a16="http://schemas.microsoft.com/office/drawing/2014/main" id="{EEE7F334-FF4B-4D92-A68E-3715D4BEBB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87FB2A56-0EB0-4003-98B7-00518676E0B7}"/>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2277855018"/>
      </p:ext>
    </p:extLst>
  </p:cSld>
  <p:clrMapOvr>
    <a:masterClrMapping/>
  </p:clrMapOvr>
  <mc:AlternateContent xmlns:mc="http://schemas.openxmlformats.org/markup-compatibility/2006" xmlns:p14="http://schemas.microsoft.com/office/powerpoint/2010/main">
    <mc:Choice Requires="p14">
      <p:transition spd="slow" p14:dur="2000" advClick="0" advTm="9000">
        <p:wedge/>
      </p:transition>
    </mc:Choice>
    <mc:Fallback xmlns="">
      <p:transition spd="slow" advClick="0" advTm="9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0" presetClass="exit" presetSubtype="0" fill="hold" nodeType="withEffect">
                                  <p:stCondLst>
                                    <p:cond delay="2000"/>
                                  </p:stCondLst>
                                  <p:childTnLst>
                                    <p:animEffect transition="out" filter="fade">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2">
            <a:extLst>
              <a:ext uri="{FF2B5EF4-FFF2-40B4-BE49-F238E27FC236}">
                <a16:creationId xmlns:a16="http://schemas.microsoft.com/office/drawing/2014/main" id="{49A51C5F-CB5E-4205-B499-D7D851166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237" y="1821"/>
            <a:ext cx="15233524" cy="8568857"/>
          </a:xfrm>
          <a:prstGeom prst="rect">
            <a:avLst/>
          </a:prstGeom>
        </p:spPr>
      </p:pic>
      <p:pic>
        <p:nvPicPr>
          <p:cNvPr id="6" name="Rám 2">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59F23DD-8970-45F2-B932-5021511B96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37" y="1821"/>
            <a:ext cx="15233524" cy="8568857"/>
          </a:xfrm>
          <a:prstGeom prst="rect">
            <a:avLst/>
          </a:prstGeom>
        </p:spPr>
      </p:pic>
      <p:pic>
        <p:nvPicPr>
          <p:cNvPr id="11" name="Rám 1">
            <a:extLst>
              <a:ext uri="{FF2B5EF4-FFF2-40B4-BE49-F238E27FC236}">
                <a16:creationId xmlns:a16="http://schemas.microsoft.com/office/drawing/2014/main" id="{EEE7F334-FF4B-4D92-A68E-3715D4BEBB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87FB2A56-0EB0-4003-98B7-00518676E0B7}"/>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3209239220"/>
      </p:ext>
    </p:extLst>
  </p:cSld>
  <p:clrMapOvr>
    <a:masterClrMapping/>
  </p:clrMapOvr>
  <mc:AlternateContent xmlns:mc="http://schemas.openxmlformats.org/markup-compatibility/2006" xmlns:p14="http://schemas.microsoft.com/office/powerpoint/2010/main">
    <mc:Choice Requires="p14">
      <p:transition spd="slow" p14:dur="2000" advClick="0" advTm="9000">
        <p:wedge/>
      </p:transition>
    </mc:Choice>
    <mc:Fallback xmlns="">
      <p:transition spd="slow" advClick="0" advTm="9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0" presetClass="exit" presetSubtype="0" fill="hold" nodeType="withEffect">
                                  <p:stCondLst>
                                    <p:cond delay="2000"/>
                                  </p:stCondLst>
                                  <p:childTnLst>
                                    <p:animEffect transition="out" filter="fade">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2">
            <a:extLst>
              <a:ext uri="{FF2B5EF4-FFF2-40B4-BE49-F238E27FC236}">
                <a16:creationId xmlns:a16="http://schemas.microsoft.com/office/drawing/2014/main" id="{49A51C5F-CB5E-4205-B499-D7D851166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237" y="1822"/>
            <a:ext cx="15233523" cy="8568857"/>
          </a:xfrm>
          <a:prstGeom prst="rect">
            <a:avLst/>
          </a:prstGeom>
        </p:spPr>
      </p:pic>
      <p:pic>
        <p:nvPicPr>
          <p:cNvPr id="6" name="Rám 2">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59F23DD-8970-45F2-B932-5021511B96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37" y="1822"/>
            <a:ext cx="15233523" cy="8568857"/>
          </a:xfrm>
          <a:prstGeom prst="rect">
            <a:avLst/>
          </a:prstGeom>
        </p:spPr>
      </p:pic>
      <p:pic>
        <p:nvPicPr>
          <p:cNvPr id="11" name="Rám 1">
            <a:extLst>
              <a:ext uri="{FF2B5EF4-FFF2-40B4-BE49-F238E27FC236}">
                <a16:creationId xmlns:a16="http://schemas.microsoft.com/office/drawing/2014/main" id="{EEE7F334-FF4B-4D92-A68E-3715D4BEBB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87FB2A56-0EB0-4003-98B7-00518676E0B7}"/>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3457706675"/>
      </p:ext>
    </p:extLst>
  </p:cSld>
  <p:clrMapOvr>
    <a:masterClrMapping/>
  </p:clrMapOvr>
  <mc:AlternateContent xmlns:mc="http://schemas.openxmlformats.org/markup-compatibility/2006" xmlns:p14="http://schemas.microsoft.com/office/powerpoint/2010/main">
    <mc:Choice Requires="p14">
      <p:transition spd="slow" p14:dur="2000" advClick="0" advTm="9000">
        <p:wedge/>
      </p:transition>
    </mc:Choice>
    <mc:Fallback xmlns="">
      <p:transition spd="slow" advClick="0" advTm="9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0" presetClass="exit" presetSubtype="0" fill="hold" nodeType="withEffect">
                                  <p:stCondLst>
                                    <p:cond delay="2000"/>
                                  </p:stCondLst>
                                  <p:childTnLst>
                                    <p:animEffect transition="out" filter="fade">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2">
            <a:extLst>
              <a:ext uri="{FF2B5EF4-FFF2-40B4-BE49-F238E27FC236}">
                <a16:creationId xmlns:a16="http://schemas.microsoft.com/office/drawing/2014/main" id="{49A51C5F-CB5E-4205-B499-D7D851166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237" y="1822"/>
            <a:ext cx="15233523" cy="8568856"/>
          </a:xfrm>
          <a:prstGeom prst="rect">
            <a:avLst/>
          </a:prstGeom>
        </p:spPr>
      </p:pic>
      <p:pic>
        <p:nvPicPr>
          <p:cNvPr id="6" name="Rám 2">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59F23DD-8970-45F2-B932-5021511B96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37" y="1822"/>
            <a:ext cx="15233523" cy="8568856"/>
          </a:xfrm>
          <a:prstGeom prst="rect">
            <a:avLst/>
          </a:prstGeom>
        </p:spPr>
      </p:pic>
      <p:pic>
        <p:nvPicPr>
          <p:cNvPr id="11" name="Rám 1">
            <a:extLst>
              <a:ext uri="{FF2B5EF4-FFF2-40B4-BE49-F238E27FC236}">
                <a16:creationId xmlns:a16="http://schemas.microsoft.com/office/drawing/2014/main" id="{EEE7F334-FF4B-4D92-A68E-3715D4BEBB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87FB2A56-0EB0-4003-98B7-00518676E0B7}"/>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1416333102"/>
      </p:ext>
    </p:extLst>
  </p:cSld>
  <p:clrMapOvr>
    <a:masterClrMapping/>
  </p:clrMapOvr>
  <mc:AlternateContent xmlns:mc="http://schemas.openxmlformats.org/markup-compatibility/2006" xmlns:p14="http://schemas.microsoft.com/office/powerpoint/2010/main">
    <mc:Choice Requires="p14">
      <p:transition spd="slow" p14:dur="2000" advClick="0" advTm="9000">
        <p:wedge/>
      </p:transition>
    </mc:Choice>
    <mc:Fallback xmlns="">
      <p:transition spd="slow" advClick="0" advTm="9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0" presetClass="exit" presetSubtype="0" fill="hold" nodeType="withEffect">
                                  <p:stCondLst>
                                    <p:cond delay="2000"/>
                                  </p:stCondLst>
                                  <p:childTnLst>
                                    <p:animEffect transition="out" filter="fade">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2">
            <a:extLst>
              <a:ext uri="{FF2B5EF4-FFF2-40B4-BE49-F238E27FC236}">
                <a16:creationId xmlns:a16="http://schemas.microsoft.com/office/drawing/2014/main" id="{49A51C5F-CB5E-4205-B499-D7D851166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238" y="1822"/>
            <a:ext cx="15233521" cy="8568856"/>
          </a:xfrm>
          <a:prstGeom prst="rect">
            <a:avLst/>
          </a:prstGeom>
        </p:spPr>
      </p:pic>
      <p:pic>
        <p:nvPicPr>
          <p:cNvPr id="6" name="Rám 2">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59F23DD-8970-45F2-B932-5021511B96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38" y="1822"/>
            <a:ext cx="15233521" cy="8568856"/>
          </a:xfrm>
          <a:prstGeom prst="rect">
            <a:avLst/>
          </a:prstGeom>
        </p:spPr>
      </p:pic>
      <p:pic>
        <p:nvPicPr>
          <p:cNvPr id="11" name="Rám 1">
            <a:extLst>
              <a:ext uri="{FF2B5EF4-FFF2-40B4-BE49-F238E27FC236}">
                <a16:creationId xmlns:a16="http://schemas.microsoft.com/office/drawing/2014/main" id="{EEE7F334-FF4B-4D92-A68E-3715D4BEBB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87FB2A56-0EB0-4003-98B7-00518676E0B7}"/>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1489193213"/>
      </p:ext>
    </p:extLst>
  </p:cSld>
  <p:clrMapOvr>
    <a:masterClrMapping/>
  </p:clrMapOvr>
  <mc:AlternateContent xmlns:mc="http://schemas.openxmlformats.org/markup-compatibility/2006" xmlns:p14="http://schemas.microsoft.com/office/powerpoint/2010/main">
    <mc:Choice Requires="p14">
      <p:transition spd="slow" p14:dur="2000" advClick="0" advTm="9000">
        <p:wedge/>
      </p:transition>
    </mc:Choice>
    <mc:Fallback xmlns="">
      <p:transition spd="slow" advClick="0" advTm="9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0" presetClass="exit" presetSubtype="0" fill="hold" nodeType="withEffect">
                                  <p:stCondLst>
                                    <p:cond delay="2000"/>
                                  </p:stCondLst>
                                  <p:childTnLst>
                                    <p:animEffect transition="out" filter="fade">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2">
            <a:extLst>
              <a:ext uri="{FF2B5EF4-FFF2-40B4-BE49-F238E27FC236}">
                <a16:creationId xmlns:a16="http://schemas.microsoft.com/office/drawing/2014/main" id="{49A51C5F-CB5E-4205-B499-D7D851166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238" y="1822"/>
            <a:ext cx="15233520" cy="8568855"/>
          </a:xfrm>
          <a:prstGeom prst="rect">
            <a:avLst/>
          </a:prstGeom>
        </p:spPr>
      </p:pic>
      <p:pic>
        <p:nvPicPr>
          <p:cNvPr id="6" name="Rám 2">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59F23DD-8970-45F2-B932-5021511B96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38" y="1822"/>
            <a:ext cx="15233520" cy="8568855"/>
          </a:xfrm>
          <a:prstGeom prst="rect">
            <a:avLst/>
          </a:prstGeom>
        </p:spPr>
      </p:pic>
      <p:pic>
        <p:nvPicPr>
          <p:cNvPr id="11" name="Rám 1">
            <a:extLst>
              <a:ext uri="{FF2B5EF4-FFF2-40B4-BE49-F238E27FC236}">
                <a16:creationId xmlns:a16="http://schemas.microsoft.com/office/drawing/2014/main" id="{EEE7F334-FF4B-4D92-A68E-3715D4BEBB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87FB2A56-0EB0-4003-98B7-00518676E0B7}"/>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3587731626"/>
      </p:ext>
    </p:extLst>
  </p:cSld>
  <p:clrMapOvr>
    <a:masterClrMapping/>
  </p:clrMapOvr>
  <mc:AlternateContent xmlns:mc="http://schemas.openxmlformats.org/markup-compatibility/2006" xmlns:p14="http://schemas.microsoft.com/office/powerpoint/2010/main">
    <mc:Choice Requires="p14">
      <p:transition spd="slow" p14:dur="2000" advClick="0" advTm="9000">
        <p:wedge/>
      </p:transition>
    </mc:Choice>
    <mc:Fallback xmlns="">
      <p:transition spd="slow" advClick="0" advTm="9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0" presetClass="exit" presetSubtype="0" fill="hold" nodeType="withEffect">
                                  <p:stCondLst>
                                    <p:cond delay="2000"/>
                                  </p:stCondLst>
                                  <p:childTnLst>
                                    <p:animEffect transition="out" filter="fade">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2">
            <a:extLst>
              <a:ext uri="{FF2B5EF4-FFF2-40B4-BE49-F238E27FC236}">
                <a16:creationId xmlns:a16="http://schemas.microsoft.com/office/drawing/2014/main" id="{49A51C5F-CB5E-4205-B499-D7D851166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238" y="1822"/>
            <a:ext cx="15233520" cy="8568855"/>
          </a:xfrm>
          <a:prstGeom prst="rect">
            <a:avLst/>
          </a:prstGeom>
        </p:spPr>
      </p:pic>
      <p:pic>
        <p:nvPicPr>
          <p:cNvPr id="6" name="Rám 2">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59F23DD-8970-45F2-B932-5021511B96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38" y="1822"/>
            <a:ext cx="15233520" cy="8568855"/>
          </a:xfrm>
          <a:prstGeom prst="rect">
            <a:avLst/>
          </a:prstGeom>
        </p:spPr>
      </p:pic>
      <p:pic>
        <p:nvPicPr>
          <p:cNvPr id="11" name="Rám 1">
            <a:extLst>
              <a:ext uri="{FF2B5EF4-FFF2-40B4-BE49-F238E27FC236}">
                <a16:creationId xmlns:a16="http://schemas.microsoft.com/office/drawing/2014/main" id="{EEE7F334-FF4B-4D92-A68E-3715D4BEBB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87FB2A56-0EB0-4003-98B7-00518676E0B7}"/>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3121364670"/>
      </p:ext>
    </p:extLst>
  </p:cSld>
  <p:clrMapOvr>
    <a:masterClrMapping/>
  </p:clrMapOvr>
  <mc:AlternateContent xmlns:mc="http://schemas.openxmlformats.org/markup-compatibility/2006" xmlns:p14="http://schemas.microsoft.com/office/powerpoint/2010/main">
    <mc:Choice Requires="p14">
      <p:transition spd="slow" p14:dur="2000" advClick="0" advTm="9000">
        <p:wedge/>
      </p:transition>
    </mc:Choice>
    <mc:Fallback xmlns="">
      <p:transition spd="slow" advClick="0" advTm="9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0" presetClass="exit" presetSubtype="0" fill="hold" nodeType="withEffect">
                                  <p:stCondLst>
                                    <p:cond delay="2000"/>
                                  </p:stCondLst>
                                  <p:childTnLst>
                                    <p:animEffect transition="out" filter="fade">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2">
            <a:extLst>
              <a:ext uri="{FF2B5EF4-FFF2-40B4-BE49-F238E27FC236}">
                <a16:creationId xmlns:a16="http://schemas.microsoft.com/office/drawing/2014/main" id="{49A51C5F-CB5E-4205-B499-D7D851166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238" y="1822"/>
            <a:ext cx="15233520" cy="8568855"/>
          </a:xfrm>
          <a:prstGeom prst="rect">
            <a:avLst/>
          </a:prstGeom>
        </p:spPr>
      </p:pic>
      <p:pic>
        <p:nvPicPr>
          <p:cNvPr id="6" name="Rám 2">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59F23DD-8970-45F2-B932-5021511B96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38" y="1822"/>
            <a:ext cx="15233520" cy="8568855"/>
          </a:xfrm>
          <a:prstGeom prst="rect">
            <a:avLst/>
          </a:prstGeom>
        </p:spPr>
      </p:pic>
      <p:pic>
        <p:nvPicPr>
          <p:cNvPr id="11" name="Rám 1">
            <a:extLst>
              <a:ext uri="{FF2B5EF4-FFF2-40B4-BE49-F238E27FC236}">
                <a16:creationId xmlns:a16="http://schemas.microsoft.com/office/drawing/2014/main" id="{EEE7F334-FF4B-4D92-A68E-3715D4BEBB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87FB2A56-0EB0-4003-98B7-00518676E0B7}"/>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4264170201"/>
      </p:ext>
    </p:extLst>
  </p:cSld>
  <p:clrMapOvr>
    <a:masterClrMapping/>
  </p:clrMapOvr>
  <mc:AlternateContent xmlns:mc="http://schemas.openxmlformats.org/markup-compatibility/2006" xmlns:p14="http://schemas.microsoft.com/office/powerpoint/2010/main">
    <mc:Choice Requires="p14">
      <p:transition spd="slow" p14:dur="2000" advClick="0" advTm="9000">
        <p:wedge/>
      </p:transition>
    </mc:Choice>
    <mc:Fallback xmlns="">
      <p:transition spd="slow" advClick="0" advTm="9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0" presetClass="exit" presetSubtype="0" fill="hold" nodeType="withEffect">
                                  <p:stCondLst>
                                    <p:cond delay="2000"/>
                                  </p:stCondLst>
                                  <p:childTnLst>
                                    <p:animEffect transition="out" filter="fade">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2">
            <a:extLst>
              <a:ext uri="{FF2B5EF4-FFF2-40B4-BE49-F238E27FC236}">
                <a16:creationId xmlns:a16="http://schemas.microsoft.com/office/drawing/2014/main" id="{49A51C5F-CB5E-4205-B499-D7D851166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238" y="1822"/>
            <a:ext cx="15233520" cy="8568855"/>
          </a:xfrm>
          <a:prstGeom prst="rect">
            <a:avLst/>
          </a:prstGeom>
        </p:spPr>
      </p:pic>
      <p:pic>
        <p:nvPicPr>
          <p:cNvPr id="6" name="Rám 2">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59F23DD-8970-45F2-B932-5021511B96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38" y="1822"/>
            <a:ext cx="15233520" cy="8568855"/>
          </a:xfrm>
          <a:prstGeom prst="rect">
            <a:avLst/>
          </a:prstGeom>
        </p:spPr>
      </p:pic>
      <p:pic>
        <p:nvPicPr>
          <p:cNvPr id="11" name="Rám 1">
            <a:extLst>
              <a:ext uri="{FF2B5EF4-FFF2-40B4-BE49-F238E27FC236}">
                <a16:creationId xmlns:a16="http://schemas.microsoft.com/office/drawing/2014/main" id="{EEE7F334-FF4B-4D92-A68E-3715D4BEBB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87FB2A56-0EB0-4003-98B7-00518676E0B7}"/>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1031284926"/>
      </p:ext>
    </p:extLst>
  </p:cSld>
  <p:clrMapOvr>
    <a:masterClrMapping/>
  </p:clrMapOvr>
  <mc:AlternateContent xmlns:mc="http://schemas.openxmlformats.org/markup-compatibility/2006" xmlns:p14="http://schemas.microsoft.com/office/powerpoint/2010/main">
    <mc:Choice Requires="p14">
      <p:transition spd="slow" p14:dur="2000" advClick="0" advTm="9000">
        <p:wedge/>
      </p:transition>
    </mc:Choice>
    <mc:Fallback xmlns="">
      <p:transition spd="slow" advClick="0" advTm="9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0" presetClass="exit" presetSubtype="0" fill="hold" nodeType="withEffect">
                                  <p:stCondLst>
                                    <p:cond delay="2000"/>
                                  </p:stCondLst>
                                  <p:childTnLst>
                                    <p:animEffect transition="out" filter="fade">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2">
            <a:extLst>
              <a:ext uri="{FF2B5EF4-FFF2-40B4-BE49-F238E27FC236}">
                <a16:creationId xmlns:a16="http://schemas.microsoft.com/office/drawing/2014/main" id="{49A51C5F-CB5E-4205-B499-D7D851166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238" y="1822"/>
            <a:ext cx="15233520" cy="8568855"/>
          </a:xfrm>
          <a:prstGeom prst="rect">
            <a:avLst/>
          </a:prstGeom>
        </p:spPr>
      </p:pic>
      <p:pic>
        <p:nvPicPr>
          <p:cNvPr id="6" name="Rám 2">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59F23DD-8970-45F2-B932-5021511B96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38" y="1822"/>
            <a:ext cx="15233520" cy="8568855"/>
          </a:xfrm>
          <a:prstGeom prst="rect">
            <a:avLst/>
          </a:prstGeom>
        </p:spPr>
      </p:pic>
      <p:pic>
        <p:nvPicPr>
          <p:cNvPr id="11" name="Rám 1">
            <a:extLst>
              <a:ext uri="{FF2B5EF4-FFF2-40B4-BE49-F238E27FC236}">
                <a16:creationId xmlns:a16="http://schemas.microsoft.com/office/drawing/2014/main" id="{EEE7F334-FF4B-4D92-A68E-3715D4BEBB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87FB2A56-0EB0-4003-98B7-00518676E0B7}"/>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1690722187"/>
      </p:ext>
    </p:extLst>
  </p:cSld>
  <p:clrMapOvr>
    <a:masterClrMapping/>
  </p:clrMapOvr>
  <mc:AlternateContent xmlns:mc="http://schemas.openxmlformats.org/markup-compatibility/2006" xmlns:p14="http://schemas.microsoft.com/office/powerpoint/2010/main">
    <mc:Choice Requires="p14">
      <p:transition spd="slow" p14:dur="2000" advClick="0" advTm="9000">
        <p:wedge/>
      </p:transition>
    </mc:Choice>
    <mc:Fallback xmlns="">
      <p:transition spd="slow" advClick="0" advTm="9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0" presetClass="exit" presetSubtype="0" fill="hold" nodeType="withEffect">
                                  <p:stCondLst>
                                    <p:cond delay="2000"/>
                                  </p:stCondLst>
                                  <p:childTnLst>
                                    <p:animEffect transition="out" filter="fade">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Foto 7">
            <a:extLst>
              <a:ext uri="{FF2B5EF4-FFF2-40B4-BE49-F238E27FC236}">
                <a16:creationId xmlns:a16="http://schemas.microsoft.com/office/drawing/2014/main" id="{987198C7-BEDE-4CD3-B0A6-2320D2D414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24" name="Rám 7">
            <a:extLst>
              <a:ext uri="{FF2B5EF4-FFF2-40B4-BE49-F238E27FC236}">
                <a16:creationId xmlns:a16="http://schemas.microsoft.com/office/drawing/2014/main" id="{0AC75326-52C3-454D-AA42-09034C1963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17" name="Foto 6">
            <a:extLst>
              <a:ext uri="{FF2B5EF4-FFF2-40B4-BE49-F238E27FC236}">
                <a16:creationId xmlns:a16="http://schemas.microsoft.com/office/drawing/2014/main" id="{104E0693-38ED-4CE4-BAD9-6366BF204EB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23" name="Rám 6">
            <a:extLst>
              <a:ext uri="{FF2B5EF4-FFF2-40B4-BE49-F238E27FC236}">
                <a16:creationId xmlns:a16="http://schemas.microsoft.com/office/drawing/2014/main" id="{AE1AD45C-6C74-4DA3-A8D4-037DC237BE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16" name="Foto 5">
            <a:extLst>
              <a:ext uri="{FF2B5EF4-FFF2-40B4-BE49-F238E27FC236}">
                <a16:creationId xmlns:a16="http://schemas.microsoft.com/office/drawing/2014/main" id="{55CF9D22-B853-497B-9925-4ED3670B91E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22" name="Rám 5">
            <a:extLst>
              <a:ext uri="{FF2B5EF4-FFF2-40B4-BE49-F238E27FC236}">
                <a16:creationId xmlns:a16="http://schemas.microsoft.com/office/drawing/2014/main" id="{4826E600-3280-4D13-A1DF-0A60CC2651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15" name="Foto 4">
            <a:extLst>
              <a:ext uri="{FF2B5EF4-FFF2-40B4-BE49-F238E27FC236}">
                <a16:creationId xmlns:a16="http://schemas.microsoft.com/office/drawing/2014/main" id="{AF28BCD7-D090-4B68-8BEA-88BABF87C00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21" name="Rám 4">
            <a:extLst>
              <a:ext uri="{FF2B5EF4-FFF2-40B4-BE49-F238E27FC236}">
                <a16:creationId xmlns:a16="http://schemas.microsoft.com/office/drawing/2014/main" id="{81378746-BE2D-4947-B5DD-C19471C4D5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13" name="Foto 3">
            <a:extLst>
              <a:ext uri="{FF2B5EF4-FFF2-40B4-BE49-F238E27FC236}">
                <a16:creationId xmlns:a16="http://schemas.microsoft.com/office/drawing/2014/main" id="{F3D39A7E-8681-4E3E-B531-60E73B51FB5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20" name="Rám 3">
            <a:extLst>
              <a:ext uri="{FF2B5EF4-FFF2-40B4-BE49-F238E27FC236}">
                <a16:creationId xmlns:a16="http://schemas.microsoft.com/office/drawing/2014/main" id="{250266EA-E60C-435F-89D0-49D09B52A9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14" name="Foto 2">
            <a:extLst>
              <a:ext uri="{FF2B5EF4-FFF2-40B4-BE49-F238E27FC236}">
                <a16:creationId xmlns:a16="http://schemas.microsoft.com/office/drawing/2014/main" id="{E4BF44EE-2857-4F6A-B6F9-34420CC42B4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12" name="Rám 2">
            <a:extLst>
              <a:ext uri="{FF2B5EF4-FFF2-40B4-BE49-F238E27FC236}">
                <a16:creationId xmlns:a16="http://schemas.microsoft.com/office/drawing/2014/main" id="{E20472FE-BCEC-4284-93C7-A0179A3504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10" name="Foto 1">
            <a:extLst>
              <a:ext uri="{FF2B5EF4-FFF2-40B4-BE49-F238E27FC236}">
                <a16:creationId xmlns:a16="http://schemas.microsoft.com/office/drawing/2014/main" id="{F1039FD1-F96F-459D-A5EB-795F64D726A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19" name="Rám 1">
            <a:extLst>
              <a:ext uri="{FF2B5EF4-FFF2-40B4-BE49-F238E27FC236}">
                <a16:creationId xmlns:a16="http://schemas.microsoft.com/office/drawing/2014/main" id="{3A2DB983-DA77-4CB6-BA8C-42212AE7FE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7" name="Foto 0">
            <a:extLst>
              <a:ext uri="{FF2B5EF4-FFF2-40B4-BE49-F238E27FC236}">
                <a16:creationId xmlns:a16="http://schemas.microsoft.com/office/drawing/2014/main" id="{F59F23DD-8970-45F2-B932-5021511B960D}"/>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11" name="Rám 0">
            <a:extLst>
              <a:ext uri="{FF2B5EF4-FFF2-40B4-BE49-F238E27FC236}">
                <a16:creationId xmlns:a16="http://schemas.microsoft.com/office/drawing/2014/main" id="{EEE7F334-FF4B-4D92-A68E-3715D4BEBB2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3" name="Rám 1v">
            <a:extLst>
              <a:ext uri="{FF2B5EF4-FFF2-40B4-BE49-F238E27FC236}">
                <a16:creationId xmlns:a16="http://schemas.microsoft.com/office/drawing/2014/main" id="{007C92AA-B0C0-4E97-8770-45F048B36B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9" name="Rám 0v">
            <a:extLst>
              <a:ext uri="{FF2B5EF4-FFF2-40B4-BE49-F238E27FC236}">
                <a16:creationId xmlns:a16="http://schemas.microsoft.com/office/drawing/2014/main" id="{1D2AB6C9-87D7-4990-B89E-C035FE6AA134}"/>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5D091F9B-4E27-4AD9-B5D6-62233A64C38D}"/>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348025083"/>
      </p:ext>
    </p:extLst>
  </p:cSld>
  <p:clrMapOvr>
    <a:masterClrMapping/>
  </p:clrMapOvr>
  <mc:AlternateContent xmlns:mc="http://schemas.openxmlformats.org/markup-compatibility/2006" xmlns:p14="http://schemas.microsoft.com/office/powerpoint/2010/main">
    <mc:Choice Requires="p14">
      <p:transition spd="slow" p14:dur="2000" advClick="0" advTm="29000">
        <p:wedge/>
      </p:transition>
    </mc:Choice>
    <mc:Fallback xmlns="">
      <p:transition spd="slow" advClick="0" advTm="29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0" presetClass="exit" presetSubtype="0" fill="hold" nodeType="withEffect">
                                  <p:stCondLst>
                                    <p:cond delay="2000"/>
                                  </p:stCondLst>
                                  <p:childTnLst>
                                    <p:animEffect transition="out" filter="fade">
                                      <p:cBhvr>
                                        <p:cTn id="9" dur="2000"/>
                                        <p:tgtEl>
                                          <p:spTgt spid="11"/>
                                        </p:tgtEl>
                                      </p:cBhvr>
                                    </p:animEffect>
                                    <p:set>
                                      <p:cBhvr>
                                        <p:cTn id="10" dur="1" fill="hold">
                                          <p:stCondLst>
                                            <p:cond delay="1999"/>
                                          </p:stCondLst>
                                        </p:cTn>
                                        <p:tgtEl>
                                          <p:spTgt spid="11"/>
                                        </p:tgtEl>
                                        <p:attrNameLst>
                                          <p:attrName>style.visibility</p:attrName>
                                        </p:attrNameLst>
                                      </p:cBhvr>
                                      <p:to>
                                        <p:strVal val="hidden"/>
                                      </p:to>
                                    </p:set>
                                  </p:childTnLst>
                                </p:cTn>
                              </p:par>
                              <p:par>
                                <p:cTn id="11" presetID="10" presetClass="exit" presetSubtype="0" fill="hold" nodeType="withEffect">
                                  <p:stCondLst>
                                    <p:cond delay="2000"/>
                                  </p:stCondLst>
                                  <p:childTnLst>
                                    <p:animEffect transition="out" filter="fade">
                                      <p:cBhvr>
                                        <p:cTn id="12" dur="2000"/>
                                        <p:tgtEl>
                                          <p:spTgt spid="9"/>
                                        </p:tgtEl>
                                      </p:cBhvr>
                                    </p:animEffect>
                                    <p:set>
                                      <p:cBhvr>
                                        <p:cTn id="13" dur="1" fill="hold">
                                          <p:stCondLst>
                                            <p:cond delay="1999"/>
                                          </p:stCondLst>
                                        </p:cTn>
                                        <p:tgtEl>
                                          <p:spTgt spid="9"/>
                                        </p:tgtEl>
                                        <p:attrNameLst>
                                          <p:attrName>style.visibility</p:attrName>
                                        </p:attrNameLst>
                                      </p:cBhvr>
                                      <p:to>
                                        <p:strVal val="hidden"/>
                                      </p:to>
                                    </p:set>
                                  </p:childTnLst>
                                </p:cTn>
                              </p:par>
                            </p:childTnLst>
                          </p:cTn>
                        </p:par>
                        <p:par>
                          <p:cTn id="14" fill="hold">
                            <p:stCondLst>
                              <p:cond delay="4000"/>
                            </p:stCondLst>
                            <p:childTnLst>
                              <p:par>
                                <p:cTn id="15" presetID="42" presetClass="path" presetSubtype="0" accel="50000" decel="50000" fill="hold" nodeType="afterEffect">
                                  <p:stCondLst>
                                    <p:cond delay="0"/>
                                  </p:stCondLst>
                                  <p:childTnLst>
                                    <p:animMotion origin="layout" path="M 0 0 L 0.51135 0 " pathEditMode="relative" rAng="0" ptsTypes="AA">
                                      <p:cBhvr>
                                        <p:cTn id="16" dur="2000" fill="hold"/>
                                        <p:tgtEl>
                                          <p:spTgt spid="19"/>
                                        </p:tgtEl>
                                        <p:attrNameLst>
                                          <p:attrName>ppt_x</p:attrName>
                                          <p:attrName>ppt_y</p:attrName>
                                        </p:attrNameLst>
                                      </p:cBhvr>
                                      <p:rCtr x="25563" y="0"/>
                                    </p:animMotion>
                                  </p:childTnLst>
                                </p:cTn>
                              </p:par>
                              <p:par>
                                <p:cTn id="17" presetID="42" presetClass="path" presetSubtype="0" accel="50000" decel="50000" fill="hold" nodeType="withEffect">
                                  <p:stCondLst>
                                    <p:cond delay="0"/>
                                  </p:stCondLst>
                                  <p:childTnLst>
                                    <p:animMotion origin="layout" path="M 0 0 L 0.51135 0 " pathEditMode="relative" rAng="0" ptsTypes="AA">
                                      <p:cBhvr>
                                        <p:cTn id="18" dur="2000" fill="hold"/>
                                        <p:tgtEl>
                                          <p:spTgt spid="10"/>
                                        </p:tgtEl>
                                        <p:attrNameLst>
                                          <p:attrName>ppt_x</p:attrName>
                                          <p:attrName>ppt_y</p:attrName>
                                        </p:attrNameLst>
                                      </p:cBhvr>
                                      <p:rCtr x="25563" y="0"/>
                                    </p:animMotion>
                                  </p:childTnLst>
                                </p:cTn>
                              </p:par>
                            </p:childTnLst>
                          </p:cTn>
                        </p:par>
                        <p:par>
                          <p:cTn id="19" fill="hold">
                            <p:stCondLst>
                              <p:cond delay="6000"/>
                            </p:stCondLst>
                            <p:childTnLst>
                              <p:par>
                                <p:cTn id="20" presetID="42" presetClass="path" presetSubtype="0" accel="50000" decel="50000" fill="hold" nodeType="afterEffect">
                                  <p:stCondLst>
                                    <p:cond delay="2000"/>
                                  </p:stCondLst>
                                  <p:childTnLst>
                                    <p:animMotion origin="layout" path="M 0 0 L 0.51135 0 " pathEditMode="relative" rAng="0" ptsTypes="AA">
                                      <p:cBhvr>
                                        <p:cTn id="21" dur="2000" fill="hold"/>
                                        <p:tgtEl>
                                          <p:spTgt spid="12"/>
                                        </p:tgtEl>
                                        <p:attrNameLst>
                                          <p:attrName>ppt_x</p:attrName>
                                          <p:attrName>ppt_y</p:attrName>
                                        </p:attrNameLst>
                                      </p:cBhvr>
                                      <p:rCtr x="25563" y="0"/>
                                    </p:animMotion>
                                  </p:childTnLst>
                                </p:cTn>
                              </p:par>
                              <p:par>
                                <p:cTn id="22" presetID="42" presetClass="path" presetSubtype="0" accel="50000" decel="50000" fill="hold" nodeType="withEffect">
                                  <p:stCondLst>
                                    <p:cond delay="2000"/>
                                  </p:stCondLst>
                                  <p:childTnLst>
                                    <p:animMotion origin="layout" path="M 0 0 L 0.51135 0 " pathEditMode="relative" rAng="0" ptsTypes="AA">
                                      <p:cBhvr>
                                        <p:cTn id="23" dur="2000" fill="hold"/>
                                        <p:tgtEl>
                                          <p:spTgt spid="14"/>
                                        </p:tgtEl>
                                        <p:attrNameLst>
                                          <p:attrName>ppt_x</p:attrName>
                                          <p:attrName>ppt_y</p:attrName>
                                        </p:attrNameLst>
                                      </p:cBhvr>
                                      <p:rCtr x="25563" y="0"/>
                                    </p:animMotion>
                                  </p:childTnLst>
                                </p:cTn>
                              </p:par>
                              <p:par>
                                <p:cTn id="24" presetID="1" presetClass="exit" presetSubtype="0" fill="hold" nodeType="withEffect">
                                  <p:stCondLst>
                                    <p:cond delay="2250"/>
                                  </p:stCondLst>
                                  <p:childTnLst>
                                    <p:set>
                                      <p:cBhvr>
                                        <p:cTn id="25" dur="1" fill="hold">
                                          <p:stCondLst>
                                            <p:cond delay="0"/>
                                          </p:stCondLst>
                                        </p:cTn>
                                        <p:tgtEl>
                                          <p:spTgt spid="19"/>
                                        </p:tgtEl>
                                        <p:attrNameLst>
                                          <p:attrName>style.visibility</p:attrName>
                                        </p:attrNameLst>
                                      </p:cBhvr>
                                      <p:to>
                                        <p:strVal val="hidden"/>
                                      </p:to>
                                    </p:set>
                                  </p:childTnLst>
                                </p:cTn>
                              </p:par>
                              <p:par>
                                <p:cTn id="26" presetID="1" presetClass="exit" presetSubtype="0" fill="hold" nodeType="withEffect">
                                  <p:stCondLst>
                                    <p:cond delay="2250"/>
                                  </p:stCondLst>
                                  <p:childTnLst>
                                    <p:set>
                                      <p:cBhvr>
                                        <p:cTn id="27" dur="1" fill="hold">
                                          <p:stCondLst>
                                            <p:cond delay="0"/>
                                          </p:stCondLst>
                                        </p:cTn>
                                        <p:tgtEl>
                                          <p:spTgt spid="10"/>
                                        </p:tgtEl>
                                        <p:attrNameLst>
                                          <p:attrName>style.visibility</p:attrName>
                                        </p:attrNameLst>
                                      </p:cBhvr>
                                      <p:to>
                                        <p:strVal val="hidden"/>
                                      </p:to>
                                    </p:set>
                                  </p:childTnLst>
                                </p:cTn>
                              </p:par>
                            </p:childTnLst>
                          </p:cTn>
                        </p:par>
                        <p:par>
                          <p:cTn id="28" fill="hold">
                            <p:stCondLst>
                              <p:cond delay="10000"/>
                            </p:stCondLst>
                            <p:childTnLst>
                              <p:par>
                                <p:cTn id="29" presetID="42" presetClass="path" presetSubtype="0" accel="50000" decel="50000" fill="hold" nodeType="afterEffect">
                                  <p:stCondLst>
                                    <p:cond delay="2000"/>
                                  </p:stCondLst>
                                  <p:childTnLst>
                                    <p:animMotion origin="layout" path="M 0 0 L 0.51135 0 " pathEditMode="relative" rAng="0" ptsTypes="AA">
                                      <p:cBhvr>
                                        <p:cTn id="30" dur="2000" fill="hold"/>
                                        <p:tgtEl>
                                          <p:spTgt spid="20"/>
                                        </p:tgtEl>
                                        <p:attrNameLst>
                                          <p:attrName>ppt_x</p:attrName>
                                          <p:attrName>ppt_y</p:attrName>
                                        </p:attrNameLst>
                                      </p:cBhvr>
                                      <p:rCtr x="25563" y="0"/>
                                    </p:animMotion>
                                  </p:childTnLst>
                                </p:cTn>
                              </p:par>
                              <p:par>
                                <p:cTn id="31" presetID="42" presetClass="path" presetSubtype="0" accel="50000" decel="50000" fill="hold" nodeType="withEffect">
                                  <p:stCondLst>
                                    <p:cond delay="2000"/>
                                  </p:stCondLst>
                                  <p:childTnLst>
                                    <p:animMotion origin="layout" path="M 0 0 L 0.51135 0 " pathEditMode="relative" rAng="0" ptsTypes="AA">
                                      <p:cBhvr>
                                        <p:cTn id="32" dur="2000" fill="hold"/>
                                        <p:tgtEl>
                                          <p:spTgt spid="13"/>
                                        </p:tgtEl>
                                        <p:attrNameLst>
                                          <p:attrName>ppt_x</p:attrName>
                                          <p:attrName>ppt_y</p:attrName>
                                        </p:attrNameLst>
                                      </p:cBhvr>
                                      <p:rCtr x="25563" y="0"/>
                                    </p:animMotion>
                                  </p:childTnLst>
                                </p:cTn>
                              </p:par>
                              <p:par>
                                <p:cTn id="33" presetID="1" presetClass="exit" presetSubtype="0" fill="hold" nodeType="withEffect">
                                  <p:stCondLst>
                                    <p:cond delay="2000"/>
                                  </p:stCondLst>
                                  <p:childTnLst>
                                    <p:set>
                                      <p:cBhvr>
                                        <p:cTn id="34" dur="1" fill="hold">
                                          <p:stCondLst>
                                            <p:cond delay="0"/>
                                          </p:stCondLst>
                                        </p:cTn>
                                        <p:tgtEl>
                                          <p:spTgt spid="12"/>
                                        </p:tgtEl>
                                        <p:attrNameLst>
                                          <p:attrName>style.visibility</p:attrName>
                                        </p:attrNameLst>
                                      </p:cBhvr>
                                      <p:to>
                                        <p:strVal val="hidden"/>
                                      </p:to>
                                    </p:set>
                                  </p:childTnLst>
                                </p:cTn>
                              </p:par>
                              <p:par>
                                <p:cTn id="35" presetID="1" presetClass="exit" presetSubtype="0" fill="hold" nodeType="withEffect">
                                  <p:stCondLst>
                                    <p:cond delay="2000"/>
                                  </p:stCondLst>
                                  <p:childTnLst>
                                    <p:set>
                                      <p:cBhvr>
                                        <p:cTn id="36" dur="1" fill="hold">
                                          <p:stCondLst>
                                            <p:cond delay="0"/>
                                          </p:stCondLst>
                                        </p:cTn>
                                        <p:tgtEl>
                                          <p:spTgt spid="14"/>
                                        </p:tgtEl>
                                        <p:attrNameLst>
                                          <p:attrName>style.visibility</p:attrName>
                                        </p:attrNameLst>
                                      </p:cBhvr>
                                      <p:to>
                                        <p:strVal val="hidden"/>
                                      </p:to>
                                    </p:set>
                                  </p:childTnLst>
                                </p:cTn>
                              </p:par>
                            </p:childTnLst>
                          </p:cTn>
                        </p:par>
                        <p:par>
                          <p:cTn id="37" fill="hold">
                            <p:stCondLst>
                              <p:cond delay="14000"/>
                            </p:stCondLst>
                            <p:childTnLst>
                              <p:par>
                                <p:cTn id="38" presetID="42" presetClass="path" presetSubtype="0" accel="50000" decel="50000" fill="hold" nodeType="afterEffect">
                                  <p:stCondLst>
                                    <p:cond delay="2000"/>
                                  </p:stCondLst>
                                  <p:childTnLst>
                                    <p:animMotion origin="layout" path="M 0 0 L 0.51135 0 " pathEditMode="relative" rAng="0" ptsTypes="AA">
                                      <p:cBhvr>
                                        <p:cTn id="39" dur="2000" fill="hold"/>
                                        <p:tgtEl>
                                          <p:spTgt spid="21"/>
                                        </p:tgtEl>
                                        <p:attrNameLst>
                                          <p:attrName>ppt_x</p:attrName>
                                          <p:attrName>ppt_y</p:attrName>
                                        </p:attrNameLst>
                                      </p:cBhvr>
                                      <p:rCtr x="25563" y="0"/>
                                    </p:animMotion>
                                  </p:childTnLst>
                                </p:cTn>
                              </p:par>
                              <p:par>
                                <p:cTn id="40" presetID="42" presetClass="path" presetSubtype="0" accel="50000" decel="50000" fill="hold" nodeType="withEffect">
                                  <p:stCondLst>
                                    <p:cond delay="2000"/>
                                  </p:stCondLst>
                                  <p:childTnLst>
                                    <p:animMotion origin="layout" path="M 0 0 L 0.51135 0 " pathEditMode="relative" rAng="0" ptsTypes="AA">
                                      <p:cBhvr>
                                        <p:cTn id="41" dur="2000" fill="hold"/>
                                        <p:tgtEl>
                                          <p:spTgt spid="15"/>
                                        </p:tgtEl>
                                        <p:attrNameLst>
                                          <p:attrName>ppt_x</p:attrName>
                                          <p:attrName>ppt_y</p:attrName>
                                        </p:attrNameLst>
                                      </p:cBhvr>
                                      <p:rCtr x="25563" y="0"/>
                                    </p:animMotion>
                                  </p:childTnLst>
                                </p:cTn>
                              </p:par>
                              <p:par>
                                <p:cTn id="42" presetID="1" presetClass="exit" presetSubtype="0" fill="hold" nodeType="withEffect">
                                  <p:stCondLst>
                                    <p:cond delay="2000"/>
                                  </p:stCondLst>
                                  <p:childTnLst>
                                    <p:set>
                                      <p:cBhvr>
                                        <p:cTn id="43" dur="1" fill="hold">
                                          <p:stCondLst>
                                            <p:cond delay="0"/>
                                          </p:stCondLst>
                                        </p:cTn>
                                        <p:tgtEl>
                                          <p:spTgt spid="20"/>
                                        </p:tgtEl>
                                        <p:attrNameLst>
                                          <p:attrName>style.visibility</p:attrName>
                                        </p:attrNameLst>
                                      </p:cBhvr>
                                      <p:to>
                                        <p:strVal val="hidden"/>
                                      </p:to>
                                    </p:set>
                                  </p:childTnLst>
                                </p:cTn>
                              </p:par>
                              <p:par>
                                <p:cTn id="44" presetID="1" presetClass="exit" presetSubtype="0" fill="hold" nodeType="withEffect">
                                  <p:stCondLst>
                                    <p:cond delay="2000"/>
                                  </p:stCondLst>
                                  <p:childTnLst>
                                    <p:set>
                                      <p:cBhvr>
                                        <p:cTn id="45" dur="1" fill="hold">
                                          <p:stCondLst>
                                            <p:cond delay="0"/>
                                          </p:stCondLst>
                                        </p:cTn>
                                        <p:tgtEl>
                                          <p:spTgt spid="13"/>
                                        </p:tgtEl>
                                        <p:attrNameLst>
                                          <p:attrName>style.visibility</p:attrName>
                                        </p:attrNameLst>
                                      </p:cBhvr>
                                      <p:to>
                                        <p:strVal val="hidden"/>
                                      </p:to>
                                    </p:set>
                                  </p:childTnLst>
                                </p:cTn>
                              </p:par>
                            </p:childTnLst>
                          </p:cTn>
                        </p:par>
                        <p:par>
                          <p:cTn id="46" fill="hold">
                            <p:stCondLst>
                              <p:cond delay="18000"/>
                            </p:stCondLst>
                            <p:childTnLst>
                              <p:par>
                                <p:cTn id="47" presetID="42" presetClass="path" presetSubtype="0" accel="50000" decel="50000" fill="hold" nodeType="afterEffect">
                                  <p:stCondLst>
                                    <p:cond delay="2000"/>
                                  </p:stCondLst>
                                  <p:childTnLst>
                                    <p:animMotion origin="layout" path="M 0 0 L 0.51135 0 " pathEditMode="relative" rAng="0" ptsTypes="AA">
                                      <p:cBhvr>
                                        <p:cTn id="48" dur="2000" fill="hold"/>
                                        <p:tgtEl>
                                          <p:spTgt spid="22"/>
                                        </p:tgtEl>
                                        <p:attrNameLst>
                                          <p:attrName>ppt_x</p:attrName>
                                          <p:attrName>ppt_y</p:attrName>
                                        </p:attrNameLst>
                                      </p:cBhvr>
                                      <p:rCtr x="25563" y="0"/>
                                    </p:animMotion>
                                  </p:childTnLst>
                                </p:cTn>
                              </p:par>
                              <p:par>
                                <p:cTn id="49" presetID="42" presetClass="path" presetSubtype="0" accel="50000" decel="50000" fill="hold" nodeType="withEffect">
                                  <p:stCondLst>
                                    <p:cond delay="2000"/>
                                  </p:stCondLst>
                                  <p:childTnLst>
                                    <p:animMotion origin="layout" path="M 0 0 L 0.51135 0 " pathEditMode="relative" rAng="0" ptsTypes="AA">
                                      <p:cBhvr>
                                        <p:cTn id="50" dur="2000" fill="hold"/>
                                        <p:tgtEl>
                                          <p:spTgt spid="16"/>
                                        </p:tgtEl>
                                        <p:attrNameLst>
                                          <p:attrName>ppt_x</p:attrName>
                                          <p:attrName>ppt_y</p:attrName>
                                        </p:attrNameLst>
                                      </p:cBhvr>
                                      <p:rCtr x="25563" y="0"/>
                                    </p:animMotion>
                                  </p:childTnLst>
                                </p:cTn>
                              </p:par>
                              <p:par>
                                <p:cTn id="51" presetID="1" presetClass="exit" presetSubtype="0" fill="hold" nodeType="withEffect">
                                  <p:stCondLst>
                                    <p:cond delay="2000"/>
                                  </p:stCondLst>
                                  <p:childTnLst>
                                    <p:set>
                                      <p:cBhvr>
                                        <p:cTn id="52" dur="1" fill="hold">
                                          <p:stCondLst>
                                            <p:cond delay="0"/>
                                          </p:stCondLst>
                                        </p:cTn>
                                        <p:tgtEl>
                                          <p:spTgt spid="21"/>
                                        </p:tgtEl>
                                        <p:attrNameLst>
                                          <p:attrName>style.visibility</p:attrName>
                                        </p:attrNameLst>
                                      </p:cBhvr>
                                      <p:to>
                                        <p:strVal val="hidden"/>
                                      </p:to>
                                    </p:set>
                                  </p:childTnLst>
                                </p:cTn>
                              </p:par>
                              <p:par>
                                <p:cTn id="53" presetID="1" presetClass="exit" presetSubtype="0" fill="hold" nodeType="withEffect">
                                  <p:stCondLst>
                                    <p:cond delay="2000"/>
                                  </p:stCondLst>
                                  <p:childTnLst>
                                    <p:set>
                                      <p:cBhvr>
                                        <p:cTn id="54" dur="1" fill="hold">
                                          <p:stCondLst>
                                            <p:cond delay="0"/>
                                          </p:stCondLst>
                                        </p:cTn>
                                        <p:tgtEl>
                                          <p:spTgt spid="15"/>
                                        </p:tgtEl>
                                        <p:attrNameLst>
                                          <p:attrName>style.visibility</p:attrName>
                                        </p:attrNameLst>
                                      </p:cBhvr>
                                      <p:to>
                                        <p:strVal val="hidden"/>
                                      </p:to>
                                    </p:set>
                                  </p:childTnLst>
                                </p:cTn>
                              </p:par>
                            </p:childTnLst>
                          </p:cTn>
                        </p:par>
                        <p:par>
                          <p:cTn id="55" fill="hold">
                            <p:stCondLst>
                              <p:cond delay="22000"/>
                            </p:stCondLst>
                            <p:childTnLst>
                              <p:par>
                                <p:cTn id="56" presetID="42" presetClass="path" presetSubtype="0" accel="50000" decel="50000" fill="hold" nodeType="afterEffect">
                                  <p:stCondLst>
                                    <p:cond delay="2000"/>
                                  </p:stCondLst>
                                  <p:childTnLst>
                                    <p:animMotion origin="layout" path="M 0 0 L 0.51135 0 " pathEditMode="relative" rAng="0" ptsTypes="AA">
                                      <p:cBhvr>
                                        <p:cTn id="57" dur="2000" fill="hold"/>
                                        <p:tgtEl>
                                          <p:spTgt spid="23"/>
                                        </p:tgtEl>
                                        <p:attrNameLst>
                                          <p:attrName>ppt_x</p:attrName>
                                          <p:attrName>ppt_y</p:attrName>
                                        </p:attrNameLst>
                                      </p:cBhvr>
                                      <p:rCtr x="25563" y="0"/>
                                    </p:animMotion>
                                  </p:childTnLst>
                                </p:cTn>
                              </p:par>
                              <p:par>
                                <p:cTn id="58" presetID="42" presetClass="path" presetSubtype="0" accel="50000" decel="50000" fill="hold" nodeType="withEffect">
                                  <p:stCondLst>
                                    <p:cond delay="2000"/>
                                  </p:stCondLst>
                                  <p:childTnLst>
                                    <p:animMotion origin="layout" path="M 0 0 L 0.51135 0 " pathEditMode="relative" rAng="0" ptsTypes="AA">
                                      <p:cBhvr>
                                        <p:cTn id="59" dur="2000" fill="hold"/>
                                        <p:tgtEl>
                                          <p:spTgt spid="17"/>
                                        </p:tgtEl>
                                        <p:attrNameLst>
                                          <p:attrName>ppt_x</p:attrName>
                                          <p:attrName>ppt_y</p:attrName>
                                        </p:attrNameLst>
                                      </p:cBhvr>
                                      <p:rCtr x="25563" y="0"/>
                                    </p:animMotion>
                                  </p:childTnLst>
                                </p:cTn>
                              </p:par>
                              <p:par>
                                <p:cTn id="60" presetID="1" presetClass="exit" presetSubtype="0" fill="hold" nodeType="withEffect">
                                  <p:stCondLst>
                                    <p:cond delay="2000"/>
                                  </p:stCondLst>
                                  <p:childTnLst>
                                    <p:set>
                                      <p:cBhvr>
                                        <p:cTn id="61" dur="1" fill="hold">
                                          <p:stCondLst>
                                            <p:cond delay="0"/>
                                          </p:stCondLst>
                                        </p:cTn>
                                        <p:tgtEl>
                                          <p:spTgt spid="22"/>
                                        </p:tgtEl>
                                        <p:attrNameLst>
                                          <p:attrName>style.visibility</p:attrName>
                                        </p:attrNameLst>
                                      </p:cBhvr>
                                      <p:to>
                                        <p:strVal val="hidden"/>
                                      </p:to>
                                    </p:set>
                                  </p:childTnLst>
                                </p:cTn>
                              </p:par>
                              <p:par>
                                <p:cTn id="62" presetID="1" presetClass="exit" presetSubtype="0" fill="hold" nodeType="withEffect">
                                  <p:stCondLst>
                                    <p:cond delay="2000"/>
                                  </p:stCondLst>
                                  <p:childTnLst>
                                    <p:set>
                                      <p:cBhvr>
                                        <p:cTn id="63" dur="1" fill="hold">
                                          <p:stCondLst>
                                            <p:cond delay="0"/>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F59F23DD-8970-45F2-B932-5021511B96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362" y="1891"/>
            <a:ext cx="15233276" cy="8568717"/>
          </a:xfrm>
          <a:prstGeom prst="rect">
            <a:avLst/>
          </a:prstGeom>
        </p:spPr>
      </p:pic>
      <p:pic>
        <p:nvPicPr>
          <p:cNvPr id="6" name="Rám">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42837AA5-5AF4-46AF-B753-02CEEF459FDE}"/>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623223158"/>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49A51C5F-CB5E-4205-B499-D7D851166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362" y="1891"/>
            <a:ext cx="15233276" cy="8568717"/>
          </a:xfrm>
          <a:prstGeom prst="rect">
            <a:avLst/>
          </a:prstGeom>
        </p:spPr>
      </p:pic>
      <p:pic>
        <p:nvPicPr>
          <p:cNvPr id="6" name="Rám">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DAC1E398-79A1-4289-9E3B-A461ED9594A1}"/>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1091272796"/>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F59F23DD-8970-45F2-B932-5021511B96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362" y="1891"/>
            <a:ext cx="15233276" cy="8568717"/>
          </a:xfrm>
          <a:prstGeom prst="rect">
            <a:avLst/>
          </a:prstGeom>
        </p:spPr>
      </p:pic>
      <p:pic>
        <p:nvPicPr>
          <p:cNvPr id="6" name="Rám">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42837AA5-5AF4-46AF-B753-02CEEF459FDE}"/>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156440393"/>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49A51C5F-CB5E-4205-B499-D7D851166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362" y="1891"/>
            <a:ext cx="15233276" cy="8568717"/>
          </a:xfrm>
          <a:prstGeom prst="rect">
            <a:avLst/>
          </a:prstGeom>
        </p:spPr>
      </p:pic>
      <p:pic>
        <p:nvPicPr>
          <p:cNvPr id="6" name="Rám">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DAC1E398-79A1-4289-9E3B-A461ED9594A1}"/>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3115727835"/>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F59F23DD-8970-45F2-B932-5021511B96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362" y="1891"/>
            <a:ext cx="15233276" cy="8568717"/>
          </a:xfrm>
          <a:prstGeom prst="rect">
            <a:avLst/>
          </a:prstGeom>
        </p:spPr>
      </p:pic>
      <p:pic>
        <p:nvPicPr>
          <p:cNvPr id="6" name="Rám">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42837AA5-5AF4-46AF-B753-02CEEF459FDE}"/>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1174252133"/>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49A51C5F-CB5E-4205-B499-D7D8511666EA}"/>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3362" y="0"/>
            <a:ext cx="15233276" cy="8570609"/>
          </a:xfrm>
          <a:prstGeom prst="rect">
            <a:avLst/>
          </a:prstGeom>
        </p:spPr>
      </p:pic>
      <p:pic>
        <p:nvPicPr>
          <p:cNvPr id="6" name="Rám">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DAC1E398-79A1-4289-9E3B-A461ED9594A1}"/>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2538960710"/>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F59F23DD-8970-45F2-B932-5021511B96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362" y="1891"/>
            <a:ext cx="15233276" cy="8568717"/>
          </a:xfrm>
          <a:prstGeom prst="rect">
            <a:avLst/>
          </a:prstGeom>
        </p:spPr>
      </p:pic>
      <p:pic>
        <p:nvPicPr>
          <p:cNvPr id="6" name="Rám">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42837AA5-5AF4-46AF-B753-02CEEF459FDE}"/>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671155388"/>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49A51C5F-CB5E-4205-B499-D7D851166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362" y="1891"/>
            <a:ext cx="15233276" cy="8568717"/>
          </a:xfrm>
          <a:prstGeom prst="rect">
            <a:avLst/>
          </a:prstGeom>
        </p:spPr>
      </p:pic>
      <p:pic>
        <p:nvPicPr>
          <p:cNvPr id="6" name="Rám">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DAC1E398-79A1-4289-9E3B-A461ED9594A1}"/>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3960822061"/>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F59F23DD-8970-45F2-B932-5021511B96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362" y="1891"/>
            <a:ext cx="15233276" cy="8568717"/>
          </a:xfrm>
          <a:prstGeom prst="rect">
            <a:avLst/>
          </a:prstGeom>
        </p:spPr>
      </p:pic>
      <p:pic>
        <p:nvPicPr>
          <p:cNvPr id="6" name="Rám">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42837AA5-5AF4-46AF-B753-02CEEF459FDE}"/>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4223988390"/>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49A51C5F-CB5E-4205-B499-D7D851166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362" y="1891"/>
            <a:ext cx="15233276" cy="8568717"/>
          </a:xfrm>
          <a:prstGeom prst="rect">
            <a:avLst/>
          </a:prstGeom>
        </p:spPr>
      </p:pic>
      <p:pic>
        <p:nvPicPr>
          <p:cNvPr id="6" name="Rám">
            <a:extLst>
              <a:ext uri="{FF2B5EF4-FFF2-40B4-BE49-F238E27FC236}">
                <a16:creationId xmlns:a16="http://schemas.microsoft.com/office/drawing/2014/main" id="{E1202F20-EEE1-4FA4-9CE0-2B4343A6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a:extLst>
              <a:ext uri="{FF2B5EF4-FFF2-40B4-BE49-F238E27FC236}">
                <a16:creationId xmlns:a16="http://schemas.microsoft.com/office/drawing/2014/main" id="{DAC1E398-79A1-4289-9E3B-A461ED9594A1}"/>
              </a:ext>
            </a:extLst>
          </p:cNvPr>
          <p:cNvSpPr/>
          <p:nvPr/>
        </p:nvSpPr>
        <p:spPr>
          <a:xfrm>
            <a:off x="563216" y="7886650"/>
            <a:ext cx="1440160" cy="269617"/>
          </a:xfrm>
          <a:prstGeom prst="hexagon">
            <a:avLst/>
          </a:prstGeom>
          <a:gradFill flip="none" rotWithShape="1">
            <a:gsLst>
              <a:gs pos="90000">
                <a:schemeClr val="accent3">
                  <a:lumMod val="67000"/>
                </a:schemeClr>
              </a:gs>
              <a:gs pos="60000">
                <a:schemeClr val="accent3">
                  <a:lumMod val="97000"/>
                  <a:lumOff val="3000"/>
                </a:schemeClr>
              </a:gs>
              <a:gs pos="0">
                <a:schemeClr val="accent3">
                  <a:lumMod val="60000"/>
                  <a:lumOff val="40000"/>
                </a:schemeClr>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defTabSz="400370" eaLnBrk="0" fontAlgn="base" hangingPunct="0">
              <a:spcBef>
                <a:spcPct val="0"/>
              </a:spcBef>
              <a:spcAft>
                <a:spcPct val="0"/>
              </a:spcAft>
              <a:defRPr/>
            </a:pPr>
            <a:r>
              <a:rPr lang="sk-SK" sz="1400" b="1">
                <a:solidFill>
                  <a:schemeClr val="tx1"/>
                </a:solidFill>
                <a:latin typeface="Brooklyn CE" pitchFamily="2" charset="0"/>
              </a:rPr>
              <a:t>© Steve R </a:t>
            </a:r>
            <a:endParaRPr kumimoji="0" lang="sk-SK" sz="1400" b="1" i="0" u="none" strike="noStrike" kern="1200" cap="none" spc="0" normalizeH="0" baseline="0" noProof="0">
              <a:ln>
                <a:noFill/>
              </a:ln>
              <a:solidFill>
                <a:schemeClr val="tx1"/>
              </a:solidFill>
              <a:effectLst/>
              <a:uLnTx/>
              <a:uFillTx/>
              <a:latin typeface="Brooklyn CE" pitchFamily="2" charset="0"/>
            </a:endParaRPr>
          </a:p>
        </p:txBody>
      </p:sp>
    </p:spTree>
    <p:extLst>
      <p:ext uri="{BB962C8B-B14F-4D97-AF65-F5344CB8AC3E}">
        <p14:creationId xmlns:p14="http://schemas.microsoft.com/office/powerpoint/2010/main" val="1121207033"/>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2">
            <a:extLst>
              <a:ext uri="{FF2B5EF4-FFF2-40B4-BE49-F238E27FC236}">
                <a16:creationId xmlns:a16="http://schemas.microsoft.com/office/drawing/2014/main" id="{E1202F20-EEE1-4FA4-9CE0-2B4343A693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9" name="Steve">
            <a:extLst>
              <a:ext uri="{FF2B5EF4-FFF2-40B4-BE49-F238E27FC236}">
                <a16:creationId xmlns:a16="http://schemas.microsoft.com/office/drawing/2014/main" id="{50E240CE-D3D1-4EF1-9B83-FCEBE0E3AD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55000" y="7110000"/>
            <a:ext cx="4517528" cy="871804"/>
          </a:xfrm>
          <a:prstGeom prst="rect">
            <a:avLst/>
          </a:prstGeom>
        </p:spPr>
      </p:pic>
      <p:sp>
        <p:nvSpPr>
          <p:cNvPr id="10" name="Kontakt">
            <a:extLst>
              <a:ext uri="{FF2B5EF4-FFF2-40B4-BE49-F238E27FC236}">
                <a16:creationId xmlns:a16="http://schemas.microsoft.com/office/drawing/2014/main" id="{8B76E588-C54C-4B4D-AFC9-D84D13A72BA2}"/>
              </a:ext>
            </a:extLst>
          </p:cNvPr>
          <p:cNvSpPr/>
          <p:nvPr/>
        </p:nvSpPr>
        <p:spPr>
          <a:xfrm>
            <a:off x="1125000" y="4276800"/>
            <a:ext cx="9936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				pista2011@gmail.com</a:t>
            </a:r>
          </a:p>
        </p:txBody>
      </p:sp>
      <p:sp>
        <p:nvSpPr>
          <p:cNvPr id="12" name="Autor">
            <a:extLst>
              <a:ext uri="{FF2B5EF4-FFF2-40B4-BE49-F238E27FC236}">
                <a16:creationId xmlns:a16="http://schemas.microsoft.com/office/drawing/2014/main" id="{FC786115-9678-42C6-922C-B54BC1487D10}"/>
              </a:ext>
            </a:extLst>
          </p:cNvPr>
          <p:cNvSpPr/>
          <p:nvPr/>
        </p:nvSpPr>
        <p:spPr>
          <a:xfrm>
            <a:off x="1125000" y="3330000"/>
            <a:ext cx="9936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13" name="Foto 1">
            <a:extLst>
              <a:ext uri="{FF2B5EF4-FFF2-40B4-BE49-F238E27FC236}">
                <a16:creationId xmlns:a16="http://schemas.microsoft.com/office/drawing/2014/main" id="{081D4534-587E-45AF-9F8C-89A000C57F6A}"/>
              </a:ext>
            </a:extLst>
          </p:cNvPr>
          <p:cNvSpPr/>
          <p:nvPr/>
        </p:nvSpPr>
        <p:spPr>
          <a:xfrm>
            <a:off x="1125000" y="2385000"/>
            <a:ext cx="9936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500">
                <a:solidFill>
                  <a:prstClr val="black"/>
                </a:solidFill>
                <a:latin typeface="Nadianne" panose="03020902050305070206" pitchFamily="66" charset="0"/>
              </a:rPr>
              <a:t>Rumpler Štefan (Slovakia)</a:t>
            </a:r>
            <a:endPar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4" name="Hudba">
            <a:extLst>
              <a:ext uri="{FF2B5EF4-FFF2-40B4-BE49-F238E27FC236}">
                <a16:creationId xmlns:a16="http://schemas.microsoft.com/office/drawing/2014/main" id="{541EC862-182E-4211-9FF5-BE1938262BF4}"/>
              </a:ext>
            </a:extLst>
          </p:cNvPr>
          <p:cNvSpPr/>
          <p:nvPr/>
        </p:nvSpPr>
        <p:spPr>
          <a:xfrm>
            <a:off x="1125000" y="1440000"/>
            <a:ext cx="9936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en-US" sz="2500">
                <a:solidFill>
                  <a:prstClr val="black"/>
                </a:solidFill>
                <a:latin typeface="Nadianne" panose="03020902050305070206" pitchFamily="66" charset="0"/>
              </a:rPr>
              <a:t>Duo Hawar - Black And White Rag</a:t>
            </a:r>
            <a:endPar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Tree>
    <p:extLst>
      <p:ext uri="{BB962C8B-B14F-4D97-AF65-F5344CB8AC3E}">
        <p14:creationId xmlns:p14="http://schemas.microsoft.com/office/powerpoint/2010/main" val="4278303672"/>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2000"/>
                                        <p:tgtEl>
                                          <p:spTgt spid="14"/>
                                        </p:tgtEl>
                                      </p:cBhvr>
                                    </p:animEffect>
                                  </p:childTnLst>
                                </p:cTn>
                              </p:par>
                              <p:par>
                                <p:cTn id="8" presetID="22" presetClass="entr" presetSubtype="8" fill="hold" grpId="0" nodeType="withEffect">
                                  <p:stCondLst>
                                    <p:cond delay="125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2000"/>
                                        <p:tgtEl>
                                          <p:spTgt spid="13"/>
                                        </p:tgtEl>
                                      </p:cBhvr>
                                    </p:animEffect>
                                  </p:childTnLst>
                                </p:cTn>
                              </p:par>
                              <p:par>
                                <p:cTn id="11" presetID="22" presetClass="entr" presetSubtype="8" fill="hold" grpId="0" nodeType="withEffect">
                                  <p:stCondLst>
                                    <p:cond delay="250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2000"/>
                                        <p:tgtEl>
                                          <p:spTgt spid="12"/>
                                        </p:tgtEl>
                                      </p:cBhvr>
                                    </p:animEffect>
                                  </p:childTnLst>
                                </p:cTn>
                              </p:par>
                              <p:par>
                                <p:cTn id="14" presetID="22" presetClass="entr" presetSubtype="8" fill="hold" grpId="0" nodeType="withEffect">
                                  <p:stCondLst>
                                    <p:cond delay="375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2000"/>
                                        <p:tgtEl>
                                          <p:spTgt spid="10"/>
                                        </p:tgtEl>
                                      </p:cBhvr>
                                    </p:animEffect>
                                  </p:childTnLst>
                                </p:cTn>
                              </p:par>
                            </p:childTnLst>
                          </p:cTn>
                        </p:par>
                        <p:par>
                          <p:cTn id="17" fill="hold">
                            <p:stCondLst>
                              <p:cond delay="5750"/>
                            </p:stCondLst>
                            <p:childTnLst>
                              <p:par>
                                <p:cTn id="18" presetID="10" presetClass="entr" presetSubtype="0"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P spid="1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
            <a:extLst>
              <a:ext uri="{FF2B5EF4-FFF2-40B4-BE49-F238E27FC236}">
                <a16:creationId xmlns:a16="http://schemas.microsoft.com/office/drawing/2014/main" id="{ED5418B8-E4F3-497E-96B9-626B820132A9}"/>
              </a:ext>
            </a:extLst>
          </p:cNvPr>
          <p:cNvSpPr txBox="1"/>
          <p:nvPr/>
        </p:nvSpPr>
        <p:spPr>
          <a:xfrm>
            <a:off x="2701949" y="5850113"/>
            <a:ext cx="9020153" cy="784830"/>
          </a:xfrm>
          <a:prstGeom prst="rect">
            <a:avLst/>
          </a:prstGeom>
          <a:noFill/>
        </p:spPr>
        <p:txBody>
          <a:bodyPr wrap="square" rtlCol="0">
            <a:spAutoFit/>
            <a:scene3d>
              <a:camera prst="orthographicFront"/>
              <a:lightRig rig="contrasting" dir="t"/>
            </a:scene3d>
            <a:sp3d extrusionH="101600" prstMaterial="matte">
              <a:bevelT w="38100" h="38100" prst="slope"/>
              <a:contourClr>
                <a:schemeClr val="bg1"/>
              </a:contourClr>
            </a:sp3d>
          </a:bodyPr>
          <a:lstStyle/>
          <a:p>
            <a:pPr marL="0" marR="0" lvl="0" indent="0" algn="l" defTabSz="1143000" rtl="0" eaLnBrk="1" fontAlgn="auto" latinLnBrk="0" hangingPunct="1">
              <a:lnSpc>
                <a:spcPct val="100000"/>
              </a:lnSpc>
              <a:spcBef>
                <a:spcPts val="0"/>
              </a:spcBef>
              <a:spcAft>
                <a:spcPts val="0"/>
              </a:spcAft>
              <a:buClrTx/>
              <a:buSzTx/>
              <a:buFontTx/>
              <a:buNone/>
              <a:tabLst/>
              <a:defRPr/>
            </a:pPr>
            <a:r>
              <a:rPr kumimoji="0" lang="sk-SK" sz="4500" b="0" i="0" u="none" strike="noStrike" kern="1200" cap="none" spc="0" normalizeH="0" baseline="0" noProof="0">
                <a:ln w="0">
                  <a:solidFill>
                    <a:prstClr val="black"/>
                  </a:solidFill>
                </a:ln>
                <a:solidFill>
                  <a:srgbClr val="FF0000"/>
                </a:solidFill>
                <a:effectLst>
                  <a:glow rad="88900">
                    <a:srgbClr val="FFC000">
                      <a:lumMod val="75000"/>
                      <a:alpha val="40000"/>
                    </a:srgbClr>
                  </a:glow>
                  <a:outerShdw blurRad="50800" dist="38100" dir="2700000" algn="tl" rotWithShape="0">
                    <a:prstClr val="white"/>
                  </a:outerShdw>
                </a:effectLst>
                <a:uLnTx/>
                <a:uFillTx/>
                <a:latin typeface="Nadianne" panose="03020902050305070206" pitchFamily="66" charset="0"/>
                <a:ea typeface="+mn-ea"/>
                <a:cs typeface="+mn-cs"/>
              </a:rPr>
              <a:t>Thank you for your feedback.</a:t>
            </a:r>
          </a:p>
        </p:txBody>
      </p:sp>
      <p:sp>
        <p:nvSpPr>
          <p:cNvPr id="2" name="Steve">
            <a:extLst>
              <a:ext uri="{FF2B5EF4-FFF2-40B4-BE49-F238E27FC236}">
                <a16:creationId xmlns:a16="http://schemas.microsoft.com/office/drawing/2014/main" id="{60C787FD-5429-4E7C-8DE3-B2FD40D274B0}"/>
              </a:ext>
            </a:extLst>
          </p:cNvPr>
          <p:cNvSpPr/>
          <p:nvPr/>
        </p:nvSpPr>
        <p:spPr>
          <a:xfrm>
            <a:off x="11887039" y="7044594"/>
            <a:ext cx="1467068" cy="630942"/>
          </a:xfrm>
          <a:prstGeom prst="rect">
            <a:avLst/>
          </a:prstGeom>
        </p:spPr>
        <p:txBody>
          <a:bodyPr wrap="none">
            <a:spAutoFit/>
          </a:bodyPr>
          <a:lstStyle/>
          <a:p>
            <a:pPr marL="0" marR="0" lvl="0" indent="0" algn="l" defTabSz="1143000" rtl="0" eaLnBrk="1" fontAlgn="auto" latinLnBrk="0" hangingPunct="1">
              <a:lnSpc>
                <a:spcPct val="100000"/>
              </a:lnSpc>
              <a:spcBef>
                <a:spcPts val="0"/>
              </a:spcBef>
              <a:spcAft>
                <a:spcPts val="0"/>
              </a:spcAft>
              <a:buClrTx/>
              <a:buSzTx/>
              <a:buFontTx/>
              <a:buNone/>
              <a:tabLst/>
              <a:defRPr/>
            </a:pPr>
            <a:r>
              <a:rPr kumimoji="0" lang="sk-SK" sz="3500" b="0" i="0" u="none" strike="noStrike" kern="1200" cap="none" spc="0" normalizeH="0" baseline="0" noProof="0">
                <a:ln w="0">
                  <a:solidFill>
                    <a:prstClr val="black"/>
                  </a:solidFill>
                </a:ln>
                <a:solidFill>
                  <a:srgbClr val="FF0000"/>
                </a:solidFill>
                <a:effectLst>
                  <a:glow rad="88900">
                    <a:srgbClr val="FFC000">
                      <a:lumMod val="75000"/>
                      <a:alpha val="40000"/>
                    </a:srgbClr>
                  </a:glow>
                  <a:outerShdw blurRad="50800" dist="38100" dir="2700000" algn="tl" rotWithShape="0">
                    <a:prstClr val="white"/>
                  </a:outerShdw>
                </a:effectLst>
                <a:uLnTx/>
                <a:uFillTx/>
                <a:latin typeface="Nadianne" panose="03020902050305070206" pitchFamily="66" charset="0"/>
                <a:ea typeface="+mn-ea"/>
                <a:cs typeface="+mn-cs"/>
              </a:rPr>
              <a:t>Steve</a:t>
            </a:r>
            <a:endParaRPr kumimoji="0" lang="sk-SK" sz="35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737078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0" fill="hold"/>
                                        <p:tgtEl>
                                          <p:spTgt spid="4"/>
                                        </p:tgtEl>
                                        <p:attrNameLst>
                                          <p:attrName>ppt_x</p:attrName>
                                        </p:attrNameLst>
                                      </p:cBhvr>
                                      <p:tavLst>
                                        <p:tav tm="0">
                                          <p:val>
                                            <p:strVal val="1+#ppt_w/2"/>
                                          </p:val>
                                        </p:tav>
                                        <p:tav tm="100000">
                                          <p:val>
                                            <p:strVal val="#ppt_x"/>
                                          </p:val>
                                        </p:tav>
                                      </p:tavLst>
                                    </p:anim>
                                    <p:anim calcmode="lin" valueType="num">
                                      <p:cBhvr additive="base">
                                        <p:cTn id="8" dur="2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3000"/>
                            </p:stCondLst>
                            <p:childTnLst>
                              <p:par>
                                <p:cTn id="10" presetID="10" presetClass="entr" presetSubtype="0" fill="hold" grpId="0" nodeType="afterEffect">
                                  <p:stCondLst>
                                    <p:cond delay="5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559</Words>
  <Application>Microsoft Office PowerPoint</Application>
  <PresentationFormat>Vlastná</PresentationFormat>
  <Paragraphs>48</Paragraphs>
  <Slides>31</Slides>
  <Notes>0</Notes>
  <HiddenSlides>0</HiddenSlides>
  <MMClips>0</MMClips>
  <ScaleCrop>false</ScaleCrop>
  <HeadingPairs>
    <vt:vector size="6" baseType="variant">
      <vt:variant>
        <vt:lpstr>Použité písma</vt:lpstr>
      </vt:variant>
      <vt:variant>
        <vt:i4>10</vt:i4>
      </vt:variant>
      <vt:variant>
        <vt:lpstr>Motív</vt:lpstr>
      </vt:variant>
      <vt:variant>
        <vt:i4>3</vt:i4>
      </vt:variant>
      <vt:variant>
        <vt:lpstr>Nadpisy snímok</vt:lpstr>
      </vt:variant>
      <vt:variant>
        <vt:i4>31</vt:i4>
      </vt:variant>
    </vt:vector>
  </HeadingPairs>
  <TitlesOfParts>
    <vt:vector size="44" baseType="lpstr">
      <vt:lpstr>Courgette</vt:lpstr>
      <vt:lpstr>Nadianne</vt:lpstr>
      <vt:lpstr>Cooper Std Black</vt:lpstr>
      <vt:lpstr>Calibri</vt:lpstr>
      <vt:lpstr>Brooklyn CE</vt:lpstr>
      <vt:lpstr>Arial</vt:lpstr>
      <vt:lpstr>Merlin CE</vt:lpstr>
      <vt:lpstr>Wingdings</vt:lpstr>
      <vt:lpstr>Calibri Light</vt:lpstr>
      <vt:lpstr>Kristen ITC</vt:lpstr>
      <vt:lpstr>Motív Office</vt:lpstr>
      <vt:lpstr>3_Motív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104</cp:revision>
  <dcterms:created xsi:type="dcterms:W3CDTF">2020-09-08T17:02:20Z</dcterms:created>
  <dcterms:modified xsi:type="dcterms:W3CDTF">2021-08-09T15:13:26Z</dcterms:modified>
</cp:coreProperties>
</file>