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awtlRlYVEFTHfGstm5WAQ==" hashData="t/xlGGv4I1gMcA2oeRn8bpfKxKM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6B14"/>
    <a:srgbClr val="EC75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14" y="-16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9D92-F352-4BCC-8DB2-6D82558F90C8}" type="datetimeFigureOut">
              <a:rPr lang="es-CO" smtClean="0"/>
              <a:pPr/>
              <a:t>1/03/2017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13818-8903-41D2-BB97-AA43B8F0472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41692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9D92-F352-4BCC-8DB2-6D82558F90C8}" type="datetimeFigureOut">
              <a:rPr lang="es-CO" smtClean="0"/>
              <a:pPr/>
              <a:t>1/03/2017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13818-8903-41D2-BB97-AA43B8F0472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99351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9D92-F352-4BCC-8DB2-6D82558F90C8}" type="datetimeFigureOut">
              <a:rPr lang="es-CO" smtClean="0"/>
              <a:pPr/>
              <a:t>1/03/2017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13818-8903-41D2-BB97-AA43B8F0472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86292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9D92-F352-4BCC-8DB2-6D82558F90C8}" type="datetimeFigureOut">
              <a:rPr lang="es-CO" smtClean="0"/>
              <a:pPr/>
              <a:t>1/03/2017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13818-8903-41D2-BB97-AA43B8F0472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11870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9D92-F352-4BCC-8DB2-6D82558F90C8}" type="datetimeFigureOut">
              <a:rPr lang="es-CO" smtClean="0"/>
              <a:pPr/>
              <a:t>1/03/2017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13818-8903-41D2-BB97-AA43B8F0472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8914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9D92-F352-4BCC-8DB2-6D82558F90C8}" type="datetimeFigureOut">
              <a:rPr lang="es-CO" smtClean="0"/>
              <a:pPr/>
              <a:t>1/03/2017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13818-8903-41D2-BB97-AA43B8F0472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01943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9D92-F352-4BCC-8DB2-6D82558F90C8}" type="datetimeFigureOut">
              <a:rPr lang="es-CO" smtClean="0"/>
              <a:pPr/>
              <a:t>1/03/2017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13818-8903-41D2-BB97-AA43B8F0472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67508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9D92-F352-4BCC-8DB2-6D82558F90C8}" type="datetimeFigureOut">
              <a:rPr lang="es-CO" smtClean="0"/>
              <a:pPr/>
              <a:t>1/03/2017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13818-8903-41D2-BB97-AA43B8F0472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65982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9D92-F352-4BCC-8DB2-6D82558F90C8}" type="datetimeFigureOut">
              <a:rPr lang="es-CO" smtClean="0"/>
              <a:pPr/>
              <a:t>1/03/2017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13818-8903-41D2-BB97-AA43B8F0472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91669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9D92-F352-4BCC-8DB2-6D82558F90C8}" type="datetimeFigureOut">
              <a:rPr lang="es-CO" smtClean="0"/>
              <a:pPr/>
              <a:t>1/03/2017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13818-8903-41D2-BB97-AA43B8F0472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99343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9D92-F352-4BCC-8DB2-6D82558F90C8}" type="datetimeFigureOut">
              <a:rPr lang="es-CO" smtClean="0"/>
              <a:pPr/>
              <a:t>1/03/2017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13818-8903-41D2-BB97-AA43B8F0472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537294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349D92-F352-4BCC-8DB2-6D82558F90C8}" type="datetimeFigureOut">
              <a:rPr lang="es-CO" smtClean="0"/>
              <a:pPr/>
              <a:t>1/03/2017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13818-8903-41D2-BB97-AA43B8F0472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3432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2.png"/><Relationship Id="rId10" Type="http://schemas.openxmlformats.org/officeDocument/2006/relationships/image" Target="../media/image7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815883" y="1166842"/>
            <a:ext cx="656023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 smtClean="0"/>
              <a:t>Merzouga; un pueblo nómada. El pequeño pero hospitalario pueblo </a:t>
            </a:r>
            <a:r>
              <a:rPr lang="es-CO" i="1" dirty="0" err="1" smtClean="0"/>
              <a:t>deMerzouga</a:t>
            </a:r>
            <a:r>
              <a:rPr lang="es-CO" i="1" dirty="0" smtClean="0"/>
              <a:t>, está ubicado a las orillas de las grandes dunas del Erg </a:t>
            </a:r>
            <a:r>
              <a:rPr lang="es-CO" i="1" dirty="0" err="1" smtClean="0"/>
              <a:t>Chebbi</a:t>
            </a:r>
            <a:r>
              <a:rPr lang="es-CO" i="1" dirty="0" smtClean="0"/>
              <a:t>. Podríamos decir que es un pueblo de orígenes nómadas, ya que muchos de los actuales habitantes de este pueblo, en vidas pasadas vagaban por el desierto con sus </a:t>
            </a:r>
            <a:r>
              <a:rPr lang="es-CO" i="1" dirty="0" err="1" smtClean="0"/>
              <a:t>haimas</a:t>
            </a:r>
            <a:r>
              <a:rPr lang="es-CO" i="1" dirty="0" smtClean="0"/>
              <a:t> y dromedarios (No camellos, estos animales son mas de Asia central). Desde Libia hasta Marruecos o Mali, quien sabrá las rutas que estas familias habrán cruzado antes de volverse sedentarios. </a:t>
            </a:r>
          </a:p>
          <a:p>
            <a:pPr algn="ctr"/>
            <a:r>
              <a:rPr lang="es-CO" i="1" dirty="0" smtClean="0"/>
              <a:t>Lo que hace especial a este pequeño pueblo, además de ver como se adaptaron las familias nómadas a la vida sedentaria de pueblo, son las imponentes dunas de arena dorada del Erg </a:t>
            </a:r>
            <a:r>
              <a:rPr lang="es-CO" i="1" dirty="0" err="1" smtClean="0"/>
              <a:t>Chebbi</a:t>
            </a:r>
            <a:r>
              <a:rPr lang="es-CO" i="1" dirty="0" smtClean="0"/>
              <a:t>. Es sabido que geográficamente, tras cruzar la ciudad de </a:t>
            </a:r>
            <a:r>
              <a:rPr lang="es-CO" i="1" dirty="0" err="1" smtClean="0"/>
              <a:t>Ouarzazate</a:t>
            </a:r>
            <a:r>
              <a:rPr lang="es-CO" i="1" dirty="0" smtClean="0"/>
              <a:t> (bien llamada “La puerta del desierto”), comienza el gran desierto del Sahara. Pero sentimos realmente que estamos en este gran desierto, conocido por todo el mundo, cuando llegamos a las dunas del Erg </a:t>
            </a:r>
            <a:r>
              <a:rPr lang="es-CO" i="1" dirty="0" err="1" smtClean="0"/>
              <a:t>Chebbi</a:t>
            </a:r>
            <a:r>
              <a:rPr lang="es-CO" i="1" dirty="0" smtClean="0"/>
              <a:t>, pienso que es, por que así lo imaginábamos de chicos.</a:t>
            </a:r>
            <a:endParaRPr lang="es-CO" i="1" dirty="0"/>
          </a:p>
        </p:txBody>
      </p:sp>
      <p:sp>
        <p:nvSpPr>
          <p:cNvPr id="4" name="CuadroTexto 3"/>
          <p:cNvSpPr txBox="1"/>
          <p:nvPr/>
        </p:nvSpPr>
        <p:spPr>
          <a:xfrm rot="1214554">
            <a:off x="10080674" y="692895"/>
            <a:ext cx="14067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Danza Árabe</a:t>
            </a:r>
            <a:endParaRPr lang="es-CO" sz="1000" b="1" i="1" dirty="0"/>
          </a:p>
        </p:txBody>
      </p:sp>
      <p:pic>
        <p:nvPicPr>
          <p:cNvPr id="5" name="danza_arabe_music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2390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6601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0967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8125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97150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7557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4086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1436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20566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44793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43902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06801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53405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28769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65256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25390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7821637" y="5866229"/>
            <a:ext cx="1955409" cy="253218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454819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86645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43635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94398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55619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78684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727981" y="5880295"/>
            <a:ext cx="8752449" cy="225084"/>
          </a:xfrm>
          <a:prstGeom prst="rect">
            <a:avLst/>
          </a:prstGeom>
          <a:solidFill>
            <a:srgbClr val="EA6B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373103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4634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23292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92325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1595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27982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45993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22064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34517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41775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26521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85439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71061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89121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98550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66125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744451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28517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069709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770027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111474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59390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842576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146579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285647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39830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172012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458401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79788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73406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72054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879248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09297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66952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900941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429092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318133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422681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432746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74381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140313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681507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990233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278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273058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714760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493346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219</Words>
  <Application>Microsoft Office PowerPoint</Application>
  <PresentationFormat>Personalizado</PresentationFormat>
  <Paragraphs>7</Paragraphs>
  <Slides>69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2017-02-11T17:02:36Z</dcterms:created>
  <dcterms:modified xsi:type="dcterms:W3CDTF">2017-03-01T19:27:48Z</dcterms:modified>
</cp:coreProperties>
</file>