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dYpwCK1bh3DbZpI/Qon4w==" hashData="MM6zkmBPVKCAPOGJatmMTusIb+I="/>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38" d="100"/>
          <a:sy n="38" d="100"/>
        </p:scale>
        <p:origin x="-126"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53794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538578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790681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3A6482C-51EE-4BA1-AD2A-B7735D799846}"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04985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3A6482C-51EE-4BA1-AD2A-B7735D799846}" type="datetimeFigureOut">
              <a:rPr lang="es-CO" smtClean="0"/>
              <a:pPr/>
              <a:t>6/09/2016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3197142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3A6482C-51EE-4BA1-AD2A-B7735D799846}" type="datetimeFigureOut">
              <a:rPr lang="es-CO" smtClean="0"/>
              <a:pPr/>
              <a:t>6/09/2016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2874387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3A6482C-51EE-4BA1-AD2A-B7735D799846}" type="datetimeFigureOut">
              <a:rPr lang="es-CO" smtClean="0"/>
              <a:pPr/>
              <a:t>6/09/2016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3639545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3A6482C-51EE-4BA1-AD2A-B7735D799846}"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351535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3A6482C-51EE-4BA1-AD2A-B7735D799846}" type="datetimeFigureOut">
              <a:rPr lang="es-CO" smtClean="0"/>
              <a:pPr/>
              <a:t>6/09/2016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370024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125438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2084559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A6482C-51EE-4BA1-AD2A-B7735D799846}" type="datetimeFigureOut">
              <a:rPr lang="es-CO" smtClean="0"/>
              <a:pPr/>
              <a:t>6/09/2016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A45ABA-AA12-4444-8DF4-23233C864AED}" type="slidenum">
              <a:rPr lang="es-CO" smtClean="0"/>
              <a:pPr/>
              <a:t>‹Nº›</a:t>
            </a:fld>
            <a:endParaRPr lang="es-CO"/>
          </a:p>
        </p:txBody>
      </p:sp>
    </p:spTree>
    <p:extLst>
      <p:ext uri="{BB962C8B-B14F-4D97-AF65-F5344CB8AC3E}">
        <p14:creationId xmlns:p14="http://schemas.microsoft.com/office/powerpoint/2010/main" xmlns="" val="4040002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158261"/>
            <a:ext cx="12192000" cy="6858000"/>
          </a:xfrm>
          <a:prstGeom prst="rect">
            <a:avLst/>
          </a:prstGeom>
        </p:spPr>
      </p:pic>
      <p:sp>
        <p:nvSpPr>
          <p:cNvPr id="2" name="Rectángulo 1"/>
          <p:cNvSpPr/>
          <p:nvPr/>
        </p:nvSpPr>
        <p:spPr>
          <a:xfrm>
            <a:off x="1198684" y="1048104"/>
            <a:ext cx="9794631" cy="5078313"/>
          </a:xfrm>
          <a:prstGeom prst="rect">
            <a:avLst/>
          </a:prstGeom>
        </p:spPr>
        <p:txBody>
          <a:bodyPr wrap="square">
            <a:spAutoFit/>
          </a:bodyPr>
          <a:lstStyle/>
          <a:p>
            <a:pPr algn="ctr">
              <a:spcAft>
                <a:spcPts val="0"/>
              </a:spcAft>
            </a:pPr>
            <a:r>
              <a:rPr lang="es-CO" b="1" i="1" dirty="0">
                <a:latin typeface="Calibri" panose="020F0502020204030204" pitchFamily="34" charset="0"/>
                <a:ea typeface="Calibri" panose="020F0502020204030204" pitchFamily="34" charset="0"/>
                <a:cs typeface="Times New Roman" panose="02020603050405020304" pitchFamily="18" charset="0"/>
              </a:rPr>
              <a:t>La ciudad de </a:t>
            </a:r>
            <a:r>
              <a:rPr lang="es-CO" b="1" i="1" dirty="0" smtClean="0">
                <a:latin typeface="Calibri" panose="020F0502020204030204" pitchFamily="34" charset="0"/>
                <a:ea typeface="Calibri" panose="020F0502020204030204" pitchFamily="34" charset="0"/>
                <a:cs typeface="Times New Roman" panose="02020603050405020304" pitchFamily="18" charset="0"/>
              </a:rPr>
              <a:t>Mendoza, </a:t>
            </a:r>
            <a:r>
              <a:rPr lang="es-CO" i="1" dirty="0">
                <a:latin typeface="Calibri" panose="020F0502020204030204" pitchFamily="34" charset="0"/>
                <a:ea typeface="Calibri" panose="020F0502020204030204" pitchFamily="34" charset="0"/>
                <a:cs typeface="Times New Roman" panose="02020603050405020304" pitchFamily="18" charset="0"/>
              </a:rPr>
              <a:t>es la más importante de la región cuyana. Famosa por su cerro Aconcagua, por sus vinos </a:t>
            </a:r>
            <a:r>
              <a:rPr lang="es-CO" i="1" dirty="0" err="1">
                <a:latin typeface="Calibri" panose="020F0502020204030204" pitchFamily="34" charset="0"/>
                <a:ea typeface="Calibri" panose="020F0502020204030204" pitchFamily="34" charset="0"/>
                <a:cs typeface="Times New Roman" panose="02020603050405020304" pitchFamily="18" charset="0"/>
              </a:rPr>
              <a:t>malbec</a:t>
            </a:r>
            <a:r>
              <a:rPr lang="es-CO" i="1" dirty="0">
                <a:latin typeface="Calibri" panose="020F0502020204030204" pitchFamily="34" charset="0"/>
                <a:ea typeface="Calibri" panose="020F0502020204030204" pitchFamily="34" charset="0"/>
                <a:cs typeface="Times New Roman" panose="02020603050405020304" pitchFamily="18" charset="0"/>
              </a:rPr>
              <a:t> y porque en ella se tejió la gesta del libertador general San Martín, padre de la Patria, es una de las ciudades más hermosas y cuidadas del país. Capital de la provincia también llamada Mendoza, la ciudad está ubicada al pie de la cordillera de los Andes, forma un increíble oasis creado por el hombre merced a los ríos Mendoza y </a:t>
            </a:r>
            <a:r>
              <a:rPr lang="es-CO" i="1" dirty="0" err="1">
                <a:latin typeface="Calibri" panose="020F0502020204030204" pitchFamily="34" charset="0"/>
                <a:ea typeface="Calibri" panose="020F0502020204030204" pitchFamily="34" charset="0"/>
                <a:cs typeface="Times New Roman" panose="02020603050405020304" pitchFamily="18" charset="0"/>
              </a:rPr>
              <a:t>Tunuyán</a:t>
            </a:r>
            <a:r>
              <a:rPr lang="es-CO" i="1" dirty="0">
                <a:latin typeface="Calibri" panose="020F0502020204030204" pitchFamily="34" charset="0"/>
                <a:ea typeface="Calibri" panose="020F0502020204030204" pitchFamily="34" charset="0"/>
                <a:cs typeface="Times New Roman" panose="02020603050405020304" pitchFamily="18" charset="0"/>
              </a:rPr>
              <a:t>, que sabiamente han sido acequiados para crear una inmensa red de riego que da vida a todo lo que toca. Mendoza es una ciudad del oeste de Argentina. Es una de las principales ciudades del país, y con su aglomerado urbano, denominado "Gran Mendoza" de casi un millón de habitantes. Es la capital de la provincia de Mendoza y está ubicada en la llanura al este de la cordillera de los Andes. Es una de las más importantes ciudades del Cono Sur. Es un principal polo industrial, un punto estratégico fundamental de las relaciones del MERCOSUR. También posee una buena calidad de vida como la de las grandes urbes de Argentina y una moderna red de autopistas. Es una ciudad cosmopolita, debido a la importante cantidad de inmigrantes principalmente italianos y españoles, así como también importantes grupos de árabes, hebreos, alemanes y franceses entre los más importantes, llegados a la Argentina a principios del siglo XX, y en la actualidad por inmigrantes de países de la región como Bolivia, Paraguay y Perú. Posee una muy variada oferta cultural y una importante movida nocturna, como las otras ciudades importantes del país. Tiene una muy importante influencia europea, como el resto de Argentina, lo que se nota en los estilos arquitectónicos, también amplias avenidas y calles arboladas. Es una ciudad turística por excelencia y un centro universitario.</a:t>
            </a:r>
          </a:p>
        </p:txBody>
      </p:sp>
      <p:pic>
        <p:nvPicPr>
          <p:cNvPr id="3" name="Milongueo_del_ayer_Argentina_Gauch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9121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CuadroTexto 2"/>
          <p:cNvSpPr txBox="1"/>
          <p:nvPr/>
        </p:nvSpPr>
        <p:spPr>
          <a:xfrm>
            <a:off x="9530862" y="949569"/>
            <a:ext cx="1670538" cy="553998"/>
          </a:xfrm>
          <a:prstGeom prst="rect">
            <a:avLst/>
          </a:prstGeom>
          <a:noFill/>
        </p:spPr>
        <p:txBody>
          <a:bodyPr wrap="square" rtlCol="0">
            <a:spAutoFit/>
          </a:bodyPr>
          <a:lstStyle/>
          <a:p>
            <a:pPr algn="ctr"/>
            <a:r>
              <a:rPr lang="es-CO" sz="1000" i="1" dirty="0" smtClean="0"/>
              <a:t>Creó: Jeremías</a:t>
            </a:r>
          </a:p>
          <a:p>
            <a:pPr algn="ctr"/>
            <a:r>
              <a:rPr lang="es-CO" sz="1000" i="1" dirty="0" smtClean="0"/>
              <a:t>Para: mis </a:t>
            </a:r>
            <a:r>
              <a:rPr lang="es-CO" sz="1000" i="1" dirty="0" err="1" smtClean="0"/>
              <a:t>pps</a:t>
            </a:r>
            <a:endParaRPr lang="es-CO" sz="1000" i="1" dirty="0" smtClean="0"/>
          </a:p>
          <a:p>
            <a:pPr algn="ctr"/>
            <a:r>
              <a:rPr lang="es-CO" sz="1000" i="1" dirty="0" smtClean="0"/>
              <a:t>Música: Milongueo del ayer</a:t>
            </a:r>
            <a:endParaRPr lang="es-CO" sz="1000" i="1" dirty="0"/>
          </a:p>
        </p:txBody>
      </p:sp>
    </p:spTree>
    <p:extLst>
      <p:ext uri="{BB962C8B-B14F-4D97-AF65-F5344CB8AC3E}">
        <p14:creationId xmlns:p14="http://schemas.microsoft.com/office/powerpoint/2010/main" xmlns="" val="33927423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71316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8726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2177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3885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4372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5974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41492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9814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6187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0408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2636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41244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6260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890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4738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9163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0765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06318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302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4481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3173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1556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4113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1361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5456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61875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42604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777095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07296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75199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61727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0699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1626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03359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48687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4365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62226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21566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24743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42215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83986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27161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16503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94738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78438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44791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25722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95065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318059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52294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82466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2457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41376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47773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89712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83752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83968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22637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41904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595261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106138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60</TotalTime>
  <Words>372</Words>
  <Application>Microsoft Office PowerPoint</Application>
  <PresentationFormat>Personalizado</PresentationFormat>
  <Paragraphs>6</Paragraphs>
  <Slides>64</Slides>
  <Notes>0</Notes>
  <HiddenSlides>0</HiddenSlides>
  <MMClips>1</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2016-09-03T22:14:12Z</dcterms:created>
  <dcterms:modified xsi:type="dcterms:W3CDTF">2016-09-06T18:13:16Z</dcterms:modified>
</cp:coreProperties>
</file>