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36"/>
  </p:notesMasterIdLst>
  <p:sldIdLst>
    <p:sldId id="316" r:id="rId3"/>
    <p:sldId id="364" r:id="rId4"/>
    <p:sldId id="385" r:id="rId5"/>
    <p:sldId id="386" r:id="rId6"/>
    <p:sldId id="376" r:id="rId7"/>
    <p:sldId id="363" r:id="rId8"/>
    <p:sldId id="369" r:id="rId9"/>
    <p:sldId id="348" r:id="rId10"/>
    <p:sldId id="366" r:id="rId11"/>
    <p:sldId id="367" r:id="rId12"/>
    <p:sldId id="368" r:id="rId13"/>
    <p:sldId id="370" r:id="rId14"/>
    <p:sldId id="371" r:id="rId15"/>
    <p:sldId id="373" r:id="rId16"/>
    <p:sldId id="374" r:id="rId17"/>
    <p:sldId id="372" r:id="rId18"/>
    <p:sldId id="375" r:id="rId19"/>
    <p:sldId id="351" r:id="rId20"/>
    <p:sldId id="377" r:id="rId21"/>
    <p:sldId id="379" r:id="rId22"/>
    <p:sldId id="380" r:id="rId23"/>
    <p:sldId id="381" r:id="rId24"/>
    <p:sldId id="382" r:id="rId25"/>
    <p:sldId id="360" r:id="rId26"/>
    <p:sldId id="349" r:id="rId27"/>
    <p:sldId id="355" r:id="rId28"/>
    <p:sldId id="356" r:id="rId29"/>
    <p:sldId id="358" r:id="rId30"/>
    <p:sldId id="361" r:id="rId31"/>
    <p:sldId id="362" r:id="rId32"/>
    <p:sldId id="384" r:id="rId33"/>
    <p:sldId id="338" r:id="rId34"/>
    <p:sldId id="383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HC97VDEiqZL3B6NpBhy5Q" hashData="HbD+bc3nD2k+zK88hG3hM674kn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19" autoAdjust="0"/>
    <p:restoredTop sz="98812" autoAdjust="0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9AFFFD-B010-43C1-8B3A-94664B753263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B66C59F-8376-484F-888A-0B4265162A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886DA83-2F19-47C6-95BB-729554ECCECB}" type="slidenum">
              <a:rPr lang="es-ES" smtClean="0"/>
              <a:pPr/>
              <a:t>13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31F52-0B69-415E-AD75-9C9D40D106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7AF3D-C0F3-41A1-B72C-E1EC5BFA3B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C32DB-DB8A-4C67-B205-4D5E8D896F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3C745-C409-4464-AB46-B1EC7D948F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D1F12-A0D6-4402-BA8A-110A447B16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06217-366B-4128-AE5C-ADD5BE5000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DBBA4-9FF8-4346-BD09-E05F11BD1F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656D2-3ACE-459E-A224-68CD53B3B8D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F1DB3-A053-4241-B46D-F50D3C49853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3EDBA-5E78-4CC2-A72E-D9203CE8CF7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8E148-4F34-440C-86F2-762A8A70DE1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81A43-86AD-44E3-8882-4F1C39BD86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1E6C992-CF1F-4961-9214-201A1C9ACD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8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E073F3-72C6-4FCF-BAC5-BADAC791DC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00100" y="2714620"/>
            <a:ext cx="7500958" cy="120031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McDonald´s</a:t>
            </a: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928794" y="5786454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8000">
    <p:dissolve/>
    <p:sndAc>
      <p:stSnd loop="1">
        <p:snd r:embed="rId2" name="beatles - twist and sho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1285875" y="1285875"/>
            <a:ext cx="6858000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i="1" dirty="0">
                <a:latin typeface="Arial Black" pitchFamily="34" charset="0"/>
              </a:rPr>
              <a:t>Con más de 33.000 restaurantes que reciben a casi 68 millones de personas en 119 países cada día , McDonald es el sello distintivo de la ubicuidad . Desde 1954, McDonald ha extendido por todo el mundo para convertirse en una de las marcas más reconocidas en el mundo.</a:t>
            </a: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endParaRPr lang="es-ES" dirty="0">
              <a:latin typeface="Arial Black" pitchFamily="34" charset="0"/>
            </a:endParaRPr>
          </a:p>
        </p:txBody>
      </p:sp>
      <p:sp>
        <p:nvSpPr>
          <p:cNvPr id="4" name="Rectangle 1"/>
          <p:cNvSpPr/>
          <p:nvPr/>
        </p:nvSpPr>
        <p:spPr>
          <a:xfrm>
            <a:off x="857224" y="785794"/>
            <a:ext cx="7643812" cy="5214938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mcdonal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8257768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Dell\Escritorio\ronald-mcdonal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52"/>
            <a:ext cx="2928958" cy="3245383"/>
          </a:xfrm>
          <a:prstGeom prst="ellipse">
            <a:avLst/>
          </a:prstGeom>
          <a:noFill/>
        </p:spPr>
      </p:pic>
      <p:pic>
        <p:nvPicPr>
          <p:cNvPr id="3" name="Picture 2" descr="C:\Documents and Settings\Dell\Escritorio\mcdonalds_3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2274" y="0"/>
            <a:ext cx="4331726" cy="4054495"/>
          </a:xfrm>
          <a:prstGeom prst="ellipse">
            <a:avLst/>
          </a:prstGeom>
          <a:noFill/>
        </p:spPr>
      </p:pic>
      <p:pic>
        <p:nvPicPr>
          <p:cNvPr id="4" name="Picture 2" descr="C:\Documents and Settings\Dell\Escritorio\ronald-macdonald-foto-300x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3500438"/>
            <a:ext cx="4133352" cy="3112161"/>
          </a:xfrm>
          <a:prstGeom prst="rect">
            <a:avLst/>
          </a:prstGeom>
          <a:noFill/>
        </p:spPr>
      </p:pic>
      <p:sp>
        <p:nvSpPr>
          <p:cNvPr id="5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Rectangle 1"/>
          <p:cNvSpPr/>
          <p:nvPr/>
        </p:nvSpPr>
        <p:spPr>
          <a:xfrm>
            <a:off x="5000628" y="3786190"/>
            <a:ext cx="3214710" cy="2500306"/>
          </a:xfrm>
          <a:prstGeom prst="rect">
            <a:avLst/>
          </a:prstGeom>
          <a:solidFill>
            <a:srgbClr val="00FFFF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000628" y="785794"/>
            <a:ext cx="3214710" cy="2500306"/>
          </a:xfrm>
          <a:prstGeom prst="rect">
            <a:avLst/>
          </a:prstGeom>
          <a:solidFill>
            <a:srgbClr val="00FFFF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500034" y="3857628"/>
            <a:ext cx="3214710" cy="2500306"/>
          </a:xfrm>
          <a:prstGeom prst="rect">
            <a:avLst/>
          </a:prstGeom>
          <a:solidFill>
            <a:srgbClr val="00FFFF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1" name="Rectangle 1"/>
          <p:cNvSpPr/>
          <p:nvPr/>
        </p:nvSpPr>
        <p:spPr>
          <a:xfrm>
            <a:off x="500034" y="642918"/>
            <a:ext cx="3214710" cy="2500306"/>
          </a:xfrm>
          <a:prstGeom prst="rect">
            <a:avLst/>
          </a:prstGeom>
          <a:solidFill>
            <a:srgbClr val="00FFFF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2" name="Rectangle 1"/>
          <p:cNvSpPr/>
          <p:nvPr/>
        </p:nvSpPr>
        <p:spPr>
          <a:xfrm>
            <a:off x="2571736" y="2143116"/>
            <a:ext cx="3214710" cy="2500306"/>
          </a:xfrm>
          <a:prstGeom prst="rect">
            <a:avLst/>
          </a:prstGeom>
          <a:solidFill>
            <a:srgbClr val="00FFFF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642938" y="6215063"/>
            <a:ext cx="6858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 está en el agua en Asuán, Egipto</a:t>
            </a:r>
          </a:p>
        </p:txBody>
      </p:sp>
      <p:pic>
        <p:nvPicPr>
          <p:cNvPr id="4100" name="Picture 2" descr="C:\Documents and Settings\Dell\Escritorio\4309886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85750"/>
            <a:ext cx="84582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" descr="Mcdo-8.jpg"/>
          <p:cNvPicPr>
            <a:picLocks noGrp="1" noChangeAspect="1"/>
          </p:cNvPicPr>
          <p:nvPr isPhoto="1"/>
        </p:nvPicPr>
        <p:blipFill>
          <a:blip r:embed="rId3"/>
          <a:srcRect l="4688" t="5873" r="3906" b="6029"/>
          <a:stretch>
            <a:fillRect/>
          </a:stretch>
        </p:blipFill>
        <p:spPr bwMode="auto">
          <a:xfrm>
            <a:off x="428625" y="285750"/>
            <a:ext cx="8358188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357188" y="6286500"/>
            <a:ext cx="849788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i="1" dirty="0">
                <a:solidFill>
                  <a:srgbClr val="FFFF00"/>
                </a:solidFill>
                <a:latin typeface="+mn-lt"/>
              </a:rPr>
              <a:t>St-Louis, Missouri (Etats-Unis)</a:t>
            </a:r>
            <a:endParaRPr lang="fr-BE" sz="2400" b="1" i="1" dirty="0">
              <a:solidFill>
                <a:srgbClr val="FFFF00"/>
              </a:solidFill>
              <a:latin typeface="+mn-lt"/>
            </a:endParaRPr>
          </a:p>
          <a:p>
            <a:pPr algn="ctr">
              <a:defRPr/>
            </a:pPr>
            <a:endParaRPr lang="fr-BE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1 CuadroTexto"/>
          <p:cNvSpPr txBox="1">
            <a:spLocks noChangeArrowheads="1"/>
          </p:cNvSpPr>
          <p:nvPr/>
        </p:nvSpPr>
        <p:spPr bwMode="auto">
          <a:xfrm>
            <a:off x="642938" y="6215063"/>
            <a:ext cx="14176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MADRID</a:t>
            </a:r>
          </a:p>
        </p:txBody>
      </p:sp>
      <p:pic>
        <p:nvPicPr>
          <p:cNvPr id="6148" name="Picture 2" descr="C:\Documents and Settings\Dell\Escritorio\4309905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28625"/>
            <a:ext cx="8304212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1" descr="Mcdo-4.jpg"/>
          <p:cNvPicPr>
            <a:picLocks noGrp="1" noChangeAspect="1"/>
          </p:cNvPicPr>
          <p:nvPr isPhoto="1"/>
        </p:nvPicPr>
        <p:blipFill>
          <a:blip r:embed="rId3"/>
          <a:srcRect l="3906" t="6766" r="4688" b="6413"/>
          <a:stretch>
            <a:fillRect/>
          </a:stretch>
        </p:blipFill>
        <p:spPr bwMode="auto">
          <a:xfrm>
            <a:off x="214313" y="285750"/>
            <a:ext cx="8683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-1143000" y="6119813"/>
            <a:ext cx="88566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i="1" dirty="0">
                <a:solidFill>
                  <a:srgbClr val="FFFF00"/>
                </a:solidFill>
                <a:latin typeface="+mj-lt"/>
              </a:rPr>
              <a:t>Taupo (Nouvelle-Zélande)</a:t>
            </a:r>
            <a:endParaRPr lang="fr-BE" sz="2400" b="1" i="1" dirty="0">
              <a:solidFill>
                <a:srgbClr val="FFFF00"/>
              </a:solidFill>
              <a:latin typeface="+mj-lt"/>
            </a:endParaRPr>
          </a:p>
          <a:p>
            <a:pPr algn="ctr">
              <a:defRPr/>
            </a:pPr>
            <a:endParaRPr lang="fr-BE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Documents and Settings\Dell\Escritorio\mcdonalds-nyc-2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500063"/>
            <a:ext cx="8248650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4 Rectángulo"/>
          <p:cNvSpPr>
            <a:spLocks noChangeArrowheads="1"/>
          </p:cNvSpPr>
          <p:nvPr/>
        </p:nvSpPr>
        <p:spPr bwMode="auto">
          <a:xfrm>
            <a:off x="857250" y="6143625"/>
            <a:ext cx="2973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Nueva York, EE.UU</a:t>
            </a:r>
            <a:endParaRPr lang="es-ES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Documents and Settings\Dell\Escritorio\800px-McDonalds_Times_Squa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4 Rectángulo"/>
          <p:cNvSpPr>
            <a:spLocks noChangeArrowheads="1"/>
          </p:cNvSpPr>
          <p:nvPr/>
        </p:nvSpPr>
        <p:spPr bwMode="auto">
          <a:xfrm>
            <a:off x="642938" y="6286500"/>
            <a:ext cx="29733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Nueva York, EE.UU</a:t>
            </a:r>
            <a:endParaRPr lang="es-ES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Documents and Settings\Dell\Escritorio\4309883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-928688"/>
            <a:ext cx="6096000" cy="812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2 CuadroTexto"/>
          <p:cNvSpPr txBox="1">
            <a:spLocks noChangeArrowheads="1"/>
          </p:cNvSpPr>
          <p:nvPr/>
        </p:nvSpPr>
        <p:spPr bwMode="auto">
          <a:xfrm>
            <a:off x="500063" y="6000750"/>
            <a:ext cx="1103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PARIS</a:t>
            </a: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285750" y="6215063"/>
            <a:ext cx="49704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</a:rPr>
              <a:t>McDonald en Higashiomi, Shiga, Japón</a:t>
            </a:r>
          </a:p>
        </p:txBody>
      </p:sp>
      <p:pic>
        <p:nvPicPr>
          <p:cNvPr id="11268" name="Picture 2" descr="C:\Documents and Settings\Dell\Escritorio\4309879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85750"/>
            <a:ext cx="84582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C:\Documents and Settings\Dell\Escritorio\4309903_640p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8475" y="428625"/>
            <a:ext cx="81454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3 Rectángulo"/>
          <p:cNvSpPr>
            <a:spLocks noChangeArrowheads="1"/>
          </p:cNvSpPr>
          <p:nvPr/>
        </p:nvSpPr>
        <p:spPr bwMode="auto">
          <a:xfrm>
            <a:off x="1000125" y="6215063"/>
            <a:ext cx="7072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 en Chinatown, Nueva York, EE.UU</a:t>
            </a:r>
            <a:r>
              <a:rPr lang="es-ES" sz="2400" b="1" i="1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357188" y="607218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Sand Lake Road McDonald en Orlando, Florida, EE.UU.</a:t>
            </a:r>
          </a:p>
        </p:txBody>
      </p:sp>
      <p:pic>
        <p:nvPicPr>
          <p:cNvPr id="13316" name="Picture 2" descr="C:\Documents and Settings\Dell\Escritorio\4309885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85750"/>
            <a:ext cx="84201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1 Rectángulo"/>
          <p:cNvSpPr>
            <a:spLocks noChangeArrowheads="1"/>
          </p:cNvSpPr>
          <p:nvPr/>
        </p:nvSpPr>
        <p:spPr bwMode="auto">
          <a:xfrm>
            <a:off x="857250" y="6215063"/>
            <a:ext cx="7643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 en Hameln, Baja Sajonia, Alemania</a:t>
            </a:r>
          </a:p>
        </p:txBody>
      </p:sp>
      <p:pic>
        <p:nvPicPr>
          <p:cNvPr id="14340" name="Picture 2" descr="C:\Documents and Settings\Dell\Escritorio\4309893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57188"/>
            <a:ext cx="828675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428625" y="6143625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McDonalds en Galleria Vittoria Emanuele en Milán, Italia</a:t>
            </a:r>
          </a:p>
        </p:txBody>
      </p:sp>
      <p:pic>
        <p:nvPicPr>
          <p:cNvPr id="15364" name="Picture 2" descr="C:\Documents and Settings\Dell\Escritorio\4309873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500063"/>
            <a:ext cx="8143875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1 Rectángulo"/>
          <p:cNvSpPr>
            <a:spLocks noChangeArrowheads="1"/>
          </p:cNvSpPr>
          <p:nvPr/>
        </p:nvSpPr>
        <p:spPr bwMode="auto">
          <a:xfrm>
            <a:off x="1071563" y="6143625"/>
            <a:ext cx="7715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Exótico McDonald en Yangshuo, China</a:t>
            </a:r>
          </a:p>
        </p:txBody>
      </p:sp>
      <p:pic>
        <p:nvPicPr>
          <p:cNvPr id="16388" name="Picture 2" descr="C:\Documents and Settings\Dell\Escritorio\4309875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85750"/>
            <a:ext cx="82264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1" descr="Mcdo-17.jpg"/>
          <p:cNvPicPr>
            <a:picLocks noGrp="1" noChangeAspect="1"/>
          </p:cNvPicPr>
          <p:nvPr isPhoto="1"/>
        </p:nvPicPr>
        <p:blipFill>
          <a:blip r:embed="rId3"/>
          <a:srcRect l="4688" t="12323" r="4688" b="6956"/>
          <a:stretch>
            <a:fillRect/>
          </a:stretch>
        </p:blipFill>
        <p:spPr bwMode="auto">
          <a:xfrm>
            <a:off x="285750" y="285750"/>
            <a:ext cx="86185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-1357313" y="6027738"/>
            <a:ext cx="9036051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i="1" dirty="0">
                <a:solidFill>
                  <a:srgbClr val="FFFF00"/>
                </a:solidFill>
                <a:latin typeface="+mn-lt"/>
              </a:rPr>
              <a:t>Ulsan (Corée du Sud)</a:t>
            </a:r>
            <a:endParaRPr lang="fr-BE" sz="2400" b="1" i="1" dirty="0">
              <a:solidFill>
                <a:srgbClr val="FFFF00"/>
              </a:solidFill>
              <a:latin typeface="+mn-lt"/>
            </a:endParaRPr>
          </a:p>
          <a:p>
            <a:pPr algn="ctr">
              <a:defRPr/>
            </a:pPr>
            <a:endParaRPr lang="fr-BE" sz="2400" b="1" i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1 Rectángulo"/>
          <p:cNvSpPr>
            <a:spLocks noChangeArrowheads="1"/>
          </p:cNvSpPr>
          <p:nvPr/>
        </p:nvSpPr>
        <p:spPr bwMode="auto">
          <a:xfrm>
            <a:off x="2214563" y="6027738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McDonalds en el Strip de Las Vegas, Nevada, EE.UU.</a:t>
            </a:r>
          </a:p>
        </p:txBody>
      </p:sp>
      <p:pic>
        <p:nvPicPr>
          <p:cNvPr id="18436" name="Picture 2" descr="C:\Documents and Settings\Dell\Escritorio\4309880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14313"/>
            <a:ext cx="85455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1 Rectángulo"/>
          <p:cNvSpPr>
            <a:spLocks noChangeArrowheads="1"/>
          </p:cNvSpPr>
          <p:nvPr/>
        </p:nvSpPr>
        <p:spPr bwMode="auto">
          <a:xfrm>
            <a:off x="1428750" y="6027738"/>
            <a:ext cx="65722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Mayor McDonalds del mundo al lado del Parque Olímpico en Londres, Inglaterra</a:t>
            </a:r>
          </a:p>
        </p:txBody>
      </p:sp>
      <p:pic>
        <p:nvPicPr>
          <p:cNvPr id="19460" name="Picture 3" descr="C:\Documents and Settings\Dell\Escritorio\4309877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214313"/>
            <a:ext cx="8215313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1 Rectángulo"/>
          <p:cNvSpPr>
            <a:spLocks noChangeArrowheads="1"/>
          </p:cNvSpPr>
          <p:nvPr/>
        </p:nvSpPr>
        <p:spPr bwMode="auto">
          <a:xfrm>
            <a:off x="571500" y="6215063"/>
            <a:ext cx="8572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 en Darling Harbour, Sydney, Australia</a:t>
            </a:r>
          </a:p>
        </p:txBody>
      </p:sp>
      <p:pic>
        <p:nvPicPr>
          <p:cNvPr id="20484" name="Picture 1" descr="C:\Documents and Settings\Dell\Escritorio\4309904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85750"/>
            <a:ext cx="8358187" cy="594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1 Rectángulo"/>
          <p:cNvSpPr>
            <a:spLocks noChangeArrowheads="1"/>
          </p:cNvSpPr>
          <p:nvPr/>
        </p:nvSpPr>
        <p:spPr bwMode="auto">
          <a:xfrm>
            <a:off x="1000125" y="6215063"/>
            <a:ext cx="4624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 en Oporto, Portugal</a:t>
            </a:r>
          </a:p>
        </p:txBody>
      </p:sp>
      <p:pic>
        <p:nvPicPr>
          <p:cNvPr id="21508" name="Picture 1" descr="C:\Documents and Settings\Dell\Escritorio\4309884_640p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300" y="373063"/>
            <a:ext cx="8347075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1 Rectángulo"/>
          <p:cNvSpPr>
            <a:spLocks noChangeArrowheads="1"/>
          </p:cNvSpPr>
          <p:nvPr/>
        </p:nvSpPr>
        <p:spPr bwMode="auto">
          <a:xfrm>
            <a:off x="785813" y="6215063"/>
            <a:ext cx="7715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>
                <a:solidFill>
                  <a:srgbClr val="FFFF00"/>
                </a:solidFill>
              </a:rPr>
              <a:t>McDonalds en el centro de Hangzhou, China</a:t>
            </a:r>
          </a:p>
        </p:txBody>
      </p:sp>
      <p:pic>
        <p:nvPicPr>
          <p:cNvPr id="22532" name="Picture 2" descr="http://st-listas.20minutos.es/images/2014-01/375631/4309891_640px.jpg?13906426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428625"/>
            <a:ext cx="8358187" cy="557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1" descr="Mcdo-19.jpg"/>
          <p:cNvPicPr>
            <a:picLocks noGrp="1" noChangeAspect="1"/>
          </p:cNvPicPr>
          <p:nvPr isPhoto="1"/>
        </p:nvPicPr>
        <p:blipFill>
          <a:blip r:embed="rId3"/>
          <a:srcRect l="3650" t="5840" r="5276" b="5473"/>
          <a:stretch>
            <a:fillRect/>
          </a:stretch>
        </p:blipFill>
        <p:spPr bwMode="auto">
          <a:xfrm>
            <a:off x="357188" y="285750"/>
            <a:ext cx="8358187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ZoneTexte 2"/>
          <p:cNvSpPr txBox="1">
            <a:spLocks noChangeArrowheads="1"/>
          </p:cNvSpPr>
          <p:nvPr/>
        </p:nvSpPr>
        <p:spPr bwMode="auto">
          <a:xfrm>
            <a:off x="-428625" y="6211888"/>
            <a:ext cx="79914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>
                <a:solidFill>
                  <a:srgbClr val="FFFF00"/>
                </a:solidFill>
                <a:latin typeface="Calibri" pitchFamily="34" charset="0"/>
              </a:rPr>
              <a:t>Tbilisi (Géorgie)</a:t>
            </a:r>
            <a:endParaRPr lang="fr-BE" sz="2400" b="1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fr-BE" sz="2400" b="1" i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1" descr="Mcdo-1.jpg"/>
          <p:cNvPicPr>
            <a:picLocks noGrp="1" noChangeAspect="1"/>
          </p:cNvPicPr>
          <p:nvPr isPhoto="1"/>
        </p:nvPicPr>
        <p:blipFill>
          <a:blip r:embed="rId3"/>
          <a:srcRect l="4688" t="7893" r="5469" b="7541"/>
          <a:stretch>
            <a:fillRect/>
          </a:stretch>
        </p:blipFill>
        <p:spPr bwMode="auto">
          <a:xfrm>
            <a:off x="428625" y="357188"/>
            <a:ext cx="8367713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ZoneTexte 2"/>
          <p:cNvSpPr txBox="1">
            <a:spLocks noChangeArrowheads="1"/>
          </p:cNvSpPr>
          <p:nvPr/>
        </p:nvSpPr>
        <p:spPr bwMode="auto">
          <a:xfrm>
            <a:off x="107950" y="6215063"/>
            <a:ext cx="903605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>
                <a:solidFill>
                  <a:srgbClr val="FFFF00"/>
                </a:solidFill>
                <a:latin typeface="Calibri" pitchFamily="34" charset="0"/>
              </a:rPr>
              <a:t>Melbourne (Australie)</a:t>
            </a:r>
            <a:endParaRPr lang="fr-BE" sz="2400" b="1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fr-BE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1" descr="Mcdo-12.jpg"/>
          <p:cNvPicPr>
            <a:picLocks noGrp="1" noChangeAspect="1"/>
          </p:cNvPicPr>
          <p:nvPr isPhoto="1"/>
        </p:nvPicPr>
        <p:blipFill>
          <a:blip r:embed="rId3"/>
          <a:srcRect l="4688" t="6995" r="4688" b="7753"/>
          <a:stretch>
            <a:fillRect/>
          </a:stretch>
        </p:blipFill>
        <p:spPr bwMode="auto">
          <a:xfrm>
            <a:off x="285750" y="357188"/>
            <a:ext cx="8643938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-642938" y="6215063"/>
            <a:ext cx="87137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i="1" dirty="0">
                <a:solidFill>
                  <a:srgbClr val="FFFF00"/>
                </a:solidFill>
                <a:latin typeface="+mn-lt"/>
              </a:rPr>
              <a:t>New </a:t>
            </a:r>
            <a:r>
              <a:rPr lang="fr-FR" sz="2400" b="1" i="1" dirty="0" err="1">
                <a:solidFill>
                  <a:srgbClr val="FFFF00"/>
                </a:solidFill>
                <a:latin typeface="+mn-lt"/>
              </a:rPr>
              <a:t>Hyde</a:t>
            </a:r>
            <a:r>
              <a:rPr lang="fr-FR" sz="2400" b="1" i="1" dirty="0">
                <a:solidFill>
                  <a:srgbClr val="FFFF00"/>
                </a:solidFill>
                <a:latin typeface="+mn-lt"/>
              </a:rPr>
              <a:t> Park, New York (Etats-Unis)</a:t>
            </a:r>
            <a:endParaRPr lang="fr-BE" sz="2400" i="1" dirty="0">
              <a:solidFill>
                <a:srgbClr val="FFFF00"/>
              </a:solidFill>
              <a:latin typeface="+mn-lt"/>
            </a:endParaRPr>
          </a:p>
          <a:p>
            <a:pPr algn="ctr">
              <a:defRPr/>
            </a:pPr>
            <a:endParaRPr lang="fr-BE" sz="2400" i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1" descr="Mcdo-13.jpg"/>
          <p:cNvPicPr>
            <a:picLocks noGrp="1" noChangeAspect="1"/>
          </p:cNvPicPr>
          <p:nvPr isPhoto="1"/>
        </p:nvPicPr>
        <p:blipFill>
          <a:blip r:embed="rId3"/>
          <a:srcRect l="4942" t="5904" r="4446" b="5534"/>
          <a:stretch>
            <a:fillRect/>
          </a:stretch>
        </p:blipFill>
        <p:spPr bwMode="auto">
          <a:xfrm>
            <a:off x="500063" y="285750"/>
            <a:ext cx="8215312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-1714500" y="6286500"/>
            <a:ext cx="84248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i="1" dirty="0">
                <a:solidFill>
                  <a:srgbClr val="FFFF00"/>
                </a:solidFill>
                <a:latin typeface="+mn-lt"/>
              </a:rPr>
              <a:t>Debrecen (Hongrie)</a:t>
            </a:r>
            <a:endParaRPr lang="fr-BE" sz="2400" i="1" dirty="0">
              <a:solidFill>
                <a:srgbClr val="FFFF00"/>
              </a:solidFill>
              <a:latin typeface="+mn-lt"/>
            </a:endParaRPr>
          </a:p>
          <a:p>
            <a:pPr algn="ctr">
              <a:defRPr/>
            </a:pPr>
            <a:endParaRPr lang="fr-BE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1" descr="Mcdo-15.jpg"/>
          <p:cNvPicPr>
            <a:picLocks noGrp="1" noChangeAspect="1"/>
          </p:cNvPicPr>
          <p:nvPr isPhoto="1"/>
        </p:nvPicPr>
        <p:blipFill>
          <a:blip r:embed="rId3"/>
          <a:srcRect l="4919" t="7549" r="4129" b="5840"/>
          <a:stretch>
            <a:fillRect/>
          </a:stretch>
        </p:blipFill>
        <p:spPr bwMode="auto">
          <a:xfrm>
            <a:off x="428625" y="285750"/>
            <a:ext cx="8415338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ZoneTexte 2"/>
          <p:cNvSpPr txBox="1">
            <a:spLocks noChangeArrowheads="1"/>
          </p:cNvSpPr>
          <p:nvPr/>
        </p:nvSpPr>
        <p:spPr bwMode="auto">
          <a:xfrm>
            <a:off x="-1285875" y="6286500"/>
            <a:ext cx="835183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>
                <a:solidFill>
                  <a:srgbClr val="FFFF00"/>
                </a:solidFill>
                <a:latin typeface="Calibri" pitchFamily="34" charset="0"/>
              </a:rPr>
              <a:t>Yellowstone, Montana (Etats-Unis)</a:t>
            </a:r>
            <a:endParaRPr lang="fr-BE" sz="2400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fr-BE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1" descr="Mcdo-20.jpg"/>
          <p:cNvPicPr>
            <a:picLocks noGrp="1" noChangeAspect="1"/>
          </p:cNvPicPr>
          <p:nvPr isPhoto="1"/>
        </p:nvPicPr>
        <p:blipFill>
          <a:blip r:embed="rId3"/>
          <a:srcRect l="3906" t="10149" r="5469" b="6413"/>
          <a:stretch>
            <a:fillRect/>
          </a:stretch>
        </p:blipFill>
        <p:spPr bwMode="auto">
          <a:xfrm>
            <a:off x="285750" y="214313"/>
            <a:ext cx="8734425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ZoneTexte 2"/>
          <p:cNvSpPr txBox="1">
            <a:spLocks noChangeArrowheads="1"/>
          </p:cNvSpPr>
          <p:nvPr/>
        </p:nvSpPr>
        <p:spPr bwMode="auto">
          <a:xfrm>
            <a:off x="-785813" y="6286500"/>
            <a:ext cx="8496301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>
                <a:solidFill>
                  <a:srgbClr val="FFFF00"/>
                </a:solidFill>
                <a:latin typeface="Calibri" pitchFamily="34" charset="0"/>
              </a:rPr>
              <a:t>Independence, Ohio (Etats-Unis)</a:t>
            </a:r>
            <a:endParaRPr lang="fr-BE" sz="2400" b="1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fr-BE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1" descr="Mcdo-21.jpg"/>
          <p:cNvPicPr>
            <a:picLocks noGrp="1" noChangeAspect="1"/>
          </p:cNvPicPr>
          <p:nvPr isPhoto="1"/>
        </p:nvPicPr>
        <p:blipFill>
          <a:blip r:embed="rId3"/>
          <a:srcRect l="4427" t="5840" r="3619" b="6569"/>
          <a:stretch>
            <a:fillRect/>
          </a:stretch>
        </p:blipFill>
        <p:spPr bwMode="auto">
          <a:xfrm>
            <a:off x="285750" y="285750"/>
            <a:ext cx="8429625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ZoneTexte 2"/>
          <p:cNvSpPr txBox="1">
            <a:spLocks noChangeArrowheads="1"/>
          </p:cNvSpPr>
          <p:nvPr/>
        </p:nvSpPr>
        <p:spPr bwMode="auto">
          <a:xfrm>
            <a:off x="-1000125" y="6286500"/>
            <a:ext cx="84248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>
                <a:solidFill>
                  <a:srgbClr val="FFFF00"/>
                </a:solidFill>
                <a:latin typeface="Calibri" pitchFamily="34" charset="0"/>
              </a:rPr>
              <a:t>Mattituck, New York (Etats-Unis)</a:t>
            </a:r>
            <a:endParaRPr lang="fr-BE" sz="2400" b="1" i="1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fr-BE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cdonalds_Bigmac-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239209" cy="73580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3072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CDONALD´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MCDONALD´S</Template>
  <TotalTime>10</TotalTime>
  <Words>297</Words>
  <Application>Microsoft Office PowerPoint</Application>
  <PresentationFormat>Presentación en pantalla (4:3)</PresentationFormat>
  <Paragraphs>61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MCDONALD´S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2014-04-09T20:16:40Z</dcterms:created>
  <dcterms:modified xsi:type="dcterms:W3CDTF">2014-04-09T20:27:36Z</dcterms:modified>
</cp:coreProperties>
</file>