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  <p:sldId id="284" r:id="rId31"/>
    <p:sldId id="285" r:id="rId32"/>
    <p:sldId id="286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  <p:sldId id="306" r:id="rId52"/>
    <p:sldId id="307" r:id="rId53"/>
    <p:sldId id="308" r:id="rId54"/>
    <p:sldId id="309" r:id="rId55"/>
    <p:sldId id="310" r:id="rId56"/>
    <p:sldId id="311" r:id="rId57"/>
    <p:sldId id="312" r:id="rId58"/>
    <p:sldId id="313" r:id="rId59"/>
    <p:sldId id="314" r:id="rId60"/>
    <p:sldId id="315" r:id="rId61"/>
    <p:sldId id="316" r:id="rId62"/>
    <p:sldId id="317" r:id="rId63"/>
    <p:sldId id="318" r:id="rId64"/>
    <p:sldId id="319" r:id="rId65"/>
    <p:sldId id="320" r:id="rId66"/>
    <p:sldId id="321" r:id="rId67"/>
    <p:sldId id="322" r:id="rId68"/>
    <p:sldId id="323" r:id="rId69"/>
    <p:sldId id="324" r:id="rId70"/>
    <p:sldId id="325" r:id="rId71"/>
    <p:sldId id="326" r:id="rId72"/>
    <p:sldId id="327" r:id="rId73"/>
  </p:sldIdLst>
  <p:sldSz cx="12192000" cy="6858000"/>
  <p:notesSz cx="6858000" cy="9144000"/>
  <p:defaultTextStyle>
    <a:defPPr>
      <a:defRPr lang="es-CO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606" autoAdjust="0"/>
    <p:restoredTop sz="94660"/>
  </p:normalViewPr>
  <p:slideViewPr>
    <p:cSldViewPr snapToGrid="0">
      <p:cViewPr varScale="1">
        <p:scale>
          <a:sx n="59" d="100"/>
          <a:sy n="59" d="100"/>
        </p:scale>
        <p:origin x="36" y="59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76" Type="http://schemas.openxmlformats.org/officeDocument/2006/relationships/theme" Target="theme/theme1.xml"/><Relationship Id="rId7" Type="http://schemas.openxmlformats.org/officeDocument/2006/relationships/slide" Target="slides/slide5.xml"/><Relationship Id="rId71" Type="http://schemas.openxmlformats.org/officeDocument/2006/relationships/slide" Target="slides/slide69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74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slide" Target="slides/slide59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slide" Target="slides/slide7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77" Type="http://schemas.openxmlformats.org/officeDocument/2006/relationships/tableStyles" Target="tableStyle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slide" Target="slides/slide70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slide" Target="slides/slide68.xml"/><Relationship Id="rId75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26D5D9-5BEA-41ED-8975-3D83997D1DDF}" type="datetimeFigureOut">
              <a:rPr lang="es-CO" smtClean="0"/>
              <a:t>09/10/2016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932908-F911-424C-B8FF-C1E54BE8FA17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655727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26D5D9-5BEA-41ED-8975-3D83997D1DDF}" type="datetimeFigureOut">
              <a:rPr lang="es-CO" smtClean="0"/>
              <a:t>09/10/2016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932908-F911-424C-B8FF-C1E54BE8FA17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83992728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26D5D9-5BEA-41ED-8975-3D83997D1DDF}" type="datetimeFigureOut">
              <a:rPr lang="es-CO" smtClean="0"/>
              <a:t>09/10/2016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932908-F911-424C-B8FF-C1E54BE8FA17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16513165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26D5D9-5BEA-41ED-8975-3D83997D1DDF}" type="datetimeFigureOut">
              <a:rPr lang="es-CO" smtClean="0"/>
              <a:t>09/10/2016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932908-F911-424C-B8FF-C1E54BE8FA17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70387684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26D5D9-5BEA-41ED-8975-3D83997D1DDF}" type="datetimeFigureOut">
              <a:rPr lang="es-CO" smtClean="0"/>
              <a:t>09/10/2016</a:t>
            </a:fld>
            <a:endParaRPr lang="es-CO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932908-F911-424C-B8FF-C1E54BE8FA17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4215781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26D5D9-5BEA-41ED-8975-3D83997D1DDF}" type="datetimeFigureOut">
              <a:rPr lang="es-CO" smtClean="0"/>
              <a:t>09/10/2016</a:t>
            </a:fld>
            <a:endParaRPr lang="es-CO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932908-F911-424C-B8FF-C1E54BE8FA17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2816358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26D5D9-5BEA-41ED-8975-3D83997D1DDF}" type="datetimeFigureOut">
              <a:rPr lang="es-CO" smtClean="0"/>
              <a:t>09/10/2016</a:t>
            </a:fld>
            <a:endParaRPr lang="es-CO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932908-F911-424C-B8FF-C1E54BE8FA17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61203691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26D5D9-5BEA-41ED-8975-3D83997D1DDF}" type="datetimeFigureOut">
              <a:rPr lang="es-CO" smtClean="0"/>
              <a:t>09/10/2016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932908-F911-424C-B8FF-C1E54BE8FA17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58327768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O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26D5D9-5BEA-41ED-8975-3D83997D1DDF}" type="datetimeFigureOut">
              <a:rPr lang="es-CO" smtClean="0"/>
              <a:t>09/10/2016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932908-F911-424C-B8FF-C1E54BE8FA17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98943870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26D5D9-5BEA-41ED-8975-3D83997D1DDF}" type="datetimeFigureOut">
              <a:rPr lang="es-CO" smtClean="0"/>
              <a:t>09/10/2016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932908-F911-424C-B8FF-C1E54BE8FA17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7667427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26D5D9-5BEA-41ED-8975-3D83997D1DDF}" type="datetimeFigureOut">
              <a:rPr lang="es-CO" smtClean="0"/>
              <a:t>09/10/2016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932908-F911-424C-B8FF-C1E54BE8FA17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46004027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4593012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26D5D9-5BEA-41ED-8975-3D83997D1DDF}" type="datetimeFigureOut">
              <a:rPr lang="es-CO" smtClean="0"/>
              <a:t>09/10/2016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E932908-F911-424C-B8FF-C1E54BE8FA17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9571832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950930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g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g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g"/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g"/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g"/><Relationship Id="rId1" Type="http://schemas.openxmlformats.org/officeDocument/2006/relationships/slideLayout" Target="../slideLayouts/slideLayout7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g"/><Relationship Id="rId1" Type="http://schemas.openxmlformats.org/officeDocument/2006/relationships/slideLayout" Target="../slideLayouts/slideLayout7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g"/><Relationship Id="rId1" Type="http://schemas.openxmlformats.org/officeDocument/2006/relationships/slideLayout" Target="../slideLayouts/slideLayout7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g"/><Relationship Id="rId1" Type="http://schemas.openxmlformats.org/officeDocument/2006/relationships/slideLayout" Target="../slideLayouts/slideLayout7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g"/><Relationship Id="rId1" Type="http://schemas.openxmlformats.org/officeDocument/2006/relationships/slideLayout" Target="../slideLayouts/slideLayout7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g"/><Relationship Id="rId1" Type="http://schemas.openxmlformats.org/officeDocument/2006/relationships/slideLayout" Target="../slideLayouts/slideLayout7.xml"/></Relationships>
</file>

<file path=ppt/slides/_rels/slide7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jpeg"/><Relationship Id="rId2" Type="http://schemas.openxmlformats.org/officeDocument/2006/relationships/image" Target="../media/image71.jpg"/><Relationship Id="rId1" Type="http://schemas.openxmlformats.org/officeDocument/2006/relationships/slideLayout" Target="../slideLayouts/slideLayout7.xml"/></Relationships>
</file>

<file path=ppt/slides/_rels/slide7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6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73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78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75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74.png"/><Relationship Id="rId10" Type="http://schemas.openxmlformats.org/officeDocument/2006/relationships/image" Target="../media/image77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7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Rectángulo 1"/>
          <p:cNvSpPr/>
          <p:nvPr/>
        </p:nvSpPr>
        <p:spPr>
          <a:xfrm>
            <a:off x="2546684" y="1228397"/>
            <a:ext cx="7098632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i="1" dirty="0"/>
              <a:t>Mauritania</a:t>
            </a:r>
            <a:r>
              <a:rPr lang="es-CO" sz="2000" i="1" dirty="0"/>
              <a:t>.- Limita al norte con la Republica Saharaui y Argelia, al sur con Senegal y Malí, al este con Malí y Argelia, y al oeste con la Republica Saharaui y el Océano Atlántico.</a:t>
            </a:r>
          </a:p>
          <a:p>
            <a:pPr algn="ctr"/>
            <a:r>
              <a:rPr lang="es-CO" sz="2000" i="1" dirty="0"/>
              <a:t>La mayor parte del territorio mauritano es parte del desierto del Sahara, y la única elevación importante es el macizo de Adrar con 830 m de máxima altitud.</a:t>
            </a:r>
          </a:p>
          <a:p>
            <a:pPr algn="ctr"/>
            <a:r>
              <a:rPr lang="es-CO" sz="2000" i="1" dirty="0"/>
              <a:t>El único río con curso permanente es el Senegal, que sirve de frontera con Senegal.</a:t>
            </a:r>
          </a:p>
          <a:p>
            <a:pPr algn="ctr"/>
            <a:r>
              <a:rPr lang="es-CO" sz="2000" i="1" dirty="0"/>
              <a:t>El clima es desértico con escasas lluvias. El interior es muy caluroso, especialmente entre los meses de abril a octubre. El suroeste es muy húmedo de julio a octubre. La temperatura media anual varía de los 7°C a los 46°C. La costa tiene un clima más suave y algunas precipitaciones durante los meses de agosto y noviembre, teniendo temperaturas normalmente superiores a los 20°C.</a:t>
            </a:r>
          </a:p>
        </p:txBody>
      </p:sp>
      <p:sp>
        <p:nvSpPr>
          <p:cNvPr id="3" name="CuadroTexto 2"/>
          <p:cNvSpPr txBox="1"/>
          <p:nvPr/>
        </p:nvSpPr>
        <p:spPr>
          <a:xfrm>
            <a:off x="753979" y="5775157"/>
            <a:ext cx="106840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O" b="1" i="1" dirty="0" smtClean="0"/>
              <a:t>Creó: Jeremías	Para: mis </a:t>
            </a:r>
            <a:r>
              <a:rPr lang="es-CO" b="1" i="1" dirty="0" err="1" smtClean="0"/>
              <a:t>pps</a:t>
            </a:r>
            <a:r>
              <a:rPr lang="es-CO" b="1" i="1" dirty="0" smtClean="0"/>
              <a:t>	Música: Instrumental africana</a:t>
            </a:r>
            <a:endParaRPr lang="es-CO" b="1" i="1" dirty="0"/>
          </a:p>
        </p:txBody>
      </p:sp>
      <p:pic>
        <p:nvPicPr>
          <p:cNvPr id="5" name="M_sica_Instrumental_Africana_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93925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7" repeatCount="indefinite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27518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1399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22756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58390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25456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76936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84810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96281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34308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83906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92248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22937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53267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73764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58056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36493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95724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03652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46669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85291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01696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75517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42685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93940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04693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5985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48439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77453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77754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17816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50707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38830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52294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22829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41319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16867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43436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54539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19203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50681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69257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90522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06803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88866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03920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39473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07021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82549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67736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76356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79458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58745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68586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75217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56641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32031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29527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88007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92197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63392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89850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0721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55378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14356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19200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7022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01900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44438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56599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1347537" y="6015789"/>
            <a:ext cx="2229852" cy="144379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4" name="Elipse 3"/>
          <p:cNvSpPr/>
          <p:nvPr/>
        </p:nvSpPr>
        <p:spPr>
          <a:xfrm>
            <a:off x="3384884" y="6015789"/>
            <a:ext cx="513348" cy="144379"/>
          </a:xfrm>
          <a:prstGeom prst="ellipse">
            <a:avLst/>
          </a:prstGeom>
          <a:blipFill>
            <a:blip r:embed="rId3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3646648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152400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CO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152400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CO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>
                <a:solidFill>
                  <a:srgbClr val="000000"/>
                </a:solidFill>
                <a:latin typeface="Kristen ITC" panose="03050502040202030202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anose="03050502040202030202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anose="03050502040202030202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anose="03050502040202030202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anose="03050502040202030202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anose="03050502040202030202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anose="03050502040202030202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>
                <a:solidFill>
                  <a:srgbClr val="000000"/>
                </a:solidFill>
                <a:latin typeface="Kristen ITC" panose="03050502040202030202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138</TotalTime>
  <Words>175</Words>
  <Application>Microsoft Office PowerPoint</Application>
  <PresentationFormat>Panorámica</PresentationFormat>
  <Paragraphs>7</Paragraphs>
  <Slides>71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71</vt:i4>
      </vt:variant>
    </vt:vector>
  </HeadingPairs>
  <TitlesOfParts>
    <vt:vector size="77" baseType="lpstr">
      <vt:lpstr>Arial</vt:lpstr>
      <vt:lpstr>Calibri</vt:lpstr>
      <vt:lpstr>Calibri Light</vt:lpstr>
      <vt:lpstr>Kristen ITC</vt:lpstr>
      <vt:lpstr>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jeremías candelo valencia</dc:creator>
  <cp:lastModifiedBy>jeremías candelo valencia</cp:lastModifiedBy>
  <cp:revision>14</cp:revision>
  <dcterms:created xsi:type="dcterms:W3CDTF">2016-09-14T21:30:50Z</dcterms:created>
  <dcterms:modified xsi:type="dcterms:W3CDTF">2016-10-09T10:41:48Z</dcterms:modified>
</cp:coreProperties>
</file>