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pJYQpRoXqAdrpqw9cATJw==" hashData="GFNgYKX69Em0CvzWXkG2bTypRI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84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29FFE-09EF-4F45-9ACD-D60019867FF3}" type="datetimeFigureOut">
              <a:rPr lang="es-ES" smtClean="0"/>
              <a:t>09/09/2014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94DE2-186E-40E1-83C9-BDE22F83B14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29FFE-09EF-4F45-9ACD-D60019867FF3}" type="datetimeFigureOut">
              <a:rPr lang="es-ES" smtClean="0"/>
              <a:t>09/09/2014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94DE2-186E-40E1-83C9-BDE22F83B14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29FFE-09EF-4F45-9ACD-D60019867FF3}" type="datetimeFigureOut">
              <a:rPr lang="es-ES" smtClean="0"/>
              <a:t>09/09/2014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94DE2-186E-40E1-83C9-BDE22F83B14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29FFE-09EF-4F45-9ACD-D60019867FF3}" type="datetimeFigureOut">
              <a:rPr lang="es-ES" smtClean="0"/>
              <a:t>09/09/2014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94DE2-186E-40E1-83C9-BDE22F83B14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29FFE-09EF-4F45-9ACD-D60019867FF3}" type="datetimeFigureOut">
              <a:rPr lang="es-ES" smtClean="0"/>
              <a:t>09/09/2014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94DE2-186E-40E1-83C9-BDE22F83B14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29FFE-09EF-4F45-9ACD-D60019867FF3}" type="datetimeFigureOut">
              <a:rPr lang="es-ES" smtClean="0"/>
              <a:t>09/09/2014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94DE2-186E-40E1-83C9-BDE22F83B14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29FFE-09EF-4F45-9ACD-D60019867FF3}" type="datetimeFigureOut">
              <a:rPr lang="es-ES" smtClean="0"/>
              <a:t>09/09/2014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94DE2-186E-40E1-83C9-BDE22F83B14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29FFE-09EF-4F45-9ACD-D60019867FF3}" type="datetimeFigureOut">
              <a:rPr lang="es-ES" smtClean="0"/>
              <a:t>09/09/2014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94DE2-186E-40E1-83C9-BDE22F83B14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29FFE-09EF-4F45-9ACD-D60019867FF3}" type="datetimeFigureOut">
              <a:rPr lang="es-ES" smtClean="0"/>
              <a:t>09/09/2014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94DE2-186E-40E1-83C9-BDE22F83B14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29FFE-09EF-4F45-9ACD-D60019867FF3}" type="datetimeFigureOut">
              <a:rPr lang="es-ES" smtClean="0"/>
              <a:t>09/09/2014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94DE2-186E-40E1-83C9-BDE22F83B14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29FFE-09EF-4F45-9ACD-D60019867FF3}" type="datetimeFigureOut">
              <a:rPr lang="es-ES" smtClean="0"/>
              <a:t>09/09/2014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94DE2-186E-40E1-83C9-BDE22F83B14A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2A29C4-452D-4828-8E0D-F9A833C1353F}" type="slidenum">
              <a:rPr lang="es-ES_tradnl" altLang="es-ES">
                <a:solidFill>
                  <a:srgbClr val="000000"/>
                </a:solidFill>
              </a:rPr>
              <a:pPr/>
              <a:t>‹Nº›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066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C29FFE-09EF-4F45-9ACD-D60019867FF3}" type="datetimeFigureOut">
              <a:rPr lang="es-ES" smtClean="0"/>
              <a:t>09/09/2014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394DE2-186E-40E1-83C9-BDE22F83B14A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modificar el estilo de texto del patrón</a:t>
            </a:r>
          </a:p>
          <a:p>
            <a:pPr lvl="1"/>
            <a:r>
              <a:rPr lang="es-ES_tradnl" altLang="es-ES" smtClean="0"/>
              <a:t>Segundo nivel</a:t>
            </a:r>
          </a:p>
          <a:p>
            <a:pPr lvl="2"/>
            <a:r>
              <a:rPr lang="es-ES_tradnl" altLang="es-ES" smtClean="0"/>
              <a:t>Tercer nivel</a:t>
            </a:r>
          </a:p>
          <a:p>
            <a:pPr lvl="3"/>
            <a:r>
              <a:rPr lang="es-ES_tradnl" altLang="es-ES" smtClean="0"/>
              <a:t>Cuarto nivel</a:t>
            </a:r>
          </a:p>
          <a:p>
            <a:pPr lvl="4"/>
            <a:r>
              <a:rPr lang="es-ES_tradnl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F4FDA44-7CEF-4911-BEAE-5F7774C003D6}" type="slidenum">
              <a:rPr lang="es-ES_tradnl" altLang="es-E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51801" y="1124744"/>
            <a:ext cx="791114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7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Lucida Calligraphy" pitchFamily="66" charset="0"/>
                <a:cs typeface="Kartika" pitchFamily="18" charset="0"/>
              </a:rPr>
              <a:t>MARRAKECH</a:t>
            </a:r>
            <a:endParaRPr lang="es-ES" sz="7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blipFill>
                <a:blip r:embed="rId4"/>
                <a:stretch>
                  <a:fillRect/>
                </a:stretch>
              </a:blip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Lucida Calligraphy" pitchFamily="66" charset="0"/>
              <a:cs typeface="Kartika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23528" y="6093296"/>
            <a:ext cx="188705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  <a:endParaRPr lang="es-ES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Kunstler Script" pitchFamily="66" charset="0"/>
            </a:endParaRPr>
          </a:p>
        </p:txBody>
      </p:sp>
    </p:spTree>
  </p:cSld>
  <p:clrMapOvr>
    <a:masterClrMapping/>
  </p:clrMapOvr>
  <p:transition spd="slow" advTm="5000">
    <p:sndAc>
      <p:stSnd loop="1">
        <p:snd r:embed="rId2" name="MARRUECOS MUSICA ARABE (mp3cut.ne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5000">
        <p14:honeycomb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5000">
        <p14:warp dir="in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5000">
        <p14:switch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checker/>
      </p:transition>
    </mc:Choice>
    <mc:Fallback xmlns="">
      <p:transition spd="slow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5000">
        <p14:glitter dir="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ripple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:blinds dir="vert"/>
      </p:transition>
    </mc:Choice>
    <mc:Fallback xmlns="">
      <p:transition spd="slow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dir="u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 dir="u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ripple dir="l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 dir="ou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shred pattern="rectangle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5000">
        <p14:glitter dir="u" pattern="hexagon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5000">
        <p14:switch dir="l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gallery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flip dir="l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cover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dir="d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checker dir="vert"/>
      </p:transition>
    </mc:Choice>
    <mc:Fallback xmlns="">
      <p:transition spd="slow" advTm="5000">
        <p:checke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:blinds/>
      </p:transition>
    </mc:Choice>
    <mc:Fallback xmlns="">
      <p:transition spd="slow" advTm="5000">
        <p:blinds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0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5000">
        <p14:glitter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2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5000">
        <p14:flash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pull dir="l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4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5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5000">
        <p14:honeycomb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dir="r" isInverted="1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7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8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pull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000">
    <p:cover dir="r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Usuario\Desktop\mi firm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933056"/>
            <a:ext cx="2808312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 Imagen" descr="Diapositiva40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3" descr="C:\Users\Usuario\Desktop\mi firm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517232"/>
            <a:ext cx="2808312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940152" y="404664"/>
            <a:ext cx="2414444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500" b="1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Algerian" panose="04020705040A02060702" pitchFamily="82" charset="0"/>
              </a:rPr>
              <a:t>fin</a:t>
            </a:r>
            <a:endParaRPr lang="es-ES" sz="115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 dir="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RAKECHHH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MARRAKECHHH</Template>
  <TotalTime>1</TotalTime>
  <Words>65</Words>
  <Application>Microsoft Office PowerPoint</Application>
  <PresentationFormat>Presentación en pantalla (4:3)</PresentationFormat>
  <Paragraphs>31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MARRAKECHHH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jesús  Mota</dc:creator>
  <cp:lastModifiedBy>jesús  Mota</cp:lastModifiedBy>
  <cp:revision>2</cp:revision>
  <dcterms:created xsi:type="dcterms:W3CDTF">2014-09-09T19:17:55Z</dcterms:created>
  <dcterms:modified xsi:type="dcterms:W3CDTF">2014-09-09T19:18:58Z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