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7" r:id="rId52"/>
    <p:sldId id="308" r:id="rId53"/>
    <p:sldId id="309" r:id="rId54"/>
    <p:sldId id="306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UaQp/Ei50DkC1GN3w/WnQ==" hashData="87Hz1HNGarU4+qfcwyCiDGO2jyo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2" autoAdjust="0"/>
    <p:restoredTop sz="94660"/>
  </p:normalViewPr>
  <p:slideViewPr>
    <p:cSldViewPr snapToGrid="0">
      <p:cViewPr varScale="1">
        <p:scale>
          <a:sx n="36" d="100"/>
          <a:sy n="36" d="100"/>
        </p:scale>
        <p:origin x="-84" y="-17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B35F4-20F5-4E19-B270-A4648A5BEB6F}" type="datetimeFigureOut">
              <a:rPr lang="es-CO" smtClean="0"/>
              <a:pPr/>
              <a:t>6/12/2016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BB02C-FFA8-4C2F-BE5F-2610C8F1EB2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28132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B35F4-20F5-4E19-B270-A4648A5BEB6F}" type="datetimeFigureOut">
              <a:rPr lang="es-CO" smtClean="0"/>
              <a:pPr/>
              <a:t>6/12/2016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BB02C-FFA8-4C2F-BE5F-2610C8F1EB2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79344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B35F4-20F5-4E19-B270-A4648A5BEB6F}" type="datetimeFigureOut">
              <a:rPr lang="es-CO" smtClean="0"/>
              <a:pPr/>
              <a:t>6/12/2016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BB02C-FFA8-4C2F-BE5F-2610C8F1EB2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62488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B35F4-20F5-4E19-B270-A4648A5BEB6F}" type="datetimeFigureOut">
              <a:rPr lang="es-CO" smtClean="0"/>
              <a:pPr/>
              <a:t>6/12/2016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BB02C-FFA8-4C2F-BE5F-2610C8F1EB2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8679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B35F4-20F5-4E19-B270-A4648A5BEB6F}" type="datetimeFigureOut">
              <a:rPr lang="es-CO" smtClean="0"/>
              <a:pPr/>
              <a:t>6/12/2016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BB02C-FFA8-4C2F-BE5F-2610C8F1EB2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537124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B35F4-20F5-4E19-B270-A4648A5BEB6F}" type="datetimeFigureOut">
              <a:rPr lang="es-CO" smtClean="0"/>
              <a:pPr/>
              <a:t>6/12/2016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BB02C-FFA8-4C2F-BE5F-2610C8F1EB2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305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B35F4-20F5-4E19-B270-A4648A5BEB6F}" type="datetimeFigureOut">
              <a:rPr lang="es-CO" smtClean="0"/>
              <a:pPr/>
              <a:t>6/12/2016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BB02C-FFA8-4C2F-BE5F-2610C8F1EB2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35680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B35F4-20F5-4E19-B270-A4648A5BEB6F}" type="datetimeFigureOut">
              <a:rPr lang="es-CO" smtClean="0"/>
              <a:pPr/>
              <a:t>6/12/2016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BB02C-FFA8-4C2F-BE5F-2610C8F1EB2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548159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B35F4-20F5-4E19-B270-A4648A5BEB6F}" type="datetimeFigureOut">
              <a:rPr lang="es-CO" smtClean="0"/>
              <a:pPr/>
              <a:t>6/12/2016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BB02C-FFA8-4C2F-BE5F-2610C8F1EB2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53863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B35F4-20F5-4E19-B270-A4648A5BEB6F}" type="datetimeFigureOut">
              <a:rPr lang="es-CO" smtClean="0"/>
              <a:pPr/>
              <a:t>6/12/2016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BB02C-FFA8-4C2F-BE5F-2610C8F1EB2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0744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B35F4-20F5-4E19-B270-A4648A5BEB6F}" type="datetimeFigureOut">
              <a:rPr lang="es-CO" smtClean="0"/>
              <a:pPr/>
              <a:t>6/12/2016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BB02C-FFA8-4C2F-BE5F-2610C8F1EB2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684748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AB35F4-20F5-4E19-B270-A4648A5BEB6F}" type="datetimeFigureOut">
              <a:rPr lang="es-CO" smtClean="0"/>
              <a:pPr/>
              <a:t>6/12/2016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0BB02C-FFA8-4C2F-BE5F-2610C8F1EB2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04520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9.png"/><Relationship Id="rId10" Type="http://schemas.openxmlformats.org/officeDocument/2006/relationships/image" Target="../media/image7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3139440" y="1490007"/>
            <a:ext cx="5913120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La zona sur de Chile es una de las cinco regiones naturales en que tradicionalmente se divide dicho país. Se inicia a partir del río Biobío y termina aproximadamente en el Seno de </a:t>
            </a:r>
            <a:r>
              <a:rPr lang="es-CO" i="1" dirty="0" err="1"/>
              <a:t>Reloncaví</a:t>
            </a:r>
            <a:r>
              <a:rPr lang="es-CO" i="1" dirty="0"/>
              <a:t>. Incluye la provincia de Arauco en la Región del Biobío, las regiones de La Araucanía y Los Ríos y las provincias de Osorno, Llanquihue y Chiloé de la Región de los Lagos.</a:t>
            </a:r>
          </a:p>
          <a:p>
            <a:pPr algn="ctr"/>
            <a:r>
              <a:rPr lang="es-CO" i="1" dirty="0"/>
              <a:t>Esta área es una de las más heterogéneas en cuanto a paisajes y actividades económicas. Con un clima que poco a poco se vuelve más húmedo, el terreno se cubre de extensos bosques y numerosos lagos. Sus principales urbes son Temuco, Puerto Montt, Valdivia y Osorno</a:t>
            </a:r>
          </a:p>
          <a:p>
            <a:pPr algn="ctr"/>
            <a:endParaRPr lang="es-CO" i="1" dirty="0"/>
          </a:p>
          <a:p>
            <a:pPr algn="ctr"/>
            <a:r>
              <a:rPr lang="es-CO" sz="1000" i="1" dirty="0"/>
              <a:t>Creó: Jeremías</a:t>
            </a:r>
          </a:p>
          <a:p>
            <a:pPr algn="ctr"/>
            <a:r>
              <a:rPr lang="es-CO" sz="1000" i="1" dirty="0"/>
              <a:t>Para: mis </a:t>
            </a:r>
            <a:r>
              <a:rPr lang="es-CO" sz="1000" i="1" dirty="0" err="1"/>
              <a:t>pps</a:t>
            </a:r>
            <a:endParaRPr lang="es-CO" sz="1000" i="1" dirty="0"/>
          </a:p>
          <a:p>
            <a:pPr algn="ctr"/>
            <a:r>
              <a:rPr lang="es-CO" sz="1000" i="1" dirty="0"/>
              <a:t>Música: </a:t>
            </a:r>
            <a:r>
              <a:rPr lang="es-CO" sz="1000" i="1" dirty="0" smtClean="0"/>
              <a:t>Cacho </a:t>
            </a:r>
            <a:r>
              <a:rPr lang="es-CO" sz="1000" i="1" dirty="0" err="1" smtClean="0"/>
              <a:t>Tirao</a:t>
            </a:r>
            <a:r>
              <a:rPr lang="es-CO" sz="1000" i="1" dirty="0" smtClean="0"/>
              <a:t>-Milonga</a:t>
            </a:r>
            <a:endParaRPr lang="es-CO" sz="1000" i="1" dirty="0"/>
          </a:p>
        </p:txBody>
      </p:sp>
      <p:pic>
        <p:nvPicPr>
          <p:cNvPr id="3" name="Cacho_Tirao_-_Milong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8849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55464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507356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65958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99644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06643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08272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60157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36714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313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72538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93405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65866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10549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01277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700654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54119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475783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17473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74279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01928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55707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95344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86959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22209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05181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86032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132938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294284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598934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3943372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496502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217744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455333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888703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735737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7021948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632031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67224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189460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464858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72438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7847920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663133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055153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553138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6666188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155647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8176693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204823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893004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726876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9624235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883589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330516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4046442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1174448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133067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66910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511727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191295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625336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5805246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1230930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86009708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3830162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149</Words>
  <Application>Microsoft Office PowerPoint</Application>
  <PresentationFormat>Personalizado</PresentationFormat>
  <Paragraphs>8</Paragraphs>
  <Slides>67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67</vt:i4>
      </vt:variant>
    </vt:vector>
  </HeadingPairs>
  <TitlesOfParts>
    <vt:vector size="6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9</cp:revision>
  <dcterms:created xsi:type="dcterms:W3CDTF">2016-11-27T18:07:15Z</dcterms:created>
  <dcterms:modified xsi:type="dcterms:W3CDTF">2016-12-06T21:04:43Z</dcterms:modified>
</cp:coreProperties>
</file>