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6" r:id="rId52"/>
    <p:sldId id="309" r:id="rId53"/>
    <p:sldId id="307" r:id="rId54"/>
    <p:sldId id="305" r:id="rId55"/>
    <p:sldId id="308" r:id="rId56"/>
    <p:sldId id="310" r:id="rId57"/>
    <p:sldId id="311" r:id="rId58"/>
    <p:sldId id="312" r:id="rId59"/>
    <p:sldId id="313" r:id="rId60"/>
    <p:sldId id="314" r:id="rId61"/>
    <p:sldId id="315" r:id="rId62"/>
    <p:sldId id="318" r:id="rId63"/>
    <p:sldId id="316" r:id="rId64"/>
    <p:sldId id="317" r:id="rId65"/>
    <p:sldId id="319" r:id="rId66"/>
    <p:sldId id="320" r:id="rId67"/>
    <p:sldId id="321" r:id="rId68"/>
    <p:sldId id="322" r:id="rId6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PuV23sGdHUiRXLOrQw5cg==" hashData="itnHcJCW+PFYX4GTTJsy8tSTH80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2" autoAdjust="0"/>
    <p:restoredTop sz="94660"/>
  </p:normalViewPr>
  <p:slideViewPr>
    <p:cSldViewPr snapToGrid="0">
      <p:cViewPr varScale="1">
        <p:scale>
          <a:sx n="37" d="100"/>
          <a:sy n="37" d="100"/>
        </p:scale>
        <p:origin x="-78" y="-16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59BB1-D135-4443-ADCB-2FF95EF7675F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07116-F174-4280-8F96-D6BCD69BFF7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82228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59BB1-D135-4443-ADCB-2FF95EF7675F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07116-F174-4280-8F96-D6BCD69BFF7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56290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59BB1-D135-4443-ADCB-2FF95EF7675F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07116-F174-4280-8F96-D6BCD69BFF7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8516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59BB1-D135-4443-ADCB-2FF95EF7675F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07116-F174-4280-8F96-D6BCD69BFF7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05824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59BB1-D135-4443-ADCB-2FF95EF7675F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07116-F174-4280-8F96-D6BCD69BFF7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59515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59BB1-D135-4443-ADCB-2FF95EF7675F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07116-F174-4280-8F96-D6BCD69BFF7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39763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59BB1-D135-4443-ADCB-2FF95EF7675F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07116-F174-4280-8F96-D6BCD69BFF7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60967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59BB1-D135-4443-ADCB-2FF95EF7675F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07116-F174-4280-8F96-D6BCD69BFF7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40625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59BB1-D135-4443-ADCB-2FF95EF7675F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07116-F174-4280-8F96-D6BCD69BFF7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472001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59BB1-D135-4443-ADCB-2FF95EF7675F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07116-F174-4280-8F96-D6BCD69BFF7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44309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59BB1-D135-4443-ADCB-2FF95EF7675F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07116-F174-4280-8F96-D6BCD69BFF7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262334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59BB1-D135-4443-ADCB-2FF95EF7675F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07116-F174-4280-8F96-D6BCD69BFF7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88539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9.png"/><Relationship Id="rId10" Type="http://schemas.openxmlformats.org/officeDocument/2006/relationships/image" Target="../media/image7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8532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078480" y="1490007"/>
            <a:ext cx="5928360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>
                <a:solidFill>
                  <a:schemeClr val="bg1"/>
                </a:solidFill>
              </a:rPr>
              <a:t>La zona sur de Chile es una de las cinco regiones naturales en que tradicionalmente se divide dicho país. Se inicia a partir del río Biobío y termina aproximadamente en el Seno de </a:t>
            </a:r>
            <a:r>
              <a:rPr lang="es-CO" i="1" dirty="0" err="1">
                <a:solidFill>
                  <a:schemeClr val="bg1"/>
                </a:solidFill>
              </a:rPr>
              <a:t>Reloncaví</a:t>
            </a:r>
            <a:r>
              <a:rPr lang="es-CO" i="1" dirty="0">
                <a:solidFill>
                  <a:schemeClr val="bg1"/>
                </a:solidFill>
              </a:rPr>
              <a:t>. Incluye la provincia de Arauco en la Región del Biobío, las regiones de La Araucanía y Los Ríos y las provincias de Osorno, Llanquihue y Chiloé de la Región de los Lagos.</a:t>
            </a:r>
          </a:p>
          <a:p>
            <a:pPr algn="ctr"/>
            <a:r>
              <a:rPr lang="es-CO" i="1" dirty="0">
                <a:solidFill>
                  <a:schemeClr val="bg1"/>
                </a:solidFill>
              </a:rPr>
              <a:t>Esta área es una de las más heterogéneas en cuanto a paisajes y actividades económicas. Con un clima que poco a poco se vuelve más húmedo, el terreno se cubre de extensos bosques y numerosos lagos. Sus principales urbes son Temuco, Puerto Montt, Valdivia y </a:t>
            </a:r>
            <a:r>
              <a:rPr lang="es-CO" i="1" dirty="0" smtClean="0">
                <a:solidFill>
                  <a:schemeClr val="bg1"/>
                </a:solidFill>
              </a:rPr>
              <a:t>Osorno</a:t>
            </a:r>
          </a:p>
          <a:p>
            <a:pPr algn="ctr"/>
            <a:endParaRPr lang="es-CO" i="1" dirty="0">
              <a:solidFill>
                <a:schemeClr val="bg1"/>
              </a:solidFill>
            </a:endParaRPr>
          </a:p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Creó: Jeremías</a:t>
            </a:r>
          </a:p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Para: mis </a:t>
            </a:r>
            <a:r>
              <a:rPr lang="es-CO" sz="1000" b="1" i="1" dirty="0" err="1" smtClean="0">
                <a:solidFill>
                  <a:schemeClr val="bg1"/>
                </a:solidFill>
              </a:rPr>
              <a:t>pps</a:t>
            </a:r>
            <a:endParaRPr lang="es-CO" sz="1000" b="1" i="1" dirty="0" smtClean="0">
              <a:solidFill>
                <a:schemeClr val="bg1"/>
              </a:solidFill>
            </a:endParaRPr>
          </a:p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Música: Cacho </a:t>
            </a:r>
            <a:r>
              <a:rPr lang="es-CO" sz="1000" b="1" i="1" dirty="0" err="1" smtClean="0">
                <a:solidFill>
                  <a:schemeClr val="bg1"/>
                </a:solidFill>
              </a:rPr>
              <a:t>Tirao</a:t>
            </a:r>
            <a:r>
              <a:rPr lang="es-CO" sz="1000" b="1" i="1" dirty="0" smtClean="0">
                <a:solidFill>
                  <a:schemeClr val="bg1"/>
                </a:solidFill>
              </a:rPr>
              <a:t>-Milonga</a:t>
            </a:r>
            <a:endParaRPr lang="es-CO" sz="1000" b="1" i="1" dirty="0">
              <a:solidFill>
                <a:schemeClr val="bg1"/>
              </a:solidFill>
            </a:endParaRPr>
          </a:p>
        </p:txBody>
      </p:sp>
      <p:pic>
        <p:nvPicPr>
          <p:cNvPr id="5" name="Cacho_Tirao_-_Milong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6677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3711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2718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9154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8369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1909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0305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7102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1482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4258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5536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5956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2073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7207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0380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7474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1434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131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7844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8924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897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242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2863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7920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3867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7838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0506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8501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7799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4718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1410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9124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3652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9283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599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4201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4677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7890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176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10490" y="0"/>
            <a:ext cx="123024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4297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9502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770" y="0"/>
            <a:ext cx="121272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834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2644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4754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7005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3594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830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8184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4976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2894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7551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3054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7083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9777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38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9080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2200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369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8918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8159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7380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8114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8111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5449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1975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927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149</Words>
  <Application>Microsoft Office PowerPoint</Application>
  <PresentationFormat>Personalizado</PresentationFormat>
  <Paragraphs>8</Paragraphs>
  <Slides>67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67</vt:i4>
      </vt:variant>
    </vt:vector>
  </HeadingPairs>
  <TitlesOfParts>
    <vt:vector size="6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10</cp:revision>
  <dcterms:created xsi:type="dcterms:W3CDTF">2016-11-27T14:01:52Z</dcterms:created>
  <dcterms:modified xsi:type="dcterms:W3CDTF">2016-12-12T16:06:09Z</dcterms:modified>
</cp:coreProperties>
</file>