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47"/>
  </p:notesMasterIdLst>
  <p:sldIdLst>
    <p:sldId id="257" r:id="rId4"/>
    <p:sldId id="258" r:id="rId5"/>
    <p:sldId id="259" r:id="rId6"/>
    <p:sldId id="260" r:id="rId7"/>
    <p:sldId id="284" r:id="rId8"/>
    <p:sldId id="261" r:id="rId9"/>
    <p:sldId id="262" r:id="rId10"/>
    <p:sldId id="305" r:id="rId11"/>
    <p:sldId id="287" r:id="rId12"/>
    <p:sldId id="264" r:id="rId13"/>
    <p:sldId id="265" r:id="rId14"/>
    <p:sldId id="266" r:id="rId15"/>
    <p:sldId id="269" r:id="rId16"/>
    <p:sldId id="270" r:id="rId17"/>
    <p:sldId id="271" r:id="rId18"/>
    <p:sldId id="272" r:id="rId19"/>
    <p:sldId id="273" r:id="rId20"/>
    <p:sldId id="274" r:id="rId21"/>
    <p:sldId id="275" r:id="rId22"/>
    <p:sldId id="277" r:id="rId23"/>
    <p:sldId id="278" r:id="rId24"/>
    <p:sldId id="279" r:id="rId25"/>
    <p:sldId id="307" r:id="rId26"/>
    <p:sldId id="282" r:id="rId27"/>
    <p:sldId id="283" r:id="rId28"/>
    <p:sldId id="286" r:id="rId29"/>
    <p:sldId id="288" r:id="rId30"/>
    <p:sldId id="289" r:id="rId31"/>
    <p:sldId id="290" r:id="rId32"/>
    <p:sldId id="310" r:id="rId33"/>
    <p:sldId id="291" r:id="rId34"/>
    <p:sldId id="292" r:id="rId35"/>
    <p:sldId id="294" r:id="rId36"/>
    <p:sldId id="295" r:id="rId37"/>
    <p:sldId id="297" r:id="rId38"/>
    <p:sldId id="299" r:id="rId39"/>
    <p:sldId id="300" r:id="rId40"/>
    <p:sldId id="301" r:id="rId41"/>
    <p:sldId id="302" r:id="rId42"/>
    <p:sldId id="306" r:id="rId43"/>
    <p:sldId id="309" r:id="rId44"/>
    <p:sldId id="311" r:id="rId45"/>
    <p:sldId id="268" r:id="rId46"/>
  </p:sldIdLst>
  <p:sldSz cx="9144000" cy="5143500" type="screen16x9"/>
  <p:notesSz cx="6858000" cy="9144000"/>
  <p:embeddedFontLst>
    <p:embeddedFont>
      <p:font typeface="Aharoni" panose="02010803020104030203" pitchFamily="2" charset="-79"/>
      <p:bold r:id="rId48"/>
    </p:embeddedFont>
    <p:embeddedFont>
      <p:font typeface="MS Gothic" panose="020B0609070205080204" pitchFamily="49" charset="-128"/>
      <p:regular r:id="rId49"/>
    </p:embeddedFont>
    <p:embeddedFont>
      <p:font typeface="Calibri Light" panose="020F0302020204030204" pitchFamily="34" charset="0"/>
      <p:regular r:id="rId50"/>
      <p:italic r:id="rId51"/>
    </p:embeddedFont>
    <p:embeddedFont>
      <p:font typeface="Calibri" panose="020F0502020204030204" pitchFamily="34" charset="0"/>
      <p:regular r:id="rId52"/>
      <p:bold r:id="rId53"/>
      <p:italic r:id="rId54"/>
      <p:boldItalic r:id="rId55"/>
    </p:embeddedFont>
    <p:embeddedFont>
      <p:font typeface="Kristen ITC" panose="03050502040202030202" pitchFamily="66" charset="0"/>
      <p:regular r:id="rId56"/>
    </p:embeddedFont>
    <p:embeddedFont>
      <p:font typeface="Nadianne" panose="03020902050305070206" pitchFamily="66" charset="0"/>
      <p:bold r:id="rId57"/>
    </p:embeddedFont>
    <p:embeddedFont>
      <p:font typeface="Belwe Cn BT" panose="02060806050305020504" pitchFamily="18" charset="0"/>
      <p:regular r:id="rId58"/>
    </p:embeddedFont>
    <p:embeddedFont>
      <p:font typeface="Castanet" pitchFamily="2" charset="0"/>
      <p:regular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y3wnbiL61D5v6tKRSn16Q==" hashData="6a+acr90TnW1J9K1Yu47ftxLKeWrK/7EeIJtcb6MVWBcmobHAC3LgqPGVTSTe70DeEu07/b9uYWyf1HBi7QhA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0504D"/>
    <a:srgbClr val="897D71"/>
    <a:srgbClr val="8253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autoAdjust="0"/>
    <p:restoredTop sz="94660"/>
  </p:normalViewPr>
  <p:slideViewPr>
    <p:cSldViewPr>
      <p:cViewPr varScale="1">
        <p:scale>
          <a:sx n="120" d="100"/>
          <a:sy n="120" d="100"/>
        </p:scale>
        <p:origin x="120" y="426"/>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7.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5.fntdata"/><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5.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6C7F0C-289C-4749-ADEA-173AC1E51B0F}" type="datetimeFigureOut">
              <a:rPr lang="en-US" smtClean="0"/>
              <a:pPr/>
              <a:t>5/22/2018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092E7A-8896-4390-A7C0-DEBF08374D8F}" type="slidenum">
              <a:rPr lang="en-US" smtClean="0"/>
              <a:pPr/>
              <a:t>‹#›</a:t>
            </a:fld>
            <a:endParaRPr lang="en-US"/>
          </a:p>
        </p:txBody>
      </p:sp>
    </p:spTree>
    <p:extLst>
      <p:ext uri="{BB962C8B-B14F-4D97-AF65-F5344CB8AC3E}">
        <p14:creationId xmlns:p14="http://schemas.microsoft.com/office/powerpoint/2010/main" val="2674934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DB98C12-7737-444C-83CD-F03A1EA782A1}" type="datetimeFigureOut">
              <a:rPr lang="en-US" smtClean="0"/>
              <a:pPr/>
              <a:t>5/22/2018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98C12-7737-444C-83CD-F03A1EA782A1}" type="datetimeFigureOut">
              <a:rPr lang="en-US" smtClean="0"/>
              <a:pPr/>
              <a:t>5/22/2018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B98C12-7737-444C-83CD-F03A1EA782A1}" type="datetimeFigureOut">
              <a:rPr lang="en-US" smtClean="0"/>
              <a:pPr/>
              <a:t>5/22/2018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DB98C12-7737-444C-83CD-F03A1EA782A1}" type="datetimeFigureOut">
              <a:rPr lang="en-US" smtClean="0"/>
              <a:pPr/>
              <a:t>5/22/2018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DB98C12-7737-444C-83CD-F03A1EA782A1}" type="datetimeFigureOut">
              <a:rPr lang="en-US" smtClean="0"/>
              <a:pPr/>
              <a:t>5/22/2018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DB98C12-7737-444C-83CD-F03A1EA782A1}" type="datetimeFigureOut">
              <a:rPr lang="en-US" smtClean="0"/>
              <a:pPr/>
              <a:t>5/22/2018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98C12-7737-444C-83CD-F03A1EA782A1}" type="datetimeFigureOut">
              <a:rPr lang="en-US" smtClean="0"/>
              <a:pPr/>
              <a:t>5/22/2018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B98C12-7737-444C-83CD-F03A1EA782A1}" type="datetimeFigureOut">
              <a:rPr lang="en-US" smtClean="0"/>
              <a:pPr/>
              <a:t>5/22/2018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B98C12-7737-444C-83CD-F03A1EA782A1}" type="datetimeFigureOut">
              <a:rPr lang="en-US" smtClean="0"/>
              <a:pPr/>
              <a:t>5/22/2018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98C12-7737-444C-83CD-F03A1EA782A1}" type="datetimeFigureOut">
              <a:rPr lang="en-US" smtClean="0"/>
              <a:pPr/>
              <a:t>5/22/2018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98C12-7737-444C-83CD-F03A1EA782A1}" type="datetimeFigureOut">
              <a:rPr lang="en-US" smtClean="0"/>
              <a:pPr/>
              <a:t>5/22/2018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2DE252-0EF0-427A-A171-474DEE259B6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3"/>
            <a:ext cx="6858000" cy="1790700"/>
          </a:xfrm>
        </p:spPr>
        <p:txBody>
          <a:bodyPr anchor="b"/>
          <a:lstStyle>
            <a:lvl1pPr algn="ctr">
              <a:defRPr sz="4112"/>
            </a:lvl1pPr>
          </a:lstStyle>
          <a:p>
            <a:r>
              <a:rPr lang="sk-SK"/>
              <a:t>Kliknutím upravte štýl predlohy nadpisu</a:t>
            </a:r>
            <a:endParaRPr lang="en-US" dirty="0"/>
          </a:p>
        </p:txBody>
      </p:sp>
      <p:sp>
        <p:nvSpPr>
          <p:cNvPr id="3" name="Subtitle 2"/>
          <p:cNvSpPr>
            <a:spLocks noGrp="1"/>
          </p:cNvSpPr>
          <p:nvPr>
            <p:ph type="subTitle" idx="1"/>
          </p:nvPr>
        </p:nvSpPr>
        <p:spPr>
          <a:xfrm>
            <a:off x="1143000" y="2701529"/>
            <a:ext cx="6858000" cy="1241821"/>
          </a:xfrm>
        </p:spPr>
        <p:txBody>
          <a:bodyPr/>
          <a:lstStyle>
            <a:lvl1pPr marL="0" indent="0" algn="ctr">
              <a:buNone/>
              <a:defRPr sz="1645"/>
            </a:lvl1pPr>
            <a:lvl2pPr marL="313335" indent="0" algn="ctr">
              <a:buNone/>
              <a:defRPr sz="1371"/>
            </a:lvl2pPr>
            <a:lvl3pPr marL="626672" indent="0" algn="ctr">
              <a:buNone/>
              <a:defRPr sz="1234"/>
            </a:lvl3pPr>
            <a:lvl4pPr marL="940007" indent="0" algn="ctr">
              <a:buNone/>
              <a:defRPr sz="1097"/>
            </a:lvl4pPr>
            <a:lvl5pPr marL="1253342" indent="0" algn="ctr">
              <a:buNone/>
              <a:defRPr sz="1097"/>
            </a:lvl5pPr>
            <a:lvl6pPr marL="1566678" indent="0" algn="ctr">
              <a:buNone/>
              <a:defRPr sz="1097"/>
            </a:lvl6pPr>
            <a:lvl7pPr marL="1880014" indent="0" algn="ctr">
              <a:buNone/>
              <a:defRPr sz="1097"/>
            </a:lvl7pPr>
            <a:lvl8pPr marL="2193349" indent="0" algn="ctr">
              <a:buNone/>
              <a:defRPr sz="1097"/>
            </a:lvl8pPr>
            <a:lvl9pPr marL="2506685" indent="0" algn="ctr">
              <a:buNone/>
              <a:defRPr sz="1097"/>
            </a:lvl9pPr>
          </a:lstStyle>
          <a:p>
            <a:r>
              <a:rPr lang="sk-SK"/>
              <a:t>Kliknutím upravte štýl predlohy podnadpisu</a:t>
            </a:r>
            <a:endParaRPr lang="en-US" dirty="0"/>
          </a:p>
        </p:txBody>
      </p:sp>
      <p:sp>
        <p:nvSpPr>
          <p:cNvPr id="4" name="Date Placeholder 3">
            <a:extLst>
              <a:ext uri="{FF2B5EF4-FFF2-40B4-BE49-F238E27FC236}">
                <a16:creationId xmlns:a16="http://schemas.microsoft.com/office/drawing/2014/main" id="{527F69D8-0DA5-476D-A5E1-E3B5A9B9DF3F}"/>
              </a:ext>
            </a:extLst>
          </p:cNvPr>
          <p:cNvSpPr>
            <a:spLocks noGrp="1"/>
          </p:cNvSpPr>
          <p:nvPr>
            <p:ph type="dt" sz="half" idx="10"/>
          </p:nvPr>
        </p:nvSpPr>
        <p:spPr/>
        <p:txBody>
          <a:bodyPr/>
          <a:lstStyle>
            <a:lvl1pPr>
              <a:defRPr/>
            </a:lvl1pPr>
          </a:lstStyle>
          <a:p>
            <a:pPr>
              <a:defRPr/>
            </a:pPr>
            <a:fld id="{515CCA86-2DE0-4C49-887F-E217FFFBE8E2}" type="datetimeFigureOut">
              <a:rPr lang="sk-SK"/>
              <a:pPr>
                <a:defRPr/>
              </a:pPr>
              <a:t>22. 5. 2018</a:t>
            </a:fld>
            <a:endParaRPr lang="sk-SK"/>
          </a:p>
        </p:txBody>
      </p:sp>
      <p:sp>
        <p:nvSpPr>
          <p:cNvPr id="5" name="Footer Placeholder 4">
            <a:extLst>
              <a:ext uri="{FF2B5EF4-FFF2-40B4-BE49-F238E27FC236}">
                <a16:creationId xmlns:a16="http://schemas.microsoft.com/office/drawing/2014/main" id="{80B85526-C265-4DA9-9354-6F43C640D8B6}"/>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4754278C-EACA-465C-A292-232D43F9F83C}"/>
              </a:ext>
            </a:extLst>
          </p:cNvPr>
          <p:cNvSpPr>
            <a:spLocks noGrp="1"/>
          </p:cNvSpPr>
          <p:nvPr>
            <p:ph type="sldNum" sz="quarter" idx="12"/>
          </p:nvPr>
        </p:nvSpPr>
        <p:spPr/>
        <p:txBody>
          <a:bodyPr/>
          <a:lstStyle>
            <a:lvl1pPr>
              <a:defRPr/>
            </a:lvl1pPr>
          </a:lstStyle>
          <a:p>
            <a:pPr>
              <a:defRPr/>
            </a:pPr>
            <a:fld id="{44A45181-66E9-47FA-B8B8-66C973B5BF17}" type="slidenum">
              <a:rPr lang="sk-SK"/>
              <a:pPr>
                <a:defRPr/>
              </a:pPr>
              <a:t>‹#›</a:t>
            </a:fld>
            <a:endParaRPr lang="sk-SK"/>
          </a:p>
        </p:txBody>
      </p:sp>
    </p:spTree>
    <p:extLst>
      <p:ext uri="{BB962C8B-B14F-4D97-AF65-F5344CB8AC3E}">
        <p14:creationId xmlns:p14="http://schemas.microsoft.com/office/powerpoint/2010/main" val="1476241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E84CCCEA-425E-4C61-B6FE-5DBB630C0E8B}"/>
              </a:ext>
            </a:extLst>
          </p:cNvPr>
          <p:cNvSpPr>
            <a:spLocks noGrp="1"/>
          </p:cNvSpPr>
          <p:nvPr>
            <p:ph type="dt" sz="half" idx="10"/>
          </p:nvPr>
        </p:nvSpPr>
        <p:spPr/>
        <p:txBody>
          <a:bodyPr/>
          <a:lstStyle>
            <a:lvl1pPr>
              <a:defRPr/>
            </a:lvl1pPr>
          </a:lstStyle>
          <a:p>
            <a:pPr>
              <a:defRPr/>
            </a:pPr>
            <a:fld id="{B4C10865-8A86-49F7-8BF6-C566F3FA6A84}" type="datetimeFigureOut">
              <a:rPr lang="sk-SK"/>
              <a:pPr>
                <a:defRPr/>
              </a:pPr>
              <a:t>22. 5. 2018</a:t>
            </a:fld>
            <a:endParaRPr lang="sk-SK"/>
          </a:p>
        </p:txBody>
      </p:sp>
      <p:sp>
        <p:nvSpPr>
          <p:cNvPr id="5" name="Footer Placeholder 4">
            <a:extLst>
              <a:ext uri="{FF2B5EF4-FFF2-40B4-BE49-F238E27FC236}">
                <a16:creationId xmlns:a16="http://schemas.microsoft.com/office/drawing/2014/main" id="{C86EB2CD-3598-4E43-BC1E-4587AF6E9AA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9EA4F1E4-B208-474D-B41A-67D5C4B9837B}"/>
              </a:ext>
            </a:extLst>
          </p:cNvPr>
          <p:cNvSpPr>
            <a:spLocks noGrp="1"/>
          </p:cNvSpPr>
          <p:nvPr>
            <p:ph type="sldNum" sz="quarter" idx="12"/>
          </p:nvPr>
        </p:nvSpPr>
        <p:spPr/>
        <p:txBody>
          <a:bodyPr/>
          <a:lstStyle>
            <a:lvl1pPr>
              <a:defRPr/>
            </a:lvl1pPr>
          </a:lstStyle>
          <a:p>
            <a:pPr>
              <a:defRPr/>
            </a:pPr>
            <a:fld id="{119FAC10-B9DD-4154-96E9-D6F4247A3CD1}" type="slidenum">
              <a:rPr lang="sk-SK"/>
              <a:pPr>
                <a:defRPr/>
              </a:pPr>
              <a:t>‹#›</a:t>
            </a:fld>
            <a:endParaRPr lang="sk-SK"/>
          </a:p>
        </p:txBody>
      </p:sp>
    </p:spTree>
    <p:extLst>
      <p:ext uri="{BB962C8B-B14F-4D97-AF65-F5344CB8AC3E}">
        <p14:creationId xmlns:p14="http://schemas.microsoft.com/office/powerpoint/2010/main" val="4272653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112"/>
            </a:lvl1pPr>
          </a:lstStyle>
          <a:p>
            <a:r>
              <a:rPr lang="sk-SK"/>
              <a:t>Kliknutím upravte štýl predlohy nadpisu</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645">
                <a:solidFill>
                  <a:schemeClr val="tx1">
                    <a:tint val="75000"/>
                  </a:schemeClr>
                </a:solidFill>
              </a:defRPr>
            </a:lvl1pPr>
            <a:lvl2pPr marL="313335" indent="0">
              <a:buNone/>
              <a:defRPr sz="1371">
                <a:solidFill>
                  <a:schemeClr val="tx1">
                    <a:tint val="75000"/>
                  </a:schemeClr>
                </a:solidFill>
              </a:defRPr>
            </a:lvl2pPr>
            <a:lvl3pPr marL="626672" indent="0">
              <a:buNone/>
              <a:defRPr sz="1234">
                <a:solidFill>
                  <a:schemeClr val="tx1">
                    <a:tint val="75000"/>
                  </a:schemeClr>
                </a:solidFill>
              </a:defRPr>
            </a:lvl3pPr>
            <a:lvl4pPr marL="940007" indent="0">
              <a:buNone/>
              <a:defRPr sz="1097">
                <a:solidFill>
                  <a:schemeClr val="tx1">
                    <a:tint val="75000"/>
                  </a:schemeClr>
                </a:solidFill>
              </a:defRPr>
            </a:lvl4pPr>
            <a:lvl5pPr marL="1253342" indent="0">
              <a:buNone/>
              <a:defRPr sz="1097">
                <a:solidFill>
                  <a:schemeClr val="tx1">
                    <a:tint val="75000"/>
                  </a:schemeClr>
                </a:solidFill>
              </a:defRPr>
            </a:lvl5pPr>
            <a:lvl6pPr marL="1566678" indent="0">
              <a:buNone/>
              <a:defRPr sz="1097">
                <a:solidFill>
                  <a:schemeClr val="tx1">
                    <a:tint val="75000"/>
                  </a:schemeClr>
                </a:solidFill>
              </a:defRPr>
            </a:lvl6pPr>
            <a:lvl7pPr marL="1880014" indent="0">
              <a:buNone/>
              <a:defRPr sz="1097">
                <a:solidFill>
                  <a:schemeClr val="tx1">
                    <a:tint val="75000"/>
                  </a:schemeClr>
                </a:solidFill>
              </a:defRPr>
            </a:lvl7pPr>
            <a:lvl8pPr marL="2193349" indent="0">
              <a:buNone/>
              <a:defRPr sz="1097">
                <a:solidFill>
                  <a:schemeClr val="tx1">
                    <a:tint val="75000"/>
                  </a:schemeClr>
                </a:solidFill>
              </a:defRPr>
            </a:lvl8pPr>
            <a:lvl9pPr marL="2506685" indent="0">
              <a:buNone/>
              <a:defRPr sz="1097">
                <a:solidFill>
                  <a:schemeClr val="tx1">
                    <a:tint val="75000"/>
                  </a:schemeClr>
                </a:solidFill>
              </a:defRPr>
            </a:lvl9pPr>
          </a:lstStyle>
          <a:p>
            <a:pPr lvl="0"/>
            <a:r>
              <a:rPr lang="sk-SK"/>
              <a:t>Upraviť štýly predlohy textu</a:t>
            </a:r>
          </a:p>
        </p:txBody>
      </p:sp>
      <p:sp>
        <p:nvSpPr>
          <p:cNvPr id="4" name="Date Placeholder 3">
            <a:extLst>
              <a:ext uri="{FF2B5EF4-FFF2-40B4-BE49-F238E27FC236}">
                <a16:creationId xmlns:a16="http://schemas.microsoft.com/office/drawing/2014/main" id="{65BD3347-C9B2-4C91-BC09-9B3F44836E7C}"/>
              </a:ext>
            </a:extLst>
          </p:cNvPr>
          <p:cNvSpPr>
            <a:spLocks noGrp="1"/>
          </p:cNvSpPr>
          <p:nvPr>
            <p:ph type="dt" sz="half" idx="10"/>
          </p:nvPr>
        </p:nvSpPr>
        <p:spPr/>
        <p:txBody>
          <a:bodyPr/>
          <a:lstStyle>
            <a:lvl1pPr>
              <a:defRPr/>
            </a:lvl1pPr>
          </a:lstStyle>
          <a:p>
            <a:pPr>
              <a:defRPr/>
            </a:pPr>
            <a:fld id="{EF99797C-A0AE-4E85-A9AF-7D555A3DFBC9}" type="datetimeFigureOut">
              <a:rPr lang="sk-SK"/>
              <a:pPr>
                <a:defRPr/>
              </a:pPr>
              <a:t>22. 5. 2018</a:t>
            </a:fld>
            <a:endParaRPr lang="sk-SK"/>
          </a:p>
        </p:txBody>
      </p:sp>
      <p:sp>
        <p:nvSpPr>
          <p:cNvPr id="5" name="Footer Placeholder 4">
            <a:extLst>
              <a:ext uri="{FF2B5EF4-FFF2-40B4-BE49-F238E27FC236}">
                <a16:creationId xmlns:a16="http://schemas.microsoft.com/office/drawing/2014/main" id="{9741EC4C-19B0-4C7C-8FB4-1E6CEB8710D7}"/>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6BB1728A-95D3-4D84-9E93-CF92B8926CA4}"/>
              </a:ext>
            </a:extLst>
          </p:cNvPr>
          <p:cNvSpPr>
            <a:spLocks noGrp="1"/>
          </p:cNvSpPr>
          <p:nvPr>
            <p:ph type="sldNum" sz="quarter" idx="12"/>
          </p:nvPr>
        </p:nvSpPr>
        <p:spPr/>
        <p:txBody>
          <a:bodyPr/>
          <a:lstStyle>
            <a:lvl1pPr>
              <a:defRPr/>
            </a:lvl1pPr>
          </a:lstStyle>
          <a:p>
            <a:pPr>
              <a:defRPr/>
            </a:pPr>
            <a:fld id="{2013FD8C-F617-4F74-B2DC-5943986A6499}" type="slidenum">
              <a:rPr lang="sk-SK"/>
              <a:pPr>
                <a:defRPr/>
              </a:pPr>
              <a:t>‹#›</a:t>
            </a:fld>
            <a:endParaRPr lang="sk-SK"/>
          </a:p>
        </p:txBody>
      </p:sp>
    </p:spTree>
    <p:extLst>
      <p:ext uri="{BB962C8B-B14F-4D97-AF65-F5344CB8AC3E}">
        <p14:creationId xmlns:p14="http://schemas.microsoft.com/office/powerpoint/2010/main" val="2889998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28651" y="1369219"/>
            <a:ext cx="3886200" cy="3263504"/>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3">
            <a:extLst>
              <a:ext uri="{FF2B5EF4-FFF2-40B4-BE49-F238E27FC236}">
                <a16:creationId xmlns:a16="http://schemas.microsoft.com/office/drawing/2014/main" id="{A3A512A3-48A6-4518-A17B-40691C1346F7}"/>
              </a:ext>
            </a:extLst>
          </p:cNvPr>
          <p:cNvSpPr>
            <a:spLocks noGrp="1"/>
          </p:cNvSpPr>
          <p:nvPr>
            <p:ph type="dt" sz="half" idx="10"/>
          </p:nvPr>
        </p:nvSpPr>
        <p:spPr/>
        <p:txBody>
          <a:bodyPr/>
          <a:lstStyle>
            <a:lvl1pPr>
              <a:defRPr/>
            </a:lvl1pPr>
          </a:lstStyle>
          <a:p>
            <a:pPr>
              <a:defRPr/>
            </a:pPr>
            <a:fld id="{98CA09F7-7513-4E8A-9A61-CF511DEF8239}" type="datetimeFigureOut">
              <a:rPr lang="sk-SK"/>
              <a:pPr>
                <a:defRPr/>
              </a:pPr>
              <a:t>22. 5. 2018</a:t>
            </a:fld>
            <a:endParaRPr lang="sk-SK"/>
          </a:p>
        </p:txBody>
      </p:sp>
      <p:sp>
        <p:nvSpPr>
          <p:cNvPr id="6" name="Footer Placeholder 4">
            <a:extLst>
              <a:ext uri="{FF2B5EF4-FFF2-40B4-BE49-F238E27FC236}">
                <a16:creationId xmlns:a16="http://schemas.microsoft.com/office/drawing/2014/main" id="{A7CA6E15-7A88-464A-A4CB-A02142122E52}"/>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C18CCDAF-17D2-4C6F-BE85-5D3F139FA9B4}"/>
              </a:ext>
            </a:extLst>
          </p:cNvPr>
          <p:cNvSpPr>
            <a:spLocks noGrp="1"/>
          </p:cNvSpPr>
          <p:nvPr>
            <p:ph type="sldNum" sz="quarter" idx="12"/>
          </p:nvPr>
        </p:nvSpPr>
        <p:spPr/>
        <p:txBody>
          <a:bodyPr/>
          <a:lstStyle>
            <a:lvl1pPr>
              <a:defRPr/>
            </a:lvl1pPr>
          </a:lstStyle>
          <a:p>
            <a:pPr>
              <a:defRPr/>
            </a:pPr>
            <a:fld id="{328E8411-2500-425C-9A91-CFD655FFA5A1}" type="slidenum">
              <a:rPr lang="sk-SK"/>
              <a:pPr>
                <a:defRPr/>
              </a:pPr>
              <a:t>‹#›</a:t>
            </a:fld>
            <a:endParaRPr lang="sk-SK"/>
          </a:p>
        </p:txBody>
      </p:sp>
    </p:spTree>
    <p:extLst>
      <p:ext uri="{BB962C8B-B14F-4D97-AF65-F5344CB8AC3E}">
        <p14:creationId xmlns:p14="http://schemas.microsoft.com/office/powerpoint/2010/main" val="2992517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645" b="1"/>
            </a:lvl1pPr>
            <a:lvl2pPr marL="313335" indent="0">
              <a:buNone/>
              <a:defRPr sz="1371" b="1"/>
            </a:lvl2pPr>
            <a:lvl3pPr marL="626672" indent="0">
              <a:buNone/>
              <a:defRPr sz="1234" b="1"/>
            </a:lvl3pPr>
            <a:lvl4pPr marL="940007" indent="0">
              <a:buNone/>
              <a:defRPr sz="1097" b="1"/>
            </a:lvl4pPr>
            <a:lvl5pPr marL="1253342" indent="0">
              <a:buNone/>
              <a:defRPr sz="1097" b="1"/>
            </a:lvl5pPr>
            <a:lvl6pPr marL="1566678" indent="0">
              <a:buNone/>
              <a:defRPr sz="1097" b="1"/>
            </a:lvl6pPr>
            <a:lvl7pPr marL="1880014" indent="0">
              <a:buNone/>
              <a:defRPr sz="1097" b="1"/>
            </a:lvl7pPr>
            <a:lvl8pPr marL="2193349" indent="0">
              <a:buNone/>
              <a:defRPr sz="1097" b="1"/>
            </a:lvl8pPr>
            <a:lvl9pPr marL="2506685" indent="0">
              <a:buNone/>
              <a:defRPr sz="1097" b="1"/>
            </a:lvl9pPr>
          </a:lstStyle>
          <a:p>
            <a:pPr lvl="0"/>
            <a:r>
              <a:rPr lang="sk-SK"/>
              <a:t>Upraviť štýly predlohy textu</a:t>
            </a:r>
          </a:p>
        </p:txBody>
      </p:sp>
      <p:sp>
        <p:nvSpPr>
          <p:cNvPr id="4" name="Content Placeholder 3"/>
          <p:cNvSpPr>
            <a:spLocks noGrp="1"/>
          </p:cNvSpPr>
          <p:nvPr>
            <p:ph sz="half" idx="2"/>
          </p:nvPr>
        </p:nvSpPr>
        <p:spPr>
          <a:xfrm>
            <a:off x="629842" y="1878807"/>
            <a:ext cx="3868340" cy="2763441"/>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645" b="1"/>
            </a:lvl1pPr>
            <a:lvl2pPr marL="313335" indent="0">
              <a:buNone/>
              <a:defRPr sz="1371" b="1"/>
            </a:lvl2pPr>
            <a:lvl3pPr marL="626672" indent="0">
              <a:buNone/>
              <a:defRPr sz="1234" b="1"/>
            </a:lvl3pPr>
            <a:lvl4pPr marL="940007" indent="0">
              <a:buNone/>
              <a:defRPr sz="1097" b="1"/>
            </a:lvl4pPr>
            <a:lvl5pPr marL="1253342" indent="0">
              <a:buNone/>
              <a:defRPr sz="1097" b="1"/>
            </a:lvl5pPr>
            <a:lvl6pPr marL="1566678" indent="0">
              <a:buNone/>
              <a:defRPr sz="1097" b="1"/>
            </a:lvl6pPr>
            <a:lvl7pPr marL="1880014" indent="0">
              <a:buNone/>
              <a:defRPr sz="1097" b="1"/>
            </a:lvl7pPr>
            <a:lvl8pPr marL="2193349" indent="0">
              <a:buNone/>
              <a:defRPr sz="1097" b="1"/>
            </a:lvl8pPr>
            <a:lvl9pPr marL="2506685" indent="0">
              <a:buNone/>
              <a:defRPr sz="1097" b="1"/>
            </a:lvl9pPr>
          </a:lstStyle>
          <a:p>
            <a:pPr lvl="0"/>
            <a:r>
              <a:rPr lang="sk-SK"/>
              <a:t>Upraviť štýly predlohy textu</a:t>
            </a:r>
          </a:p>
        </p:txBody>
      </p:sp>
      <p:sp>
        <p:nvSpPr>
          <p:cNvPr id="6" name="Content Placeholder 5"/>
          <p:cNvSpPr>
            <a:spLocks noGrp="1"/>
          </p:cNvSpPr>
          <p:nvPr>
            <p:ph sz="quarter" idx="4"/>
          </p:nvPr>
        </p:nvSpPr>
        <p:spPr>
          <a:xfrm>
            <a:off x="4629150" y="1878807"/>
            <a:ext cx="3887391" cy="2763441"/>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3">
            <a:extLst>
              <a:ext uri="{FF2B5EF4-FFF2-40B4-BE49-F238E27FC236}">
                <a16:creationId xmlns:a16="http://schemas.microsoft.com/office/drawing/2014/main" id="{1C2BD2F9-D768-441D-9B97-23A072641677}"/>
              </a:ext>
            </a:extLst>
          </p:cNvPr>
          <p:cNvSpPr>
            <a:spLocks noGrp="1"/>
          </p:cNvSpPr>
          <p:nvPr>
            <p:ph type="dt" sz="half" idx="10"/>
          </p:nvPr>
        </p:nvSpPr>
        <p:spPr/>
        <p:txBody>
          <a:bodyPr/>
          <a:lstStyle>
            <a:lvl1pPr>
              <a:defRPr/>
            </a:lvl1pPr>
          </a:lstStyle>
          <a:p>
            <a:pPr>
              <a:defRPr/>
            </a:pPr>
            <a:fld id="{B628D428-5421-4B25-A6AA-37A7B5C38B1D}" type="datetimeFigureOut">
              <a:rPr lang="sk-SK"/>
              <a:pPr>
                <a:defRPr/>
              </a:pPr>
              <a:t>22. 5. 2018</a:t>
            </a:fld>
            <a:endParaRPr lang="sk-SK"/>
          </a:p>
        </p:txBody>
      </p:sp>
      <p:sp>
        <p:nvSpPr>
          <p:cNvPr id="8" name="Footer Placeholder 4">
            <a:extLst>
              <a:ext uri="{FF2B5EF4-FFF2-40B4-BE49-F238E27FC236}">
                <a16:creationId xmlns:a16="http://schemas.microsoft.com/office/drawing/2014/main" id="{0BC1131D-FC8B-4175-B206-FAFB74446441}"/>
              </a:ext>
            </a:extLst>
          </p:cNvPr>
          <p:cNvSpPr>
            <a:spLocks noGrp="1"/>
          </p:cNvSpPr>
          <p:nvPr>
            <p:ph type="ftr" sz="quarter" idx="11"/>
          </p:nvPr>
        </p:nvSpPr>
        <p:spPr/>
        <p:txBody>
          <a:bodyPr/>
          <a:lstStyle>
            <a:lvl1pPr>
              <a:defRPr/>
            </a:lvl1pPr>
          </a:lstStyle>
          <a:p>
            <a:pPr>
              <a:defRPr/>
            </a:pPr>
            <a:endParaRPr lang="sk-SK"/>
          </a:p>
        </p:txBody>
      </p:sp>
      <p:sp>
        <p:nvSpPr>
          <p:cNvPr id="9" name="Slide Number Placeholder 5">
            <a:extLst>
              <a:ext uri="{FF2B5EF4-FFF2-40B4-BE49-F238E27FC236}">
                <a16:creationId xmlns:a16="http://schemas.microsoft.com/office/drawing/2014/main" id="{F85E9AA5-6719-4D08-857D-0A856C26A770}"/>
              </a:ext>
            </a:extLst>
          </p:cNvPr>
          <p:cNvSpPr>
            <a:spLocks noGrp="1"/>
          </p:cNvSpPr>
          <p:nvPr>
            <p:ph type="sldNum" sz="quarter" idx="12"/>
          </p:nvPr>
        </p:nvSpPr>
        <p:spPr/>
        <p:txBody>
          <a:bodyPr/>
          <a:lstStyle>
            <a:lvl1pPr>
              <a:defRPr/>
            </a:lvl1pPr>
          </a:lstStyle>
          <a:p>
            <a:pPr>
              <a:defRPr/>
            </a:pPr>
            <a:fld id="{04115C02-20BD-4E92-B313-3052E57FBE46}" type="slidenum">
              <a:rPr lang="sk-SK"/>
              <a:pPr>
                <a:defRPr/>
              </a:pPr>
              <a:t>‹#›</a:t>
            </a:fld>
            <a:endParaRPr lang="sk-SK"/>
          </a:p>
        </p:txBody>
      </p:sp>
    </p:spTree>
    <p:extLst>
      <p:ext uri="{BB962C8B-B14F-4D97-AF65-F5344CB8AC3E}">
        <p14:creationId xmlns:p14="http://schemas.microsoft.com/office/powerpoint/2010/main" val="2029031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3">
            <a:extLst>
              <a:ext uri="{FF2B5EF4-FFF2-40B4-BE49-F238E27FC236}">
                <a16:creationId xmlns:a16="http://schemas.microsoft.com/office/drawing/2014/main" id="{95591A64-7623-42FC-A260-29F9BBC01CB4}"/>
              </a:ext>
            </a:extLst>
          </p:cNvPr>
          <p:cNvSpPr>
            <a:spLocks noGrp="1"/>
          </p:cNvSpPr>
          <p:nvPr>
            <p:ph type="dt" sz="half" idx="10"/>
          </p:nvPr>
        </p:nvSpPr>
        <p:spPr/>
        <p:txBody>
          <a:bodyPr/>
          <a:lstStyle>
            <a:lvl1pPr>
              <a:defRPr/>
            </a:lvl1pPr>
          </a:lstStyle>
          <a:p>
            <a:pPr>
              <a:defRPr/>
            </a:pPr>
            <a:fld id="{957C322D-FA8F-4E9B-99CA-B06759D9E682}" type="datetimeFigureOut">
              <a:rPr lang="sk-SK"/>
              <a:pPr>
                <a:defRPr/>
              </a:pPr>
              <a:t>22. 5. 2018</a:t>
            </a:fld>
            <a:endParaRPr lang="sk-SK"/>
          </a:p>
        </p:txBody>
      </p:sp>
      <p:sp>
        <p:nvSpPr>
          <p:cNvPr id="4" name="Footer Placeholder 4">
            <a:extLst>
              <a:ext uri="{FF2B5EF4-FFF2-40B4-BE49-F238E27FC236}">
                <a16:creationId xmlns:a16="http://schemas.microsoft.com/office/drawing/2014/main" id="{4FEF9E98-EFA2-44AE-9EBA-5D04AF3FC53B}"/>
              </a:ext>
            </a:extLst>
          </p:cNvPr>
          <p:cNvSpPr>
            <a:spLocks noGrp="1"/>
          </p:cNvSpPr>
          <p:nvPr>
            <p:ph type="ftr" sz="quarter" idx="11"/>
          </p:nvPr>
        </p:nvSpPr>
        <p:spPr/>
        <p:txBody>
          <a:bodyPr/>
          <a:lstStyle>
            <a:lvl1pPr>
              <a:defRPr/>
            </a:lvl1pPr>
          </a:lstStyle>
          <a:p>
            <a:pPr>
              <a:defRPr/>
            </a:pPr>
            <a:endParaRPr lang="sk-SK"/>
          </a:p>
        </p:txBody>
      </p:sp>
      <p:sp>
        <p:nvSpPr>
          <p:cNvPr id="5" name="Slide Number Placeholder 5">
            <a:extLst>
              <a:ext uri="{FF2B5EF4-FFF2-40B4-BE49-F238E27FC236}">
                <a16:creationId xmlns:a16="http://schemas.microsoft.com/office/drawing/2014/main" id="{16F32C9D-B550-4DBA-A7A5-967C44F890AF}"/>
              </a:ext>
            </a:extLst>
          </p:cNvPr>
          <p:cNvSpPr>
            <a:spLocks noGrp="1"/>
          </p:cNvSpPr>
          <p:nvPr>
            <p:ph type="sldNum" sz="quarter" idx="12"/>
          </p:nvPr>
        </p:nvSpPr>
        <p:spPr/>
        <p:txBody>
          <a:bodyPr/>
          <a:lstStyle>
            <a:lvl1pPr>
              <a:defRPr/>
            </a:lvl1pPr>
          </a:lstStyle>
          <a:p>
            <a:pPr>
              <a:defRPr/>
            </a:pPr>
            <a:fld id="{8C73134B-3242-4635-A82F-C906C46362AF}" type="slidenum">
              <a:rPr lang="sk-SK"/>
              <a:pPr>
                <a:defRPr/>
              </a:pPr>
              <a:t>‹#›</a:t>
            </a:fld>
            <a:endParaRPr lang="sk-SK"/>
          </a:p>
        </p:txBody>
      </p:sp>
    </p:spTree>
    <p:extLst>
      <p:ext uri="{BB962C8B-B14F-4D97-AF65-F5344CB8AC3E}">
        <p14:creationId xmlns:p14="http://schemas.microsoft.com/office/powerpoint/2010/main" val="7014513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4D1E3F6-A56F-4E54-9CD4-A239B5707688}"/>
              </a:ext>
            </a:extLst>
          </p:cNvPr>
          <p:cNvSpPr>
            <a:spLocks noGrp="1"/>
          </p:cNvSpPr>
          <p:nvPr>
            <p:ph type="dt" sz="half" idx="10"/>
          </p:nvPr>
        </p:nvSpPr>
        <p:spPr/>
        <p:txBody>
          <a:bodyPr/>
          <a:lstStyle>
            <a:lvl1pPr>
              <a:defRPr/>
            </a:lvl1pPr>
          </a:lstStyle>
          <a:p>
            <a:pPr>
              <a:defRPr/>
            </a:pPr>
            <a:fld id="{0DD61482-FE1D-4F1C-8823-877CBADAB98B}" type="datetimeFigureOut">
              <a:rPr lang="sk-SK"/>
              <a:pPr>
                <a:defRPr/>
              </a:pPr>
              <a:t>22. 5. 2018</a:t>
            </a:fld>
            <a:endParaRPr lang="sk-SK"/>
          </a:p>
        </p:txBody>
      </p:sp>
      <p:sp>
        <p:nvSpPr>
          <p:cNvPr id="3" name="Footer Placeholder 4">
            <a:extLst>
              <a:ext uri="{FF2B5EF4-FFF2-40B4-BE49-F238E27FC236}">
                <a16:creationId xmlns:a16="http://schemas.microsoft.com/office/drawing/2014/main" id="{1A4A4EB6-B6A2-4AA6-8C74-9A5BE8E8A720}"/>
              </a:ext>
            </a:extLst>
          </p:cNvPr>
          <p:cNvSpPr>
            <a:spLocks noGrp="1"/>
          </p:cNvSpPr>
          <p:nvPr>
            <p:ph type="ftr" sz="quarter" idx="11"/>
          </p:nvPr>
        </p:nvSpPr>
        <p:spPr/>
        <p:txBody>
          <a:bodyPr/>
          <a:lstStyle>
            <a:lvl1pPr>
              <a:defRPr/>
            </a:lvl1pPr>
          </a:lstStyle>
          <a:p>
            <a:pPr>
              <a:defRPr/>
            </a:pPr>
            <a:endParaRPr lang="sk-SK"/>
          </a:p>
        </p:txBody>
      </p:sp>
      <p:sp>
        <p:nvSpPr>
          <p:cNvPr id="4" name="Slide Number Placeholder 5">
            <a:extLst>
              <a:ext uri="{FF2B5EF4-FFF2-40B4-BE49-F238E27FC236}">
                <a16:creationId xmlns:a16="http://schemas.microsoft.com/office/drawing/2014/main" id="{487A0B95-F07F-4AAC-8D2B-F9BDC87D3EC7}"/>
              </a:ext>
            </a:extLst>
          </p:cNvPr>
          <p:cNvSpPr>
            <a:spLocks noGrp="1"/>
          </p:cNvSpPr>
          <p:nvPr>
            <p:ph type="sldNum" sz="quarter" idx="12"/>
          </p:nvPr>
        </p:nvSpPr>
        <p:spPr/>
        <p:txBody>
          <a:bodyPr/>
          <a:lstStyle>
            <a:lvl1pPr>
              <a:defRPr/>
            </a:lvl1pPr>
          </a:lstStyle>
          <a:p>
            <a:pPr>
              <a:defRPr/>
            </a:pPr>
            <a:fld id="{4A59F529-E242-4B1F-A110-4CF3EBB583EA}" type="slidenum">
              <a:rPr lang="sk-SK"/>
              <a:pPr>
                <a:defRPr/>
              </a:pPr>
              <a:t>‹#›</a:t>
            </a:fld>
            <a:endParaRPr lang="sk-SK"/>
          </a:p>
        </p:txBody>
      </p:sp>
    </p:spTree>
    <p:extLst>
      <p:ext uri="{BB962C8B-B14F-4D97-AF65-F5344CB8AC3E}">
        <p14:creationId xmlns:p14="http://schemas.microsoft.com/office/powerpoint/2010/main" val="708418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29842" y="342901"/>
            <a:ext cx="2949178" cy="1200150"/>
          </a:xfrm>
        </p:spPr>
        <p:txBody>
          <a:bodyPr anchor="b"/>
          <a:lstStyle>
            <a:lvl1pPr>
              <a:defRPr sz="2193"/>
            </a:lvl1pPr>
          </a:lstStyle>
          <a:p>
            <a:r>
              <a:rPr lang="sk-SK"/>
              <a:t>Kliknutím upravte štýl predlohy nadpisu</a:t>
            </a:r>
            <a:endParaRPr lang="en-US" dirty="0"/>
          </a:p>
        </p:txBody>
      </p:sp>
      <p:sp>
        <p:nvSpPr>
          <p:cNvPr id="3" name="Content Placeholder 2"/>
          <p:cNvSpPr>
            <a:spLocks noGrp="1"/>
          </p:cNvSpPr>
          <p:nvPr>
            <p:ph idx="1"/>
          </p:nvPr>
        </p:nvSpPr>
        <p:spPr>
          <a:xfrm>
            <a:off x="3887391" y="740569"/>
            <a:ext cx="4629150" cy="3655219"/>
          </a:xfrm>
        </p:spPr>
        <p:txBody>
          <a:bodyPr/>
          <a:lstStyle>
            <a:lvl1pPr>
              <a:defRPr sz="2193"/>
            </a:lvl1pPr>
            <a:lvl2pPr>
              <a:defRPr sz="1919"/>
            </a:lvl2pPr>
            <a:lvl3pPr>
              <a:defRPr sz="1645"/>
            </a:lvl3pPr>
            <a:lvl4pPr>
              <a:defRPr sz="1371"/>
            </a:lvl4pPr>
            <a:lvl5pPr>
              <a:defRPr sz="1371"/>
            </a:lvl5pPr>
            <a:lvl6pPr>
              <a:defRPr sz="1371"/>
            </a:lvl6pPr>
            <a:lvl7pPr>
              <a:defRPr sz="1371"/>
            </a:lvl7pPr>
            <a:lvl8pPr>
              <a:defRPr sz="1371"/>
            </a:lvl8pPr>
            <a:lvl9pPr>
              <a:defRPr sz="1371"/>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29842" y="1543050"/>
            <a:ext cx="2949178" cy="2858691"/>
          </a:xfrm>
        </p:spPr>
        <p:txBody>
          <a:bodyPr/>
          <a:lstStyle>
            <a:lvl1pPr marL="0" indent="0">
              <a:buNone/>
              <a:defRPr sz="1097"/>
            </a:lvl1pPr>
            <a:lvl2pPr marL="313335" indent="0">
              <a:buNone/>
              <a:defRPr sz="960"/>
            </a:lvl2pPr>
            <a:lvl3pPr marL="626672" indent="0">
              <a:buNone/>
              <a:defRPr sz="822"/>
            </a:lvl3pPr>
            <a:lvl4pPr marL="940007" indent="0">
              <a:buNone/>
              <a:defRPr sz="685"/>
            </a:lvl4pPr>
            <a:lvl5pPr marL="1253342" indent="0">
              <a:buNone/>
              <a:defRPr sz="685"/>
            </a:lvl5pPr>
            <a:lvl6pPr marL="1566678" indent="0">
              <a:buNone/>
              <a:defRPr sz="685"/>
            </a:lvl6pPr>
            <a:lvl7pPr marL="1880014" indent="0">
              <a:buNone/>
              <a:defRPr sz="685"/>
            </a:lvl7pPr>
            <a:lvl8pPr marL="2193349" indent="0">
              <a:buNone/>
              <a:defRPr sz="685"/>
            </a:lvl8pPr>
            <a:lvl9pPr marL="2506685" indent="0">
              <a:buNone/>
              <a:defRPr sz="685"/>
            </a:lvl9pPr>
          </a:lstStyle>
          <a:p>
            <a:pPr lvl="0"/>
            <a:r>
              <a:rPr lang="sk-SK"/>
              <a:t>Upraviť štýly predlohy textu</a:t>
            </a:r>
          </a:p>
        </p:txBody>
      </p:sp>
      <p:sp>
        <p:nvSpPr>
          <p:cNvPr id="5" name="Date Placeholder 3">
            <a:extLst>
              <a:ext uri="{FF2B5EF4-FFF2-40B4-BE49-F238E27FC236}">
                <a16:creationId xmlns:a16="http://schemas.microsoft.com/office/drawing/2014/main" id="{294D2321-F5AC-498E-B172-376159220985}"/>
              </a:ext>
            </a:extLst>
          </p:cNvPr>
          <p:cNvSpPr>
            <a:spLocks noGrp="1"/>
          </p:cNvSpPr>
          <p:nvPr>
            <p:ph type="dt" sz="half" idx="10"/>
          </p:nvPr>
        </p:nvSpPr>
        <p:spPr/>
        <p:txBody>
          <a:bodyPr/>
          <a:lstStyle>
            <a:lvl1pPr>
              <a:defRPr/>
            </a:lvl1pPr>
          </a:lstStyle>
          <a:p>
            <a:pPr>
              <a:defRPr/>
            </a:pPr>
            <a:fld id="{DCDD5FA8-DD7A-4ACD-83F5-482CDFF589AE}" type="datetimeFigureOut">
              <a:rPr lang="sk-SK"/>
              <a:pPr>
                <a:defRPr/>
              </a:pPr>
              <a:t>22. 5. 2018</a:t>
            </a:fld>
            <a:endParaRPr lang="sk-SK"/>
          </a:p>
        </p:txBody>
      </p:sp>
      <p:sp>
        <p:nvSpPr>
          <p:cNvPr id="6" name="Footer Placeholder 4">
            <a:extLst>
              <a:ext uri="{FF2B5EF4-FFF2-40B4-BE49-F238E27FC236}">
                <a16:creationId xmlns:a16="http://schemas.microsoft.com/office/drawing/2014/main" id="{12F2A453-D5BD-4C45-9B24-C260916C24C1}"/>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00AE9040-EE97-4BDC-ADDD-50C628C4A24A}"/>
              </a:ext>
            </a:extLst>
          </p:cNvPr>
          <p:cNvSpPr>
            <a:spLocks noGrp="1"/>
          </p:cNvSpPr>
          <p:nvPr>
            <p:ph type="sldNum" sz="quarter" idx="12"/>
          </p:nvPr>
        </p:nvSpPr>
        <p:spPr/>
        <p:txBody>
          <a:bodyPr/>
          <a:lstStyle>
            <a:lvl1pPr>
              <a:defRPr/>
            </a:lvl1pPr>
          </a:lstStyle>
          <a:p>
            <a:pPr>
              <a:defRPr/>
            </a:pPr>
            <a:fld id="{111702A4-708C-4A4A-A0FD-794C3C70AD13}" type="slidenum">
              <a:rPr lang="sk-SK"/>
              <a:pPr>
                <a:defRPr/>
              </a:pPr>
              <a:t>‹#›</a:t>
            </a:fld>
            <a:endParaRPr lang="sk-SK"/>
          </a:p>
        </p:txBody>
      </p:sp>
    </p:spTree>
    <p:extLst>
      <p:ext uri="{BB962C8B-B14F-4D97-AF65-F5344CB8AC3E}">
        <p14:creationId xmlns:p14="http://schemas.microsoft.com/office/powerpoint/2010/main" val="814562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29842" y="342901"/>
            <a:ext cx="2949178" cy="1200150"/>
          </a:xfrm>
        </p:spPr>
        <p:txBody>
          <a:bodyPr anchor="b"/>
          <a:lstStyle>
            <a:lvl1pPr>
              <a:defRPr sz="2193"/>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3887391" y="740569"/>
            <a:ext cx="4629150" cy="3655219"/>
          </a:xfrm>
        </p:spPr>
        <p:txBody>
          <a:bodyPr rtlCol="0">
            <a:normAutofit/>
          </a:bodyPr>
          <a:lstStyle>
            <a:lvl1pPr marL="0" indent="0">
              <a:buNone/>
              <a:defRPr sz="2193"/>
            </a:lvl1pPr>
            <a:lvl2pPr marL="313335" indent="0">
              <a:buNone/>
              <a:defRPr sz="1919"/>
            </a:lvl2pPr>
            <a:lvl3pPr marL="626672" indent="0">
              <a:buNone/>
              <a:defRPr sz="1645"/>
            </a:lvl3pPr>
            <a:lvl4pPr marL="940007" indent="0">
              <a:buNone/>
              <a:defRPr sz="1371"/>
            </a:lvl4pPr>
            <a:lvl5pPr marL="1253342" indent="0">
              <a:buNone/>
              <a:defRPr sz="1371"/>
            </a:lvl5pPr>
            <a:lvl6pPr marL="1566678" indent="0">
              <a:buNone/>
              <a:defRPr sz="1371"/>
            </a:lvl6pPr>
            <a:lvl7pPr marL="1880014" indent="0">
              <a:buNone/>
              <a:defRPr sz="1371"/>
            </a:lvl7pPr>
            <a:lvl8pPr marL="2193349" indent="0">
              <a:buNone/>
              <a:defRPr sz="1371"/>
            </a:lvl8pPr>
            <a:lvl9pPr marL="2506685" indent="0">
              <a:buNone/>
              <a:defRPr sz="1371"/>
            </a:lvl9pPr>
          </a:lstStyle>
          <a:p>
            <a:pPr lvl="0"/>
            <a:r>
              <a:rPr lang="sk-SK" noProof="0"/>
              <a:t>Kliknutím na ikonu pridáte obrázok</a:t>
            </a:r>
            <a:endParaRPr lang="en-US" noProof="0" dirty="0"/>
          </a:p>
        </p:txBody>
      </p:sp>
      <p:sp>
        <p:nvSpPr>
          <p:cNvPr id="4" name="Text Placeholder 3"/>
          <p:cNvSpPr>
            <a:spLocks noGrp="1"/>
          </p:cNvSpPr>
          <p:nvPr>
            <p:ph type="body" sz="half" idx="2"/>
          </p:nvPr>
        </p:nvSpPr>
        <p:spPr>
          <a:xfrm>
            <a:off x="629842" y="1543050"/>
            <a:ext cx="2949178" cy="2858691"/>
          </a:xfrm>
        </p:spPr>
        <p:txBody>
          <a:bodyPr/>
          <a:lstStyle>
            <a:lvl1pPr marL="0" indent="0">
              <a:buNone/>
              <a:defRPr sz="1097"/>
            </a:lvl1pPr>
            <a:lvl2pPr marL="313335" indent="0">
              <a:buNone/>
              <a:defRPr sz="960"/>
            </a:lvl2pPr>
            <a:lvl3pPr marL="626672" indent="0">
              <a:buNone/>
              <a:defRPr sz="822"/>
            </a:lvl3pPr>
            <a:lvl4pPr marL="940007" indent="0">
              <a:buNone/>
              <a:defRPr sz="685"/>
            </a:lvl4pPr>
            <a:lvl5pPr marL="1253342" indent="0">
              <a:buNone/>
              <a:defRPr sz="685"/>
            </a:lvl5pPr>
            <a:lvl6pPr marL="1566678" indent="0">
              <a:buNone/>
              <a:defRPr sz="685"/>
            </a:lvl6pPr>
            <a:lvl7pPr marL="1880014" indent="0">
              <a:buNone/>
              <a:defRPr sz="685"/>
            </a:lvl7pPr>
            <a:lvl8pPr marL="2193349" indent="0">
              <a:buNone/>
              <a:defRPr sz="685"/>
            </a:lvl8pPr>
            <a:lvl9pPr marL="2506685" indent="0">
              <a:buNone/>
              <a:defRPr sz="685"/>
            </a:lvl9pPr>
          </a:lstStyle>
          <a:p>
            <a:pPr lvl="0"/>
            <a:r>
              <a:rPr lang="sk-SK"/>
              <a:t>Upraviť štýly predlohy textu</a:t>
            </a:r>
          </a:p>
        </p:txBody>
      </p:sp>
      <p:sp>
        <p:nvSpPr>
          <p:cNvPr id="5" name="Date Placeholder 3">
            <a:extLst>
              <a:ext uri="{FF2B5EF4-FFF2-40B4-BE49-F238E27FC236}">
                <a16:creationId xmlns:a16="http://schemas.microsoft.com/office/drawing/2014/main" id="{86E3EB48-810F-49DE-BC62-56AB08BB082A}"/>
              </a:ext>
            </a:extLst>
          </p:cNvPr>
          <p:cNvSpPr>
            <a:spLocks noGrp="1"/>
          </p:cNvSpPr>
          <p:nvPr>
            <p:ph type="dt" sz="half" idx="10"/>
          </p:nvPr>
        </p:nvSpPr>
        <p:spPr/>
        <p:txBody>
          <a:bodyPr/>
          <a:lstStyle>
            <a:lvl1pPr>
              <a:defRPr/>
            </a:lvl1pPr>
          </a:lstStyle>
          <a:p>
            <a:pPr>
              <a:defRPr/>
            </a:pPr>
            <a:fld id="{0948CB85-CBDB-453B-9764-A45A4062A75F}" type="datetimeFigureOut">
              <a:rPr lang="sk-SK"/>
              <a:pPr>
                <a:defRPr/>
              </a:pPr>
              <a:t>22. 5. 2018</a:t>
            </a:fld>
            <a:endParaRPr lang="sk-SK"/>
          </a:p>
        </p:txBody>
      </p:sp>
      <p:sp>
        <p:nvSpPr>
          <p:cNvPr id="6" name="Footer Placeholder 4">
            <a:extLst>
              <a:ext uri="{FF2B5EF4-FFF2-40B4-BE49-F238E27FC236}">
                <a16:creationId xmlns:a16="http://schemas.microsoft.com/office/drawing/2014/main" id="{2D662D7A-A2E6-4815-9583-2C88926B0106}"/>
              </a:ext>
            </a:extLst>
          </p:cNvPr>
          <p:cNvSpPr>
            <a:spLocks noGrp="1"/>
          </p:cNvSpPr>
          <p:nvPr>
            <p:ph type="ftr" sz="quarter" idx="11"/>
          </p:nvPr>
        </p:nvSpPr>
        <p:spPr/>
        <p:txBody>
          <a:bodyPr/>
          <a:lstStyle>
            <a:lvl1pPr>
              <a:defRPr/>
            </a:lvl1pPr>
          </a:lstStyle>
          <a:p>
            <a:pPr>
              <a:defRPr/>
            </a:pPr>
            <a:endParaRPr lang="sk-SK"/>
          </a:p>
        </p:txBody>
      </p:sp>
      <p:sp>
        <p:nvSpPr>
          <p:cNvPr id="7" name="Slide Number Placeholder 5">
            <a:extLst>
              <a:ext uri="{FF2B5EF4-FFF2-40B4-BE49-F238E27FC236}">
                <a16:creationId xmlns:a16="http://schemas.microsoft.com/office/drawing/2014/main" id="{9DFCB28E-A070-4ABC-AD5E-403C686BE939}"/>
              </a:ext>
            </a:extLst>
          </p:cNvPr>
          <p:cNvSpPr>
            <a:spLocks noGrp="1"/>
          </p:cNvSpPr>
          <p:nvPr>
            <p:ph type="sldNum" sz="quarter" idx="12"/>
          </p:nvPr>
        </p:nvSpPr>
        <p:spPr/>
        <p:txBody>
          <a:bodyPr/>
          <a:lstStyle>
            <a:lvl1pPr>
              <a:defRPr/>
            </a:lvl1pPr>
          </a:lstStyle>
          <a:p>
            <a:pPr>
              <a:defRPr/>
            </a:pPr>
            <a:fld id="{FAC7C541-9229-4E4D-814E-C61EB96B7BAF}" type="slidenum">
              <a:rPr lang="sk-SK"/>
              <a:pPr>
                <a:defRPr/>
              </a:pPr>
              <a:t>‹#›</a:t>
            </a:fld>
            <a:endParaRPr lang="sk-SK"/>
          </a:p>
        </p:txBody>
      </p:sp>
    </p:spTree>
    <p:extLst>
      <p:ext uri="{BB962C8B-B14F-4D97-AF65-F5344CB8AC3E}">
        <p14:creationId xmlns:p14="http://schemas.microsoft.com/office/powerpoint/2010/main" val="2087562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AB17B81F-4479-42F2-A3A3-E42011EADD41}"/>
              </a:ext>
            </a:extLst>
          </p:cNvPr>
          <p:cNvSpPr>
            <a:spLocks noGrp="1"/>
          </p:cNvSpPr>
          <p:nvPr>
            <p:ph type="dt" sz="half" idx="10"/>
          </p:nvPr>
        </p:nvSpPr>
        <p:spPr/>
        <p:txBody>
          <a:bodyPr/>
          <a:lstStyle>
            <a:lvl1pPr>
              <a:defRPr/>
            </a:lvl1pPr>
          </a:lstStyle>
          <a:p>
            <a:pPr>
              <a:defRPr/>
            </a:pPr>
            <a:fld id="{6BE7D3A1-8D0D-4992-9080-74C06613ECC2}" type="datetimeFigureOut">
              <a:rPr lang="sk-SK"/>
              <a:pPr>
                <a:defRPr/>
              </a:pPr>
              <a:t>22. 5. 2018</a:t>
            </a:fld>
            <a:endParaRPr lang="sk-SK"/>
          </a:p>
        </p:txBody>
      </p:sp>
      <p:sp>
        <p:nvSpPr>
          <p:cNvPr id="5" name="Footer Placeholder 4">
            <a:extLst>
              <a:ext uri="{FF2B5EF4-FFF2-40B4-BE49-F238E27FC236}">
                <a16:creationId xmlns:a16="http://schemas.microsoft.com/office/drawing/2014/main" id="{4A4506C1-B9F0-402E-857F-82740BBB627B}"/>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D53BE07C-0A11-4B72-9324-D784E3603E9D}"/>
              </a:ext>
            </a:extLst>
          </p:cNvPr>
          <p:cNvSpPr>
            <a:spLocks noGrp="1"/>
          </p:cNvSpPr>
          <p:nvPr>
            <p:ph type="sldNum" sz="quarter" idx="12"/>
          </p:nvPr>
        </p:nvSpPr>
        <p:spPr/>
        <p:txBody>
          <a:bodyPr/>
          <a:lstStyle>
            <a:lvl1pPr>
              <a:defRPr/>
            </a:lvl1pPr>
          </a:lstStyle>
          <a:p>
            <a:pPr>
              <a:defRPr/>
            </a:pPr>
            <a:fld id="{79D8043C-6489-4092-9A37-E949008D3C50}" type="slidenum">
              <a:rPr lang="sk-SK"/>
              <a:pPr>
                <a:defRPr/>
              </a:pPr>
              <a:t>‹#›</a:t>
            </a:fld>
            <a:endParaRPr lang="sk-SK"/>
          </a:p>
        </p:txBody>
      </p:sp>
    </p:spTree>
    <p:extLst>
      <p:ext uri="{BB962C8B-B14F-4D97-AF65-F5344CB8AC3E}">
        <p14:creationId xmlns:p14="http://schemas.microsoft.com/office/powerpoint/2010/main" val="24988151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28650" y="273844"/>
            <a:ext cx="5800725" cy="435887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a:extLst>
              <a:ext uri="{FF2B5EF4-FFF2-40B4-BE49-F238E27FC236}">
                <a16:creationId xmlns:a16="http://schemas.microsoft.com/office/drawing/2014/main" id="{8F2C2BC6-08ED-4120-88C7-F511F6800553}"/>
              </a:ext>
            </a:extLst>
          </p:cNvPr>
          <p:cNvSpPr>
            <a:spLocks noGrp="1"/>
          </p:cNvSpPr>
          <p:nvPr>
            <p:ph type="dt" sz="half" idx="10"/>
          </p:nvPr>
        </p:nvSpPr>
        <p:spPr/>
        <p:txBody>
          <a:bodyPr/>
          <a:lstStyle>
            <a:lvl1pPr>
              <a:defRPr/>
            </a:lvl1pPr>
          </a:lstStyle>
          <a:p>
            <a:pPr>
              <a:defRPr/>
            </a:pPr>
            <a:fld id="{BB670E74-40D4-458B-B752-944C2E6CDEFC}" type="datetimeFigureOut">
              <a:rPr lang="sk-SK"/>
              <a:pPr>
                <a:defRPr/>
              </a:pPr>
              <a:t>22. 5. 2018</a:t>
            </a:fld>
            <a:endParaRPr lang="sk-SK"/>
          </a:p>
        </p:txBody>
      </p:sp>
      <p:sp>
        <p:nvSpPr>
          <p:cNvPr id="5" name="Footer Placeholder 4">
            <a:extLst>
              <a:ext uri="{FF2B5EF4-FFF2-40B4-BE49-F238E27FC236}">
                <a16:creationId xmlns:a16="http://schemas.microsoft.com/office/drawing/2014/main" id="{B7D83202-3C80-4851-A9F4-FEBA1894F3E8}"/>
              </a:ext>
            </a:extLst>
          </p:cNvPr>
          <p:cNvSpPr>
            <a:spLocks noGrp="1"/>
          </p:cNvSpPr>
          <p:nvPr>
            <p:ph type="ftr" sz="quarter" idx="11"/>
          </p:nvPr>
        </p:nvSpPr>
        <p:spPr/>
        <p:txBody>
          <a:bodyPr/>
          <a:lstStyle>
            <a:lvl1pPr>
              <a:defRPr/>
            </a:lvl1pPr>
          </a:lstStyle>
          <a:p>
            <a:pPr>
              <a:defRPr/>
            </a:pPr>
            <a:endParaRPr lang="sk-SK"/>
          </a:p>
        </p:txBody>
      </p:sp>
      <p:sp>
        <p:nvSpPr>
          <p:cNvPr id="6" name="Slide Number Placeholder 5">
            <a:extLst>
              <a:ext uri="{FF2B5EF4-FFF2-40B4-BE49-F238E27FC236}">
                <a16:creationId xmlns:a16="http://schemas.microsoft.com/office/drawing/2014/main" id="{32EEB756-5027-4211-BCAC-AD4FB66A7EF9}"/>
              </a:ext>
            </a:extLst>
          </p:cNvPr>
          <p:cNvSpPr>
            <a:spLocks noGrp="1"/>
          </p:cNvSpPr>
          <p:nvPr>
            <p:ph type="sldNum" sz="quarter" idx="12"/>
          </p:nvPr>
        </p:nvSpPr>
        <p:spPr/>
        <p:txBody>
          <a:bodyPr/>
          <a:lstStyle>
            <a:lvl1pPr>
              <a:defRPr/>
            </a:lvl1pPr>
          </a:lstStyle>
          <a:p>
            <a:pPr>
              <a:defRPr/>
            </a:pPr>
            <a:fld id="{714C44A9-AA44-4FD6-B50F-AF0BAC3FB0D5}" type="slidenum">
              <a:rPr lang="sk-SK"/>
              <a:pPr>
                <a:defRPr/>
              </a:pPr>
              <a:t>‹#›</a:t>
            </a:fld>
            <a:endParaRPr lang="sk-SK"/>
          </a:p>
        </p:txBody>
      </p:sp>
    </p:spTree>
    <p:extLst>
      <p:ext uri="{BB962C8B-B14F-4D97-AF65-F5344CB8AC3E}">
        <p14:creationId xmlns:p14="http://schemas.microsoft.com/office/powerpoint/2010/main" val="880066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22. 5. 2018</a:t>
            </a:fld>
            <a:endParaRPr lang="es-ES" altLang="sk-SK"/>
          </a:p>
        </p:txBody>
      </p:sp>
    </p:spTree>
    <p:extLst>
      <p:ext uri="{BB962C8B-B14F-4D97-AF65-F5344CB8AC3E}">
        <p14:creationId xmlns:p14="http://schemas.microsoft.com/office/powerpoint/2010/main" val="1995353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22. 5. 2018</a:t>
            </a:fld>
            <a:endParaRPr lang="es-ES" altLang="sk-SK"/>
          </a:p>
        </p:txBody>
      </p:sp>
    </p:spTree>
    <p:extLst>
      <p:ext uri="{BB962C8B-B14F-4D97-AF65-F5344CB8AC3E}">
        <p14:creationId xmlns:p14="http://schemas.microsoft.com/office/powerpoint/2010/main" val="9031101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22. 5. 2018</a:t>
            </a:fld>
            <a:endParaRPr lang="es-ES" altLang="sk-SK"/>
          </a:p>
        </p:txBody>
      </p:sp>
    </p:spTree>
    <p:extLst>
      <p:ext uri="{BB962C8B-B14F-4D97-AF65-F5344CB8AC3E}">
        <p14:creationId xmlns:p14="http://schemas.microsoft.com/office/powerpoint/2010/main" val="32359131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22. 5. 2018</a:t>
            </a:fld>
            <a:endParaRPr lang="es-ES" altLang="sk-SK"/>
          </a:p>
        </p:txBody>
      </p:sp>
    </p:spTree>
    <p:extLst>
      <p:ext uri="{BB962C8B-B14F-4D97-AF65-F5344CB8AC3E}">
        <p14:creationId xmlns:p14="http://schemas.microsoft.com/office/powerpoint/2010/main" val="35634763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22. 5. 2018</a:t>
            </a:fld>
            <a:endParaRPr lang="es-ES" altLang="sk-SK"/>
          </a:p>
        </p:txBody>
      </p:sp>
    </p:spTree>
    <p:extLst>
      <p:ext uri="{BB962C8B-B14F-4D97-AF65-F5344CB8AC3E}">
        <p14:creationId xmlns:p14="http://schemas.microsoft.com/office/powerpoint/2010/main" val="9840017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22. 5. 2018</a:t>
            </a:fld>
            <a:endParaRPr lang="es-ES" altLang="sk-SK"/>
          </a:p>
        </p:txBody>
      </p:sp>
    </p:spTree>
    <p:extLst>
      <p:ext uri="{BB962C8B-B14F-4D97-AF65-F5344CB8AC3E}">
        <p14:creationId xmlns:p14="http://schemas.microsoft.com/office/powerpoint/2010/main" val="647858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22. 5. 2018</a:t>
            </a:fld>
            <a:endParaRPr lang="es-ES" altLang="sk-SK"/>
          </a:p>
        </p:txBody>
      </p:sp>
    </p:spTree>
    <p:extLst>
      <p:ext uri="{BB962C8B-B14F-4D97-AF65-F5344CB8AC3E}">
        <p14:creationId xmlns:p14="http://schemas.microsoft.com/office/powerpoint/2010/main" val="40530385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22. 5. 2018</a:t>
            </a:fld>
            <a:endParaRPr lang="es-ES" altLang="sk-SK"/>
          </a:p>
        </p:txBody>
      </p:sp>
    </p:spTree>
    <p:extLst>
      <p:ext uri="{BB962C8B-B14F-4D97-AF65-F5344CB8AC3E}">
        <p14:creationId xmlns:p14="http://schemas.microsoft.com/office/powerpoint/2010/main" val="3495371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22. 5. 2018</a:t>
            </a:fld>
            <a:endParaRPr lang="es-ES" altLang="sk-SK"/>
          </a:p>
        </p:txBody>
      </p:sp>
    </p:spTree>
    <p:extLst>
      <p:ext uri="{BB962C8B-B14F-4D97-AF65-F5344CB8AC3E}">
        <p14:creationId xmlns:p14="http://schemas.microsoft.com/office/powerpoint/2010/main" val="26841738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22. 5. 2018</a:t>
            </a:fld>
            <a:endParaRPr lang="es-ES" altLang="sk-SK"/>
          </a:p>
        </p:txBody>
      </p:sp>
    </p:spTree>
    <p:extLst>
      <p:ext uri="{BB962C8B-B14F-4D97-AF65-F5344CB8AC3E}">
        <p14:creationId xmlns:p14="http://schemas.microsoft.com/office/powerpoint/2010/main" val="32162410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22. 5. 2018</a:t>
            </a:fld>
            <a:endParaRPr lang="es-ES" altLang="sk-SK"/>
          </a:p>
        </p:txBody>
      </p:sp>
    </p:spTree>
    <p:extLst>
      <p:ext uri="{BB962C8B-B14F-4D97-AF65-F5344CB8AC3E}">
        <p14:creationId xmlns:p14="http://schemas.microsoft.com/office/powerpoint/2010/main" val="3488104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6000"/>
            <a:lum/>
          </a:blip>
          <a:srcRect/>
          <a:tile tx="0" ty="0" sx="100000" sy="100000" flip="xy"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DB98C12-7737-444C-83CD-F03A1EA782A1}" type="datetimeFigureOut">
              <a:rPr lang="en-US" smtClean="0"/>
              <a:pPr/>
              <a:t>5/22/2018</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C2DE252-0EF0-427A-A171-474DEE259B6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6000"/>
            <a:lum/>
          </a:blip>
          <a:srcRect/>
          <a:tile tx="0" ty="0" sx="100000" sy="100000" flip="xy" algn="tl"/>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683D15-1620-4B4E-92C3-29D0DBC0A1A0}"/>
              </a:ext>
            </a:extLst>
          </p:cNvPr>
          <p:cNvSpPr>
            <a:spLocks noGrp="1" noChangeArrowheads="1"/>
          </p:cNvSpPr>
          <p:nvPr>
            <p:ph type="title"/>
          </p:nvPr>
        </p:nvSpPr>
        <p:spPr bwMode="auto">
          <a:xfrm>
            <a:off x="628753" y="274044"/>
            <a:ext cx="7886495" cy="993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Kliknutím upravte štýl predlohy nadpisu</a:t>
            </a:r>
            <a:endParaRPr lang="en-US" altLang="sk-SK"/>
          </a:p>
        </p:txBody>
      </p:sp>
      <p:sp>
        <p:nvSpPr>
          <p:cNvPr id="1027" name="Text Placeholder 2">
            <a:extLst>
              <a:ext uri="{FF2B5EF4-FFF2-40B4-BE49-F238E27FC236}">
                <a16:creationId xmlns:a16="http://schemas.microsoft.com/office/drawing/2014/main" id="{0FD350E2-13F9-4D4E-81D0-B0BD27B17AEC}"/>
              </a:ext>
            </a:extLst>
          </p:cNvPr>
          <p:cNvSpPr>
            <a:spLocks noGrp="1" noChangeArrowheads="1"/>
          </p:cNvSpPr>
          <p:nvPr>
            <p:ph type="body" idx="1"/>
          </p:nvPr>
        </p:nvSpPr>
        <p:spPr bwMode="auto">
          <a:xfrm>
            <a:off x="628753" y="1369067"/>
            <a:ext cx="7886495" cy="3263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endParaRPr lang="en-US" altLang="sk-SK"/>
          </a:p>
        </p:txBody>
      </p:sp>
      <p:sp>
        <p:nvSpPr>
          <p:cNvPr id="4" name="Date Placeholder 3">
            <a:extLst>
              <a:ext uri="{FF2B5EF4-FFF2-40B4-BE49-F238E27FC236}">
                <a16:creationId xmlns:a16="http://schemas.microsoft.com/office/drawing/2014/main" id="{57A4ADF9-E86E-4A01-8573-05547A3F03C6}"/>
              </a:ext>
            </a:extLst>
          </p:cNvPr>
          <p:cNvSpPr>
            <a:spLocks noGrp="1"/>
          </p:cNvSpPr>
          <p:nvPr>
            <p:ph type="dt" sz="half" idx="2"/>
          </p:nvPr>
        </p:nvSpPr>
        <p:spPr>
          <a:xfrm>
            <a:off x="628753" y="4766978"/>
            <a:ext cx="2057620" cy="274044"/>
          </a:xfrm>
          <a:prstGeom prst="rect">
            <a:avLst/>
          </a:prstGeom>
        </p:spPr>
        <p:txBody>
          <a:bodyPr vert="horz" lIns="91440" tIns="45720" rIns="91440" bIns="45720" rtlCol="0" anchor="ctr"/>
          <a:lstStyle>
            <a:lvl1pPr algn="l" eaLnBrk="1" fontAlgn="auto" hangingPunct="1">
              <a:spcBef>
                <a:spcPts val="0"/>
              </a:spcBef>
              <a:spcAft>
                <a:spcPts val="0"/>
              </a:spcAft>
              <a:defRPr sz="822">
                <a:solidFill>
                  <a:schemeClr val="tx1">
                    <a:tint val="75000"/>
                  </a:schemeClr>
                </a:solidFill>
                <a:latin typeface="+mn-lt"/>
              </a:defRPr>
            </a:lvl1pPr>
          </a:lstStyle>
          <a:p>
            <a:pPr>
              <a:defRPr/>
            </a:pPr>
            <a:fld id="{DB23E538-BE24-4D75-BE88-51A39350289E}" type="datetimeFigureOut">
              <a:rPr lang="sk-SK"/>
              <a:pPr>
                <a:defRPr/>
              </a:pPr>
              <a:t>22. 5. 2018</a:t>
            </a:fld>
            <a:endParaRPr lang="sk-SK"/>
          </a:p>
        </p:txBody>
      </p:sp>
      <p:sp>
        <p:nvSpPr>
          <p:cNvPr id="5" name="Footer Placeholder 4">
            <a:extLst>
              <a:ext uri="{FF2B5EF4-FFF2-40B4-BE49-F238E27FC236}">
                <a16:creationId xmlns:a16="http://schemas.microsoft.com/office/drawing/2014/main" id="{38D931C1-46D2-4BF6-B0EB-E1559938A790}"/>
              </a:ext>
            </a:extLst>
          </p:cNvPr>
          <p:cNvSpPr>
            <a:spLocks noGrp="1"/>
          </p:cNvSpPr>
          <p:nvPr>
            <p:ph type="ftr" sz="quarter" idx="3"/>
          </p:nvPr>
        </p:nvSpPr>
        <p:spPr>
          <a:xfrm>
            <a:off x="3029100" y="4766978"/>
            <a:ext cx="3085801" cy="274044"/>
          </a:xfrm>
          <a:prstGeom prst="rect">
            <a:avLst/>
          </a:prstGeom>
        </p:spPr>
        <p:txBody>
          <a:bodyPr vert="horz" lIns="91440" tIns="45720" rIns="91440" bIns="45720" rtlCol="0" anchor="ctr"/>
          <a:lstStyle>
            <a:lvl1pPr algn="ctr" eaLnBrk="1" fontAlgn="auto" hangingPunct="1">
              <a:spcBef>
                <a:spcPts val="0"/>
              </a:spcBef>
              <a:spcAft>
                <a:spcPts val="0"/>
              </a:spcAft>
              <a:defRPr sz="822">
                <a:solidFill>
                  <a:schemeClr val="tx1">
                    <a:tint val="75000"/>
                  </a:schemeClr>
                </a:solidFill>
                <a:latin typeface="+mn-lt"/>
              </a:defRPr>
            </a:lvl1pPr>
          </a:lstStyle>
          <a:p>
            <a:pPr>
              <a:defRPr/>
            </a:pPr>
            <a:endParaRPr lang="sk-SK"/>
          </a:p>
        </p:txBody>
      </p:sp>
      <p:sp>
        <p:nvSpPr>
          <p:cNvPr id="6" name="Slide Number Placeholder 5">
            <a:extLst>
              <a:ext uri="{FF2B5EF4-FFF2-40B4-BE49-F238E27FC236}">
                <a16:creationId xmlns:a16="http://schemas.microsoft.com/office/drawing/2014/main" id="{9E0A1FE3-CFF9-4A89-8994-B511AB412590}"/>
              </a:ext>
            </a:extLst>
          </p:cNvPr>
          <p:cNvSpPr>
            <a:spLocks noGrp="1"/>
          </p:cNvSpPr>
          <p:nvPr>
            <p:ph type="sldNum" sz="quarter" idx="4"/>
          </p:nvPr>
        </p:nvSpPr>
        <p:spPr>
          <a:xfrm>
            <a:off x="6457628" y="4766978"/>
            <a:ext cx="2057620" cy="274044"/>
          </a:xfrm>
          <a:prstGeom prst="rect">
            <a:avLst/>
          </a:prstGeom>
        </p:spPr>
        <p:txBody>
          <a:bodyPr vert="horz" lIns="91440" tIns="45720" rIns="91440" bIns="45720" rtlCol="0" anchor="ctr"/>
          <a:lstStyle>
            <a:lvl1pPr algn="r" eaLnBrk="1" fontAlgn="auto" hangingPunct="1">
              <a:spcBef>
                <a:spcPts val="0"/>
              </a:spcBef>
              <a:spcAft>
                <a:spcPts val="0"/>
              </a:spcAft>
              <a:defRPr sz="822">
                <a:solidFill>
                  <a:schemeClr val="tx1">
                    <a:tint val="75000"/>
                  </a:schemeClr>
                </a:solidFill>
                <a:latin typeface="+mn-lt"/>
              </a:defRPr>
            </a:lvl1pPr>
          </a:lstStyle>
          <a:p>
            <a:pPr>
              <a:defRPr/>
            </a:pPr>
            <a:fld id="{99BA89D9-0ECD-48E7-BBE8-B341933EB5BB}" type="slidenum">
              <a:rPr lang="sk-SK"/>
              <a:pPr>
                <a:defRPr/>
              </a:pPr>
              <a:t>‹#›</a:t>
            </a:fld>
            <a:endParaRPr lang="sk-SK"/>
          </a:p>
        </p:txBody>
      </p:sp>
    </p:spTree>
    <p:extLst>
      <p:ext uri="{BB962C8B-B14F-4D97-AF65-F5344CB8AC3E}">
        <p14:creationId xmlns:p14="http://schemas.microsoft.com/office/powerpoint/2010/main" val="29362589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26369" rtl="0" eaLnBrk="0" fontAlgn="base" hangingPunct="0">
        <a:lnSpc>
          <a:spcPct val="90000"/>
        </a:lnSpc>
        <a:spcBef>
          <a:spcPct val="0"/>
        </a:spcBef>
        <a:spcAft>
          <a:spcPct val="0"/>
        </a:spcAft>
        <a:defRPr sz="2974" kern="1200">
          <a:solidFill>
            <a:schemeClr val="tx1"/>
          </a:solidFill>
          <a:latin typeface="+mj-lt"/>
          <a:ea typeface="+mj-ea"/>
          <a:cs typeface="+mj-cs"/>
        </a:defRPr>
      </a:lvl1pPr>
      <a:lvl2pPr algn="l" defTabSz="626369" rtl="0" eaLnBrk="0" fontAlgn="base" hangingPunct="0">
        <a:lnSpc>
          <a:spcPct val="90000"/>
        </a:lnSpc>
        <a:spcBef>
          <a:spcPct val="0"/>
        </a:spcBef>
        <a:spcAft>
          <a:spcPct val="0"/>
        </a:spcAft>
        <a:defRPr sz="2974">
          <a:solidFill>
            <a:schemeClr val="tx1"/>
          </a:solidFill>
          <a:latin typeface="Calibri Light" panose="020F0302020204030204" pitchFamily="34" charset="0"/>
        </a:defRPr>
      </a:lvl2pPr>
      <a:lvl3pPr algn="l" defTabSz="626369" rtl="0" eaLnBrk="0" fontAlgn="base" hangingPunct="0">
        <a:lnSpc>
          <a:spcPct val="90000"/>
        </a:lnSpc>
        <a:spcBef>
          <a:spcPct val="0"/>
        </a:spcBef>
        <a:spcAft>
          <a:spcPct val="0"/>
        </a:spcAft>
        <a:defRPr sz="2974">
          <a:solidFill>
            <a:schemeClr val="tx1"/>
          </a:solidFill>
          <a:latin typeface="Calibri Light" panose="020F0302020204030204" pitchFamily="34" charset="0"/>
        </a:defRPr>
      </a:lvl3pPr>
      <a:lvl4pPr algn="l" defTabSz="626369" rtl="0" eaLnBrk="0" fontAlgn="base" hangingPunct="0">
        <a:lnSpc>
          <a:spcPct val="90000"/>
        </a:lnSpc>
        <a:spcBef>
          <a:spcPct val="0"/>
        </a:spcBef>
        <a:spcAft>
          <a:spcPct val="0"/>
        </a:spcAft>
        <a:defRPr sz="2974">
          <a:solidFill>
            <a:schemeClr val="tx1"/>
          </a:solidFill>
          <a:latin typeface="Calibri Light" panose="020F0302020204030204" pitchFamily="34" charset="0"/>
        </a:defRPr>
      </a:lvl4pPr>
      <a:lvl5pPr algn="l" defTabSz="626369" rtl="0" eaLnBrk="0" fontAlgn="base" hangingPunct="0">
        <a:lnSpc>
          <a:spcPct val="90000"/>
        </a:lnSpc>
        <a:spcBef>
          <a:spcPct val="0"/>
        </a:spcBef>
        <a:spcAft>
          <a:spcPct val="0"/>
        </a:spcAft>
        <a:defRPr sz="2974">
          <a:solidFill>
            <a:schemeClr val="tx1"/>
          </a:solidFill>
          <a:latin typeface="Calibri Light" panose="020F0302020204030204" pitchFamily="34" charset="0"/>
        </a:defRPr>
      </a:lvl5pPr>
      <a:lvl6pPr marL="331607" algn="l" defTabSz="626369" rtl="0" fontAlgn="base">
        <a:lnSpc>
          <a:spcPct val="90000"/>
        </a:lnSpc>
        <a:spcBef>
          <a:spcPct val="0"/>
        </a:spcBef>
        <a:spcAft>
          <a:spcPct val="0"/>
        </a:spcAft>
        <a:defRPr sz="2974">
          <a:solidFill>
            <a:schemeClr val="tx1"/>
          </a:solidFill>
          <a:latin typeface="Calibri Light" panose="020F0302020204030204" pitchFamily="34" charset="0"/>
        </a:defRPr>
      </a:lvl6pPr>
      <a:lvl7pPr marL="663214" algn="l" defTabSz="626369" rtl="0" fontAlgn="base">
        <a:lnSpc>
          <a:spcPct val="90000"/>
        </a:lnSpc>
        <a:spcBef>
          <a:spcPct val="0"/>
        </a:spcBef>
        <a:spcAft>
          <a:spcPct val="0"/>
        </a:spcAft>
        <a:defRPr sz="2974">
          <a:solidFill>
            <a:schemeClr val="tx1"/>
          </a:solidFill>
          <a:latin typeface="Calibri Light" panose="020F0302020204030204" pitchFamily="34" charset="0"/>
        </a:defRPr>
      </a:lvl7pPr>
      <a:lvl8pPr marL="994821" algn="l" defTabSz="626369" rtl="0" fontAlgn="base">
        <a:lnSpc>
          <a:spcPct val="90000"/>
        </a:lnSpc>
        <a:spcBef>
          <a:spcPct val="0"/>
        </a:spcBef>
        <a:spcAft>
          <a:spcPct val="0"/>
        </a:spcAft>
        <a:defRPr sz="2974">
          <a:solidFill>
            <a:schemeClr val="tx1"/>
          </a:solidFill>
          <a:latin typeface="Calibri Light" panose="020F0302020204030204" pitchFamily="34" charset="0"/>
        </a:defRPr>
      </a:lvl8pPr>
      <a:lvl9pPr marL="1326429" algn="l" defTabSz="626369" rtl="0" fontAlgn="base">
        <a:lnSpc>
          <a:spcPct val="90000"/>
        </a:lnSpc>
        <a:spcBef>
          <a:spcPct val="0"/>
        </a:spcBef>
        <a:spcAft>
          <a:spcPct val="0"/>
        </a:spcAft>
        <a:defRPr sz="2974">
          <a:solidFill>
            <a:schemeClr val="tx1"/>
          </a:solidFill>
          <a:latin typeface="Calibri Light" panose="020F0302020204030204" pitchFamily="34" charset="0"/>
        </a:defRPr>
      </a:lvl9pPr>
    </p:titleStyle>
    <p:bodyStyle>
      <a:lvl1pPr marL="156592" indent="-156592" algn="l" defTabSz="626369" rtl="0" eaLnBrk="0" fontAlgn="base" hangingPunct="0">
        <a:lnSpc>
          <a:spcPct val="90000"/>
        </a:lnSpc>
        <a:spcBef>
          <a:spcPts val="689"/>
        </a:spcBef>
        <a:spcAft>
          <a:spcPct val="0"/>
        </a:spcAft>
        <a:buFont typeface="Arial" panose="020B0604020202020204" pitchFamily="34" charset="0"/>
        <a:buChar char="•"/>
        <a:defRPr sz="1886" kern="1200">
          <a:solidFill>
            <a:schemeClr val="tx1"/>
          </a:solidFill>
          <a:latin typeface="+mn-lt"/>
          <a:ea typeface="+mn-ea"/>
          <a:cs typeface="+mn-cs"/>
        </a:defRPr>
      </a:lvl1pPr>
      <a:lvl2pPr marL="469777" indent="-156592" algn="l" defTabSz="626369" rtl="0" eaLnBrk="0" fontAlgn="base" hangingPunct="0">
        <a:lnSpc>
          <a:spcPct val="90000"/>
        </a:lnSpc>
        <a:spcBef>
          <a:spcPts val="345"/>
        </a:spcBef>
        <a:spcAft>
          <a:spcPct val="0"/>
        </a:spcAft>
        <a:buFont typeface="Arial" panose="020B0604020202020204" pitchFamily="34" charset="0"/>
        <a:buChar char="•"/>
        <a:defRPr sz="1596" kern="1200">
          <a:solidFill>
            <a:schemeClr val="tx1"/>
          </a:solidFill>
          <a:latin typeface="+mn-lt"/>
          <a:ea typeface="+mn-ea"/>
          <a:cs typeface="+mn-cs"/>
        </a:defRPr>
      </a:lvl2pPr>
      <a:lvl3pPr marL="782961" indent="-156592" algn="l" defTabSz="626369" rtl="0" eaLnBrk="0" fontAlgn="base" hangingPunct="0">
        <a:lnSpc>
          <a:spcPct val="90000"/>
        </a:lnSpc>
        <a:spcBef>
          <a:spcPts val="345"/>
        </a:spcBef>
        <a:spcAft>
          <a:spcPct val="0"/>
        </a:spcAft>
        <a:buFont typeface="Arial" panose="020B0604020202020204" pitchFamily="34" charset="0"/>
        <a:buChar char="•"/>
        <a:defRPr kern="1200">
          <a:solidFill>
            <a:schemeClr val="tx1"/>
          </a:solidFill>
          <a:latin typeface="+mn-lt"/>
          <a:ea typeface="+mn-ea"/>
          <a:cs typeface="+mn-cs"/>
        </a:defRPr>
      </a:lvl3pPr>
      <a:lvl4pPr marL="1096146" indent="-156592" algn="l" defTabSz="626369" rtl="0" eaLnBrk="0" fontAlgn="base" hangingPunct="0">
        <a:lnSpc>
          <a:spcPct val="90000"/>
        </a:lnSpc>
        <a:spcBef>
          <a:spcPts val="345"/>
        </a:spcBef>
        <a:spcAft>
          <a:spcPct val="0"/>
        </a:spcAft>
        <a:buFont typeface="Arial" panose="020B0604020202020204" pitchFamily="34" charset="0"/>
        <a:buChar char="•"/>
        <a:defRPr sz="1233" kern="1200">
          <a:solidFill>
            <a:schemeClr val="tx1"/>
          </a:solidFill>
          <a:latin typeface="+mn-lt"/>
          <a:ea typeface="+mn-ea"/>
          <a:cs typeface="+mn-cs"/>
        </a:defRPr>
      </a:lvl4pPr>
      <a:lvl5pPr marL="1409330" indent="-156592" algn="l" defTabSz="626369" rtl="0" eaLnBrk="0" fontAlgn="base" hangingPunct="0">
        <a:lnSpc>
          <a:spcPct val="90000"/>
        </a:lnSpc>
        <a:spcBef>
          <a:spcPts val="345"/>
        </a:spcBef>
        <a:spcAft>
          <a:spcPct val="0"/>
        </a:spcAft>
        <a:buFont typeface="Arial" panose="020B0604020202020204" pitchFamily="34" charset="0"/>
        <a:buChar char="•"/>
        <a:defRPr sz="1233" kern="1200">
          <a:solidFill>
            <a:schemeClr val="tx1"/>
          </a:solidFill>
          <a:latin typeface="+mn-lt"/>
          <a:ea typeface="+mn-ea"/>
          <a:cs typeface="+mn-cs"/>
        </a:defRPr>
      </a:lvl5pPr>
      <a:lvl6pPr marL="1723346" indent="-156668" algn="l" defTabSz="626672" rtl="0" eaLnBrk="1" latinLnBrk="0" hangingPunct="1">
        <a:lnSpc>
          <a:spcPct val="90000"/>
        </a:lnSpc>
        <a:spcBef>
          <a:spcPts val="342"/>
        </a:spcBef>
        <a:buFont typeface="Arial" panose="020B0604020202020204" pitchFamily="34" charset="0"/>
        <a:buChar char="•"/>
        <a:defRPr sz="1234" kern="1200">
          <a:solidFill>
            <a:schemeClr val="tx1"/>
          </a:solidFill>
          <a:latin typeface="+mn-lt"/>
          <a:ea typeface="+mn-ea"/>
          <a:cs typeface="+mn-cs"/>
        </a:defRPr>
      </a:lvl6pPr>
      <a:lvl7pPr marL="2036682" indent="-156668" algn="l" defTabSz="626672" rtl="0" eaLnBrk="1" latinLnBrk="0" hangingPunct="1">
        <a:lnSpc>
          <a:spcPct val="90000"/>
        </a:lnSpc>
        <a:spcBef>
          <a:spcPts val="342"/>
        </a:spcBef>
        <a:buFont typeface="Arial" panose="020B0604020202020204" pitchFamily="34" charset="0"/>
        <a:buChar char="•"/>
        <a:defRPr sz="1234" kern="1200">
          <a:solidFill>
            <a:schemeClr val="tx1"/>
          </a:solidFill>
          <a:latin typeface="+mn-lt"/>
          <a:ea typeface="+mn-ea"/>
          <a:cs typeface="+mn-cs"/>
        </a:defRPr>
      </a:lvl7pPr>
      <a:lvl8pPr marL="2350017" indent="-156668" algn="l" defTabSz="626672" rtl="0" eaLnBrk="1" latinLnBrk="0" hangingPunct="1">
        <a:lnSpc>
          <a:spcPct val="90000"/>
        </a:lnSpc>
        <a:spcBef>
          <a:spcPts val="342"/>
        </a:spcBef>
        <a:buFont typeface="Arial" panose="020B0604020202020204" pitchFamily="34" charset="0"/>
        <a:buChar char="•"/>
        <a:defRPr sz="1234" kern="1200">
          <a:solidFill>
            <a:schemeClr val="tx1"/>
          </a:solidFill>
          <a:latin typeface="+mn-lt"/>
          <a:ea typeface="+mn-ea"/>
          <a:cs typeface="+mn-cs"/>
        </a:defRPr>
      </a:lvl8pPr>
      <a:lvl9pPr marL="2663352" indent="-156668" algn="l" defTabSz="626672" rtl="0" eaLnBrk="1" latinLnBrk="0" hangingPunct="1">
        <a:lnSpc>
          <a:spcPct val="90000"/>
        </a:lnSpc>
        <a:spcBef>
          <a:spcPts val="342"/>
        </a:spcBef>
        <a:buFont typeface="Arial" panose="020B0604020202020204" pitchFamily="34" charset="0"/>
        <a:buChar char="•"/>
        <a:defRPr sz="1234" kern="1200">
          <a:solidFill>
            <a:schemeClr val="tx1"/>
          </a:solidFill>
          <a:latin typeface="+mn-lt"/>
          <a:ea typeface="+mn-ea"/>
          <a:cs typeface="+mn-cs"/>
        </a:defRPr>
      </a:lvl9pPr>
    </p:bodyStyle>
    <p:otherStyle>
      <a:defPPr>
        <a:defRPr lang="en-US"/>
      </a:defPPr>
      <a:lvl1pPr marL="0" algn="l" defTabSz="626672" rtl="0" eaLnBrk="1" latinLnBrk="0" hangingPunct="1">
        <a:defRPr sz="1234" kern="1200">
          <a:solidFill>
            <a:schemeClr val="tx1"/>
          </a:solidFill>
          <a:latin typeface="+mn-lt"/>
          <a:ea typeface="+mn-ea"/>
          <a:cs typeface="+mn-cs"/>
        </a:defRPr>
      </a:lvl1pPr>
      <a:lvl2pPr marL="313335" algn="l" defTabSz="626672" rtl="0" eaLnBrk="1" latinLnBrk="0" hangingPunct="1">
        <a:defRPr sz="1234" kern="1200">
          <a:solidFill>
            <a:schemeClr val="tx1"/>
          </a:solidFill>
          <a:latin typeface="+mn-lt"/>
          <a:ea typeface="+mn-ea"/>
          <a:cs typeface="+mn-cs"/>
        </a:defRPr>
      </a:lvl2pPr>
      <a:lvl3pPr marL="626672" algn="l" defTabSz="626672" rtl="0" eaLnBrk="1" latinLnBrk="0" hangingPunct="1">
        <a:defRPr sz="1234" kern="1200">
          <a:solidFill>
            <a:schemeClr val="tx1"/>
          </a:solidFill>
          <a:latin typeface="+mn-lt"/>
          <a:ea typeface="+mn-ea"/>
          <a:cs typeface="+mn-cs"/>
        </a:defRPr>
      </a:lvl3pPr>
      <a:lvl4pPr marL="940007" algn="l" defTabSz="626672" rtl="0" eaLnBrk="1" latinLnBrk="0" hangingPunct="1">
        <a:defRPr sz="1234" kern="1200">
          <a:solidFill>
            <a:schemeClr val="tx1"/>
          </a:solidFill>
          <a:latin typeface="+mn-lt"/>
          <a:ea typeface="+mn-ea"/>
          <a:cs typeface="+mn-cs"/>
        </a:defRPr>
      </a:lvl4pPr>
      <a:lvl5pPr marL="1253342" algn="l" defTabSz="626672" rtl="0" eaLnBrk="1" latinLnBrk="0" hangingPunct="1">
        <a:defRPr sz="1234" kern="1200">
          <a:solidFill>
            <a:schemeClr val="tx1"/>
          </a:solidFill>
          <a:latin typeface="+mn-lt"/>
          <a:ea typeface="+mn-ea"/>
          <a:cs typeface="+mn-cs"/>
        </a:defRPr>
      </a:lvl5pPr>
      <a:lvl6pPr marL="1566678" algn="l" defTabSz="626672" rtl="0" eaLnBrk="1" latinLnBrk="0" hangingPunct="1">
        <a:defRPr sz="1234" kern="1200">
          <a:solidFill>
            <a:schemeClr val="tx1"/>
          </a:solidFill>
          <a:latin typeface="+mn-lt"/>
          <a:ea typeface="+mn-ea"/>
          <a:cs typeface="+mn-cs"/>
        </a:defRPr>
      </a:lvl6pPr>
      <a:lvl7pPr marL="1880014" algn="l" defTabSz="626672" rtl="0" eaLnBrk="1" latinLnBrk="0" hangingPunct="1">
        <a:defRPr sz="1234" kern="1200">
          <a:solidFill>
            <a:schemeClr val="tx1"/>
          </a:solidFill>
          <a:latin typeface="+mn-lt"/>
          <a:ea typeface="+mn-ea"/>
          <a:cs typeface="+mn-cs"/>
        </a:defRPr>
      </a:lvl7pPr>
      <a:lvl8pPr marL="2193349" algn="l" defTabSz="626672" rtl="0" eaLnBrk="1" latinLnBrk="0" hangingPunct="1">
        <a:defRPr sz="1234" kern="1200">
          <a:solidFill>
            <a:schemeClr val="tx1"/>
          </a:solidFill>
          <a:latin typeface="+mn-lt"/>
          <a:ea typeface="+mn-ea"/>
          <a:cs typeface="+mn-cs"/>
        </a:defRPr>
      </a:lvl8pPr>
      <a:lvl9pPr marL="2506685" algn="l" defTabSz="626672" rtl="0" eaLnBrk="1" latinLnBrk="0" hangingPunct="1">
        <a:defRPr sz="123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22. 5. 2018</a:t>
            </a:fld>
            <a:endParaRPr lang="es-ES" altLang="sk-SK"/>
          </a:p>
        </p:txBody>
      </p:sp>
    </p:spTree>
    <p:extLst>
      <p:ext uri="{BB962C8B-B14F-4D97-AF65-F5344CB8AC3E}">
        <p14:creationId xmlns:p14="http://schemas.microsoft.com/office/powerpoint/2010/main" val="31394943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jpeg"/><Relationship Id="rId2" Type="http://schemas.openxmlformats.org/officeDocument/2006/relationships/image" Target="../media/image46.jpeg"/><Relationship Id="rId1" Type="http://schemas.openxmlformats.org/officeDocument/2006/relationships/slideLayout" Target="../slideLayouts/slideLayout1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2.png"/></Relationships>
</file>

<file path=ppt/slides/_rels/slide4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FD98086C-8692-4DAB-A247-CD66317730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2" name="TextBox 1"/>
          <p:cNvSpPr txBox="1"/>
          <p:nvPr/>
        </p:nvSpPr>
        <p:spPr>
          <a:xfrm>
            <a:off x="455100" y="217258"/>
            <a:ext cx="8305800" cy="4708981"/>
          </a:xfrm>
          <a:prstGeom prst="rect">
            <a:avLst/>
          </a:prstGeom>
          <a:noFill/>
        </p:spPr>
        <p:txBody>
          <a:bodyPr wrap="square" rtlCol="0">
            <a:spAutoFit/>
          </a:bodyPr>
          <a:lstStyle/>
          <a:p>
            <a:pPr algn="ctr" fontAlgn="base"/>
            <a:r>
              <a:rPr lang="en-US" sz="3200" b="1" u="sng" dirty="0">
                <a:ln w="6600">
                  <a:solidFill>
                    <a:schemeClr val="accent2"/>
                  </a:solidFill>
                  <a:prstDash val="solid"/>
                </a:ln>
                <a:solidFill>
                  <a:srgbClr val="FFFFFF"/>
                </a:solidFill>
                <a:effectLst>
                  <a:outerShdw dist="38100" dir="2700000" algn="tl" rotWithShape="0">
                    <a:schemeClr val="accent2"/>
                  </a:outerShdw>
                </a:effectLst>
                <a:latin typeface="Castanet" pitchFamily="2" charset="0"/>
                <a:cs typeface="Aharoni" pitchFamily="2" charset="-79"/>
              </a:rPr>
              <a:t>Greatest Architectural Marvels On Earth</a:t>
            </a:r>
          </a:p>
          <a:p>
            <a:pPr algn="ctr" fontAlgn="base"/>
            <a:r>
              <a:rPr lang="en-US" sz="1600" b="1" dirty="0">
                <a:ln w="3175">
                  <a:solidFill>
                    <a:schemeClr val="accent2"/>
                  </a:solidFill>
                  <a:prstDash val="solid"/>
                </a:ln>
                <a:solidFill>
                  <a:schemeClr val="bg1"/>
                </a:solidFill>
                <a:latin typeface="Castanet" pitchFamily="2" charset="0"/>
                <a:cs typeface="Aharoni" pitchFamily="2" charset="-79"/>
              </a:rPr>
              <a:t>(A very special compilation)</a:t>
            </a:r>
          </a:p>
          <a:p>
            <a:pPr fontAlgn="base"/>
            <a:endParaRPr lang="en-US" sz="1400" b="1" u="sng" dirty="0">
              <a:latin typeface="Aharoni" pitchFamily="2" charset="-79"/>
              <a:cs typeface="Aharoni" pitchFamily="2" charset="-79"/>
            </a:endParaRPr>
          </a:p>
          <a:p>
            <a:pPr algn="justLow" fontAlgn="base"/>
            <a:r>
              <a:rPr lang="en-US" sz="1400" dirty="0">
                <a:solidFill>
                  <a:schemeClr val="accent2">
                    <a:lumMod val="75000"/>
                  </a:schemeClr>
                </a:solidFill>
              </a:rPr>
              <a:t>This presentation of architectural marvels in the world includes homes, buildings, bridges</a:t>
            </a:r>
            <a:r>
              <a:rPr lang="en-US" sz="1400">
                <a:solidFill>
                  <a:schemeClr val="accent2">
                    <a:lumMod val="75000"/>
                  </a:schemeClr>
                </a:solidFill>
              </a:rPr>
              <a:t>, structures and</a:t>
            </a:r>
            <a:r>
              <a:rPr lang="sk-SK" sz="1400">
                <a:solidFill>
                  <a:schemeClr val="accent2">
                    <a:lumMod val="75000"/>
                  </a:schemeClr>
                </a:solidFill>
              </a:rPr>
              <a:t>  </a:t>
            </a:r>
            <a:r>
              <a:rPr lang="en-US" sz="1400">
                <a:solidFill>
                  <a:schemeClr val="accent2">
                    <a:lumMod val="75000"/>
                  </a:schemeClr>
                </a:solidFill>
              </a:rPr>
              <a:t>monuments </a:t>
            </a:r>
            <a:r>
              <a:rPr lang="en-US" sz="1400" dirty="0">
                <a:solidFill>
                  <a:schemeClr val="accent2">
                    <a:lumMod val="75000"/>
                  </a:schemeClr>
                </a:solidFill>
              </a:rPr>
              <a:t>of the greatest modern designs. Only the most exceptional examples of </a:t>
            </a:r>
            <a:r>
              <a:rPr lang="en-US" sz="1400">
                <a:solidFill>
                  <a:schemeClr val="accent2">
                    <a:lumMod val="75000"/>
                  </a:schemeClr>
                </a:solidFill>
              </a:rPr>
              <a:t>modern architecture</a:t>
            </a:r>
            <a:r>
              <a:rPr lang="sk-SK" sz="1400">
                <a:solidFill>
                  <a:schemeClr val="accent2">
                    <a:lumMod val="75000"/>
                  </a:schemeClr>
                </a:solidFill>
              </a:rPr>
              <a:t> </a:t>
            </a:r>
            <a:r>
              <a:rPr lang="en-US" sz="1400">
                <a:solidFill>
                  <a:schemeClr val="accent2">
                    <a:lumMod val="75000"/>
                  </a:schemeClr>
                </a:solidFill>
              </a:rPr>
              <a:t>buildings </a:t>
            </a:r>
            <a:r>
              <a:rPr lang="en-US" sz="1400" dirty="0">
                <a:solidFill>
                  <a:schemeClr val="accent2">
                    <a:lumMod val="75000"/>
                  </a:schemeClr>
                </a:solidFill>
              </a:rPr>
              <a:t>have been included in this </a:t>
            </a:r>
            <a:r>
              <a:rPr lang="en-US" sz="1400">
                <a:solidFill>
                  <a:schemeClr val="accent2">
                    <a:lumMod val="75000"/>
                  </a:schemeClr>
                </a:solidFill>
              </a:rPr>
              <a:t>list.</a:t>
            </a:r>
            <a:endParaRPr lang="sk-SK" sz="1400">
              <a:solidFill>
                <a:schemeClr val="accent2">
                  <a:lumMod val="75000"/>
                </a:schemeClr>
              </a:solidFill>
            </a:endParaRPr>
          </a:p>
          <a:p>
            <a:pPr algn="justLow" fontAlgn="base"/>
            <a:br>
              <a:rPr lang="en-US" sz="1400" dirty="0">
                <a:solidFill>
                  <a:schemeClr val="accent2">
                    <a:lumMod val="75000"/>
                  </a:schemeClr>
                </a:solidFill>
              </a:rPr>
            </a:br>
            <a:r>
              <a:rPr lang="en-US" sz="1400" dirty="0">
                <a:solidFill>
                  <a:schemeClr val="accent2">
                    <a:lumMod val="75000"/>
                  </a:schemeClr>
                </a:solidFill>
              </a:rPr>
              <a:t>They include the best of modern architecture that contemporary engineers and architects have to offer. From the famous </a:t>
            </a:r>
            <a:r>
              <a:rPr lang="en-US" sz="1400" dirty="0" err="1">
                <a:solidFill>
                  <a:schemeClr val="accent2">
                    <a:lumMod val="75000"/>
                  </a:schemeClr>
                </a:solidFill>
              </a:rPr>
              <a:t>Burj</a:t>
            </a:r>
            <a:r>
              <a:rPr lang="en-US" sz="1400" dirty="0">
                <a:solidFill>
                  <a:schemeClr val="accent2">
                    <a:lumMod val="75000"/>
                  </a:schemeClr>
                </a:solidFill>
              </a:rPr>
              <a:t> </a:t>
            </a:r>
            <a:r>
              <a:rPr lang="en-US" sz="1400" dirty="0" err="1">
                <a:solidFill>
                  <a:schemeClr val="accent2">
                    <a:lumMod val="75000"/>
                  </a:schemeClr>
                </a:solidFill>
              </a:rPr>
              <a:t>Khalifa</a:t>
            </a:r>
            <a:r>
              <a:rPr lang="en-US" sz="1400" dirty="0">
                <a:solidFill>
                  <a:schemeClr val="accent2">
                    <a:lumMod val="75000"/>
                  </a:schemeClr>
                </a:solidFill>
              </a:rPr>
              <a:t> (the tallest building in the world) to the Sapporo Dome (which touts a moving field) to </a:t>
            </a:r>
            <a:r>
              <a:rPr lang="en-US" sz="1400" dirty="0" err="1">
                <a:solidFill>
                  <a:schemeClr val="accent2">
                    <a:lumMod val="75000"/>
                  </a:schemeClr>
                </a:solidFill>
              </a:rPr>
              <a:t>theShanghai</a:t>
            </a:r>
            <a:r>
              <a:rPr lang="en-US" sz="1400" dirty="0">
                <a:solidFill>
                  <a:schemeClr val="accent2">
                    <a:lumMod val="75000"/>
                  </a:schemeClr>
                </a:solidFill>
              </a:rPr>
              <a:t> Railway Station, there is no shortage of amazing architecture among these modern architectural feats. Go ahead and let me know which amongst them is the very best. </a:t>
            </a:r>
          </a:p>
          <a:p>
            <a:pPr fontAlgn="base"/>
            <a:endParaRPr lang="sk-SK" sz="1400"/>
          </a:p>
          <a:p>
            <a:pPr fontAlgn="base"/>
            <a:endParaRPr lang="sk-SK" sz="1400"/>
          </a:p>
          <a:p>
            <a:pPr fontAlgn="base"/>
            <a:endParaRPr lang="sk-SK" sz="1400"/>
          </a:p>
          <a:p>
            <a:pPr fontAlgn="base"/>
            <a:endParaRPr lang="sk-SK" sz="1400"/>
          </a:p>
          <a:p>
            <a:pPr fontAlgn="base"/>
            <a:endParaRPr lang="sk-SK" sz="1400"/>
          </a:p>
          <a:p>
            <a:pPr fontAlgn="base"/>
            <a:endParaRPr lang="sk-SK" sz="1400"/>
          </a:p>
          <a:p>
            <a:pPr fontAlgn="base"/>
            <a:endParaRPr lang="en-US" sz="1400" dirty="0"/>
          </a:p>
          <a:p>
            <a:pPr fontAlgn="base"/>
            <a:r>
              <a:rPr lang="sk-SK" sz="1400">
                <a:solidFill>
                  <a:schemeClr val="accent2">
                    <a:lumMod val="75000"/>
                  </a:schemeClr>
                </a:solidFill>
              </a:rPr>
              <a:t>                                          </a:t>
            </a:r>
            <a:r>
              <a:rPr lang="en-US" sz="1400">
                <a:solidFill>
                  <a:schemeClr val="accent2">
                    <a:lumMod val="75000"/>
                  </a:schemeClr>
                </a:solidFill>
              </a:rPr>
              <a:t>TONY </a:t>
            </a:r>
            <a:r>
              <a:rPr lang="en-US" sz="1400" dirty="0">
                <a:solidFill>
                  <a:schemeClr val="accent2">
                    <a:lumMod val="75000"/>
                  </a:schemeClr>
                </a:solidFill>
              </a:rPr>
              <a:t>CHACKO</a:t>
            </a:r>
          </a:p>
          <a:p>
            <a:pPr fontAlgn="base"/>
            <a:r>
              <a:rPr lang="sk-SK" sz="1400">
                <a:solidFill>
                  <a:schemeClr val="accent2">
                    <a:lumMod val="75000"/>
                  </a:schemeClr>
                </a:solidFill>
              </a:rPr>
              <a:t>                            </a:t>
            </a:r>
            <a:r>
              <a:rPr lang="sk-SK" sz="1400" dirty="0">
                <a:solidFill>
                  <a:schemeClr val="accent2">
                    <a:lumMod val="75000"/>
                  </a:schemeClr>
                </a:solidFill>
              </a:rPr>
              <a:t> </a:t>
            </a:r>
            <a:r>
              <a:rPr lang="en-US" sz="1400">
                <a:solidFill>
                  <a:schemeClr val="accent2">
                    <a:lumMod val="75000"/>
                  </a:schemeClr>
                </a:solidFill>
              </a:rPr>
              <a:t>tonychacko2000</a:t>
            </a:r>
            <a:r>
              <a:rPr lang="en-US" sz="1400" dirty="0">
                <a:solidFill>
                  <a:schemeClr val="accent2">
                    <a:lumMod val="75000"/>
                  </a:schemeClr>
                </a:solidFill>
              </a:rPr>
              <a:t>@gmail</a:t>
            </a:r>
            <a:r>
              <a:rPr lang="en-US" sz="1400">
                <a:solidFill>
                  <a:schemeClr val="accent2">
                    <a:lumMod val="75000"/>
                  </a:schemeClr>
                </a:solidFill>
              </a:rPr>
              <a:t>.com</a:t>
            </a:r>
            <a:endParaRPr lang="en-US" sz="1600" b="1" dirty="0">
              <a:solidFill>
                <a:schemeClr val="accent2">
                  <a:lumMod val="75000"/>
                </a:schemeClr>
              </a:solidFill>
            </a:endParaRPr>
          </a:p>
        </p:txBody>
      </p:sp>
      <p:pic>
        <p:nvPicPr>
          <p:cNvPr id="1026" name="Picture 2" descr="Related image"/>
          <p:cNvPicPr>
            <a:picLocks noChangeAspect="1" noChangeArrowheads="1"/>
          </p:cNvPicPr>
          <p:nvPr/>
        </p:nvPicPr>
        <p:blipFill>
          <a:blip r:embed="rId4" cstate="print"/>
          <a:srcRect/>
          <a:stretch>
            <a:fillRect/>
          </a:stretch>
        </p:blipFill>
        <p:spPr bwMode="auto">
          <a:xfrm>
            <a:off x="4608000" y="3105150"/>
            <a:ext cx="3392896" cy="1724722"/>
          </a:xfrm>
          <a:prstGeom prst="rect">
            <a:avLst/>
          </a:prstGeom>
          <a:solidFill>
            <a:srgbClr val="FFFFFF">
              <a:shade val="85000"/>
            </a:srgbClr>
          </a:solidFill>
          <a:ln w="19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Obrázok 4">
            <a:extLst>
              <a:ext uri="{FF2B5EF4-FFF2-40B4-BE49-F238E27FC236}">
                <a16:creationId xmlns:a16="http://schemas.microsoft.com/office/drawing/2014/main" id="{5E7C94D9-1C31-430F-B54D-D6030690C039}"/>
              </a:ext>
            </a:extLst>
          </p:cNvPr>
          <p:cNvPicPr>
            <a:picLocks noChangeAspect="1"/>
          </p:cNvPicPr>
          <p:nvPr/>
        </p:nvPicPr>
        <p:blipFill>
          <a:blip r:embed="rId5">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8476505" y="4616864"/>
            <a:ext cx="420589" cy="34134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sndAc>
          <p:stSnd loop="1">
            <p:snd r:embed="rId2" name="Music 1.wav"/>
          </p:stSnd>
        </p:sndAc>
      </p:transition>
    </mc:Choice>
    <mc:Fallback xmlns="">
      <p:transition spd="slow">
        <p:fade/>
        <p:sndAc>
          <p:stSnd loop="1">
            <p:snd r:embed="rId6" name="Music 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lated image"/>
          <p:cNvPicPr>
            <a:picLocks noChangeAspect="1" noChangeArrowheads="1"/>
          </p:cNvPicPr>
          <p:nvPr/>
        </p:nvPicPr>
        <p:blipFill>
          <a:blip r:embed="rId2" cstate="print"/>
          <a:srcRect r="15291"/>
          <a:stretch>
            <a:fillRect/>
          </a:stretch>
        </p:blipFill>
        <p:spPr bwMode="auto">
          <a:xfrm>
            <a:off x="0" y="0"/>
            <a:ext cx="9144000" cy="5143500"/>
          </a:xfrm>
          <a:prstGeom prst="rect">
            <a:avLst/>
          </a:prstGeom>
          <a:noFill/>
        </p:spPr>
      </p:pic>
      <p:sp>
        <p:nvSpPr>
          <p:cNvPr id="3" name="TextBox 2"/>
          <p:cNvSpPr txBox="1"/>
          <p:nvPr/>
        </p:nvSpPr>
        <p:spPr>
          <a:xfrm>
            <a:off x="0" y="4620280"/>
            <a:ext cx="9144000" cy="523220"/>
          </a:xfrm>
          <a:prstGeom prst="rect">
            <a:avLst/>
          </a:prstGeom>
          <a:solidFill>
            <a:schemeClr val="accent1">
              <a:lumMod val="75000"/>
            </a:schemeClr>
          </a:solidFill>
          <a:effectLst>
            <a:softEdge rad="38100"/>
          </a:effectLst>
        </p:spPr>
        <p:txBody>
          <a:bodyPr wrap="square" rtlCol="0">
            <a:spAutoFit/>
          </a:bodyPr>
          <a:lstStyle/>
          <a:p>
            <a:pPr algn="justLow"/>
            <a:r>
              <a:rPr lang="en-US" sz="1400" dirty="0">
                <a:solidFill>
                  <a:schemeClr val="bg1"/>
                </a:solidFill>
                <a:latin typeface="Adobe Garamond Pro" panose="02020502060506020403" pitchFamily="18" charset="-18"/>
              </a:rPr>
              <a:t>The Guggenheim Museum Bilbao is a museum of modern and contemporary art, designed by Canadian-American architect Frank </a:t>
            </a:r>
            <a:r>
              <a:rPr lang="en-US" sz="1400" dirty="0" err="1">
                <a:solidFill>
                  <a:schemeClr val="bg1"/>
                </a:solidFill>
                <a:latin typeface="Adobe Garamond Pro" panose="02020502060506020403" pitchFamily="18" charset="-18"/>
              </a:rPr>
              <a:t>Gehry</a:t>
            </a:r>
            <a:r>
              <a:rPr lang="en-US" sz="1400" dirty="0">
                <a:solidFill>
                  <a:schemeClr val="bg1"/>
                </a:solidFill>
                <a:latin typeface="Adobe Garamond Pro" panose="02020502060506020403" pitchFamily="18" charset="-18"/>
              </a:rPr>
              <a:t>, and located in Bilbao, Basque Country, Spain.</a:t>
            </a:r>
          </a:p>
        </p:txBody>
      </p:sp>
      <p:pic>
        <p:nvPicPr>
          <p:cNvPr id="4" name="Rám">
            <a:extLst>
              <a:ext uri="{FF2B5EF4-FFF2-40B4-BE49-F238E27FC236}">
                <a16:creationId xmlns:a16="http://schemas.microsoft.com/office/drawing/2014/main" id="{FEAABF93-8668-42FF-9E68-11EA9840CD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Fallingwater or Kaufmann Residence"/>
          <p:cNvPicPr>
            <a:picLocks noChangeAspect="1" noChangeArrowheads="1"/>
          </p:cNvPicPr>
          <p:nvPr/>
        </p:nvPicPr>
        <p:blipFill>
          <a:blip r:embed="rId2" cstate="print"/>
          <a:srcRect t="3252" b="2439"/>
          <a:stretch>
            <a:fillRect/>
          </a:stretch>
        </p:blipFill>
        <p:spPr bwMode="auto">
          <a:xfrm>
            <a:off x="0" y="0"/>
            <a:ext cx="9144000" cy="5143500"/>
          </a:xfrm>
          <a:prstGeom prst="rect">
            <a:avLst/>
          </a:prstGeom>
          <a:noFill/>
        </p:spPr>
      </p:pic>
      <p:sp>
        <p:nvSpPr>
          <p:cNvPr id="3" name="TextBox 2"/>
          <p:cNvSpPr txBox="1"/>
          <p:nvPr/>
        </p:nvSpPr>
        <p:spPr>
          <a:xfrm>
            <a:off x="0" y="4405451"/>
            <a:ext cx="9144000" cy="738664"/>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Fallingwater</a:t>
            </a:r>
            <a:r>
              <a:rPr lang="en-US" dirty="0"/>
              <a:t> </a:t>
            </a:r>
            <a:r>
              <a:rPr lang="en-US"/>
              <a:t>or Kaufmann Residence is </a:t>
            </a:r>
            <a:r>
              <a:rPr lang="en-US" dirty="0"/>
              <a:t>a house designed by architect Frank Lloyd Wright (Considered to be the founder of </a:t>
            </a:r>
            <a:r>
              <a:rPr lang="en-US"/>
              <a:t>Modern Architecture) in 1935 </a:t>
            </a:r>
            <a:r>
              <a:rPr lang="en-US" dirty="0"/>
              <a:t>in South Western Pennsylvania, 43 miles of Pittsburgh. The home was built partly over a waterfall on Bear Run in Stewart Township, Fayette County</a:t>
            </a:r>
            <a:r>
              <a:rPr lang="en-US"/>
              <a:t>, Pennsylvania, USA</a:t>
            </a:r>
            <a:endParaRPr lang="en-US" dirty="0"/>
          </a:p>
        </p:txBody>
      </p:sp>
      <p:pic>
        <p:nvPicPr>
          <p:cNvPr id="4" name="Rám">
            <a:extLst>
              <a:ext uri="{FF2B5EF4-FFF2-40B4-BE49-F238E27FC236}">
                <a16:creationId xmlns:a16="http://schemas.microsoft.com/office/drawing/2014/main" id="{2A576DE9-B87E-42A8-A5B1-3F1A8091C0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Image result for hd sydney opera house"/>
          <p:cNvPicPr>
            <a:picLocks noChangeAspect="1" noChangeArrowheads="1"/>
          </p:cNvPicPr>
          <p:nvPr/>
        </p:nvPicPr>
        <p:blipFill>
          <a:blip r:embed="rId2" cstate="print"/>
          <a:srcRect b="9612"/>
          <a:stretch>
            <a:fillRect/>
          </a:stretch>
        </p:blipFill>
        <p:spPr bwMode="auto">
          <a:xfrm>
            <a:off x="0" y="0"/>
            <a:ext cx="9144000" cy="5143500"/>
          </a:xfrm>
          <a:prstGeom prst="rect">
            <a:avLst/>
          </a:prstGeom>
          <a:noFill/>
        </p:spPr>
      </p:pic>
      <p:sp>
        <p:nvSpPr>
          <p:cNvPr id="5" name="TextBox 4"/>
          <p:cNvSpPr txBox="1"/>
          <p:nvPr/>
        </p:nvSpPr>
        <p:spPr>
          <a:xfrm>
            <a:off x="0" y="4856002"/>
            <a:ext cx="7239000" cy="307777"/>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Sydney Opera House is a multi-venue performing arts centre in Sydney, New South Wales</a:t>
            </a:r>
            <a:r>
              <a:rPr lang="en-US"/>
              <a:t>, Australia.</a:t>
            </a:r>
            <a:endParaRPr lang="en-US" dirty="0"/>
          </a:p>
        </p:txBody>
      </p:sp>
      <p:pic>
        <p:nvPicPr>
          <p:cNvPr id="4" name="Rám">
            <a:extLst>
              <a:ext uri="{FF2B5EF4-FFF2-40B4-BE49-F238E27FC236}">
                <a16:creationId xmlns:a16="http://schemas.microsoft.com/office/drawing/2014/main" id="{84313527-E047-43D6-A030-C51951BFA9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Image result for Palm Jumeirah, Dubai, UAE"/>
          <p:cNvPicPr>
            <a:picLocks noChangeAspect="1" noChangeArrowheads="1"/>
          </p:cNvPicPr>
          <p:nvPr/>
        </p:nvPicPr>
        <p:blipFill>
          <a:blip r:embed="rId2" cstate="print"/>
          <a:srcRect/>
          <a:stretch>
            <a:fillRect/>
          </a:stretch>
        </p:blipFill>
        <p:spPr bwMode="auto">
          <a:xfrm>
            <a:off x="0" y="1"/>
            <a:ext cx="9144000" cy="5143500"/>
          </a:xfrm>
          <a:prstGeom prst="rect">
            <a:avLst/>
          </a:prstGeom>
          <a:noFill/>
        </p:spPr>
      </p:pic>
      <p:sp>
        <p:nvSpPr>
          <p:cNvPr id="3" name="TextBox 2"/>
          <p:cNvSpPr txBox="1"/>
          <p:nvPr/>
        </p:nvSpPr>
        <p:spPr>
          <a:xfrm>
            <a:off x="0" y="4635644"/>
            <a:ext cx="9144000" cy="523220"/>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a:t>
            </a:r>
            <a:r>
              <a:rPr lang="en-US"/>
              <a:t>Palm Jumeirah</a:t>
            </a:r>
            <a:r>
              <a:rPr lang="en-US" dirty="0"/>
              <a:t> is an artificial archipelago in United Arab Emirates, created using land reclamation </a:t>
            </a:r>
            <a:r>
              <a:rPr lang="en-US"/>
              <a:t>by Nakheel</a:t>
            </a:r>
            <a:r>
              <a:rPr lang="en-US" dirty="0"/>
              <a:t>, a company owned by the Dubai government, and designed and developed </a:t>
            </a:r>
            <a:r>
              <a:rPr lang="en-US"/>
              <a:t>by Helman</a:t>
            </a:r>
            <a:r>
              <a:rPr lang="en-US" dirty="0"/>
              <a:t> </a:t>
            </a:r>
            <a:r>
              <a:rPr lang="en-US"/>
              <a:t>Hurley Charvat</a:t>
            </a:r>
            <a:r>
              <a:rPr lang="en-US" dirty="0"/>
              <a:t> Peacock/Architects, Inc.</a:t>
            </a:r>
            <a:r>
              <a:rPr lang="en-US"/>
              <a:t> </a:t>
            </a:r>
            <a:endParaRPr lang="en-US" dirty="0"/>
          </a:p>
        </p:txBody>
      </p:sp>
      <p:pic>
        <p:nvPicPr>
          <p:cNvPr id="4" name="Rám">
            <a:extLst>
              <a:ext uri="{FF2B5EF4-FFF2-40B4-BE49-F238E27FC236}">
                <a16:creationId xmlns:a16="http://schemas.microsoft.com/office/drawing/2014/main" id="{4BC319DB-B4F4-4AA0-9CDD-9F844A8E81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 result for hd  China Central Television Headquarters"/>
          <p:cNvPicPr>
            <a:picLocks noChangeAspect="1" noChangeArrowheads="1"/>
          </p:cNvPicPr>
          <p:nvPr/>
        </p:nvPicPr>
        <p:blipFill>
          <a:blip r:embed="rId2" cstate="print"/>
          <a:srcRect t="9671" b="6514"/>
          <a:stretch>
            <a:fillRect/>
          </a:stretch>
        </p:blipFill>
        <p:spPr bwMode="auto">
          <a:xfrm>
            <a:off x="0" y="0"/>
            <a:ext cx="9144000" cy="5143500"/>
          </a:xfrm>
          <a:prstGeom prst="rect">
            <a:avLst/>
          </a:prstGeom>
          <a:noFill/>
        </p:spPr>
      </p:pic>
      <p:sp>
        <p:nvSpPr>
          <p:cNvPr id="3" name="TextBox 2"/>
          <p:cNvSpPr txBox="1"/>
          <p:nvPr/>
        </p:nvSpPr>
        <p:spPr>
          <a:xfrm>
            <a:off x="0" y="4629150"/>
            <a:ext cx="9144000" cy="523220"/>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CCTV Headquarters is a 234 m, 44-story skyscraper on East Third Ring Road</a:t>
            </a:r>
            <a:r>
              <a:rPr lang="en-US"/>
              <a:t>, Guanghua</a:t>
            </a:r>
            <a:r>
              <a:rPr lang="en-US" dirty="0"/>
              <a:t> Road in the Beijing Central Business District, </a:t>
            </a:r>
            <a:r>
              <a:rPr lang="en-US"/>
              <a:t>China.</a:t>
            </a:r>
            <a:endParaRPr lang="en-US" dirty="0"/>
          </a:p>
        </p:txBody>
      </p:sp>
      <p:pic>
        <p:nvPicPr>
          <p:cNvPr id="4" name="Rám">
            <a:extLst>
              <a:ext uri="{FF2B5EF4-FFF2-40B4-BE49-F238E27FC236}">
                <a16:creationId xmlns:a16="http://schemas.microsoft.com/office/drawing/2014/main" id="{DD3F98D4-C37A-489A-91AE-457655D3C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lated image"/>
          <p:cNvPicPr>
            <a:picLocks noChangeAspect="1" noChangeArrowheads="1"/>
          </p:cNvPicPr>
          <p:nvPr/>
        </p:nvPicPr>
        <p:blipFill>
          <a:blip r:embed="rId2" cstate="print"/>
          <a:srcRect t="9900" b="9010"/>
          <a:stretch>
            <a:fillRect/>
          </a:stretch>
        </p:blipFill>
        <p:spPr bwMode="auto">
          <a:xfrm>
            <a:off x="0" y="0"/>
            <a:ext cx="9144000" cy="5143500"/>
          </a:xfrm>
          <a:prstGeom prst="rect">
            <a:avLst/>
          </a:prstGeom>
          <a:noFill/>
        </p:spPr>
      </p:pic>
      <p:sp>
        <p:nvSpPr>
          <p:cNvPr id="3" name="TextBox 2"/>
          <p:cNvSpPr txBox="1"/>
          <p:nvPr/>
        </p:nvSpPr>
        <p:spPr>
          <a:xfrm>
            <a:off x="0" y="4620280"/>
            <a:ext cx="9144000" cy="523220"/>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"Reina (Queen</a:t>
            </a:r>
            <a:r>
              <a:rPr lang="en-US"/>
              <a:t>) Sofía</a:t>
            </a:r>
            <a:r>
              <a:rPr lang="en-US" dirty="0"/>
              <a:t> Palace of the Arts") is an opera house and cultural centre in Valencia, Spain. It opened on 8 October 2005; its first opera staging was of Beethoven's</a:t>
            </a:r>
            <a:r>
              <a:rPr lang="en-US"/>
              <a:t> Fidelio</a:t>
            </a:r>
            <a:r>
              <a:rPr lang="en-US" dirty="0"/>
              <a:t> on 25 October </a:t>
            </a:r>
            <a:r>
              <a:rPr lang="en-US"/>
              <a:t>2006.</a:t>
            </a:r>
            <a:endParaRPr lang="en-US" dirty="0"/>
          </a:p>
        </p:txBody>
      </p:sp>
      <p:pic>
        <p:nvPicPr>
          <p:cNvPr id="4" name="Rám">
            <a:extLst>
              <a:ext uri="{FF2B5EF4-FFF2-40B4-BE49-F238E27FC236}">
                <a16:creationId xmlns:a16="http://schemas.microsoft.com/office/drawing/2014/main" id="{1FC773C2-634F-499E-A205-6CEEC766C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 greatest glass bridge"/>
          <p:cNvPicPr>
            <a:picLocks noChangeAspect="1" noChangeArrowheads="1"/>
          </p:cNvPicPr>
          <p:nvPr/>
        </p:nvPicPr>
        <p:blipFill>
          <a:blip r:embed="rId2" cstate="print"/>
          <a:srcRect t="18289" b="8554"/>
          <a:stretch>
            <a:fillRect/>
          </a:stretch>
        </p:blipFill>
        <p:spPr bwMode="auto">
          <a:xfrm>
            <a:off x="0" y="0"/>
            <a:ext cx="9144000" cy="5159418"/>
          </a:xfrm>
          <a:prstGeom prst="rect">
            <a:avLst/>
          </a:prstGeom>
          <a:noFill/>
        </p:spPr>
      </p:pic>
      <p:sp>
        <p:nvSpPr>
          <p:cNvPr id="3" name="TextBox 2"/>
          <p:cNvSpPr txBox="1"/>
          <p:nvPr/>
        </p:nvSpPr>
        <p:spPr>
          <a:xfrm>
            <a:off x="0" y="4428743"/>
            <a:ext cx="9144000" cy="738664"/>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"world's highest and longest" glass-bottomed bridge has opened to visitors in central </a:t>
            </a:r>
            <a:r>
              <a:rPr lang="en-US"/>
              <a:t>China ..</a:t>
            </a:r>
            <a:r>
              <a:rPr lang="en-US" dirty="0"/>
              <a:t>An aerial photo shows tourists visiting the glass-bottom bridge </a:t>
            </a:r>
            <a:r>
              <a:rPr lang="en-US"/>
              <a:t>at Zhangjiajie</a:t>
            </a:r>
            <a:r>
              <a:rPr lang="en-US" dirty="0"/>
              <a:t> Grand Canyon in China</a:t>
            </a:r>
            <a:r>
              <a:rPr lang="en-US"/>
              <a:t>. </a:t>
            </a:r>
            <a:r>
              <a:rPr lang="en-US" dirty="0"/>
              <a:t>The 430m-long bridge cost $3.4m (£2.6m) to build and stands 300m above </a:t>
            </a:r>
            <a:r>
              <a:rPr lang="en-US"/>
              <a:t>ground.</a:t>
            </a:r>
            <a:endParaRPr lang="en-US" dirty="0"/>
          </a:p>
        </p:txBody>
      </p:sp>
      <p:pic>
        <p:nvPicPr>
          <p:cNvPr id="4" name="Rám">
            <a:extLst>
              <a:ext uri="{FF2B5EF4-FFF2-40B4-BE49-F238E27FC236}">
                <a16:creationId xmlns:a16="http://schemas.microsoft.com/office/drawing/2014/main" id="{DC2FEA8F-F220-44E9-AE79-5213482BEE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lt disney concert hall"/>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TextBox 2"/>
          <p:cNvSpPr txBox="1"/>
          <p:nvPr/>
        </p:nvSpPr>
        <p:spPr>
          <a:xfrm>
            <a:off x="0" y="4410367"/>
            <a:ext cx="9144000" cy="738664"/>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Walt Disney Concert Hall of Los Angeles, California was designed by </a:t>
            </a:r>
            <a:r>
              <a:rPr lang="en-US"/>
              <a:t>Frank Gehry</a:t>
            </a:r>
            <a:r>
              <a:rPr lang="en-US" dirty="0"/>
              <a:t>. It opened on October 24, 2003</a:t>
            </a:r>
            <a:r>
              <a:rPr lang="en-US"/>
              <a:t>. It </a:t>
            </a:r>
            <a:r>
              <a:rPr lang="en-US" dirty="0"/>
              <a:t>seats 2,265 people and serves, among other purposes, as the home of the Los Angeles Philharmonic orchestra and the Los Angeles Master Chorale</a:t>
            </a:r>
            <a:r>
              <a:rPr lang="en-US"/>
              <a:t>. </a:t>
            </a:r>
            <a:endParaRPr lang="en-US" dirty="0"/>
          </a:p>
        </p:txBody>
      </p:sp>
      <p:pic>
        <p:nvPicPr>
          <p:cNvPr id="4" name="Rám">
            <a:extLst>
              <a:ext uri="{FF2B5EF4-FFF2-40B4-BE49-F238E27FC236}">
                <a16:creationId xmlns:a16="http://schemas.microsoft.com/office/drawing/2014/main" id="{EC3F6200-1572-4F2D-A463-52209260EB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descr="Image result for the petronas towe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0484" name="Picture 4" descr="Image result for the petronas towers"/>
          <p:cNvPicPr>
            <a:picLocks noChangeAspect="1" noChangeArrowheads="1"/>
          </p:cNvPicPr>
          <p:nvPr/>
        </p:nvPicPr>
        <p:blipFill>
          <a:blip r:embed="rId2" cstate="print"/>
          <a:srcRect b="11667"/>
          <a:stretch>
            <a:fillRect/>
          </a:stretch>
        </p:blipFill>
        <p:spPr bwMode="auto">
          <a:xfrm>
            <a:off x="0" y="0"/>
            <a:ext cx="9144000" cy="5143500"/>
          </a:xfrm>
          <a:prstGeom prst="rect">
            <a:avLst/>
          </a:prstGeom>
          <a:noFill/>
        </p:spPr>
      </p:pic>
      <p:sp>
        <p:nvSpPr>
          <p:cNvPr id="5" name="TextBox 4"/>
          <p:cNvSpPr txBox="1"/>
          <p:nvPr/>
        </p:nvSpPr>
        <p:spPr>
          <a:xfrm>
            <a:off x="0" y="4404836"/>
            <a:ext cx="9144000" cy="738664"/>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The Petronas</a:t>
            </a:r>
            <a:r>
              <a:rPr lang="en-US" dirty="0"/>
              <a:t> Twin Towers, are twin skyscrapers in Kuala Lumpur, Malaysia. According to the Council on Tall Buildings and Urban Habitat's official definition and ranking, they were the tallest buildings in the world from 1998 to 2004 and remain the tallest twin towers in the </a:t>
            </a:r>
            <a:r>
              <a:rPr lang="en-US"/>
              <a:t>world.</a:t>
            </a:r>
            <a:endParaRPr lang="en-US" dirty="0"/>
          </a:p>
        </p:txBody>
      </p:sp>
      <p:pic>
        <p:nvPicPr>
          <p:cNvPr id="6" name="Rám">
            <a:extLst>
              <a:ext uri="{FF2B5EF4-FFF2-40B4-BE49-F238E27FC236}">
                <a16:creationId xmlns:a16="http://schemas.microsoft.com/office/drawing/2014/main" id="{4FAAC7D1-B06D-4FF8-B0C5-E3F2600317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 result for hd Burj Khalifa"/>
          <p:cNvPicPr>
            <a:picLocks noChangeAspect="1" noChangeArrowheads="1"/>
          </p:cNvPicPr>
          <p:nvPr/>
        </p:nvPicPr>
        <p:blipFill>
          <a:blip r:embed="rId2" cstate="print"/>
          <a:srcRect t="11033" b="6338"/>
          <a:stretch>
            <a:fillRect/>
          </a:stretch>
        </p:blipFill>
        <p:spPr bwMode="auto">
          <a:xfrm>
            <a:off x="0" y="0"/>
            <a:ext cx="9144000" cy="5143500"/>
          </a:xfrm>
          <a:prstGeom prst="rect">
            <a:avLst/>
          </a:prstGeom>
          <a:noFill/>
        </p:spPr>
      </p:pic>
      <p:sp>
        <p:nvSpPr>
          <p:cNvPr id="3" name="TextBox 2"/>
          <p:cNvSpPr txBox="1"/>
          <p:nvPr/>
        </p:nvSpPr>
        <p:spPr>
          <a:xfrm>
            <a:off x="0" y="4628269"/>
            <a:ext cx="9144000" cy="523220"/>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Burj Khalifa</a:t>
            </a:r>
            <a:r>
              <a:rPr lang="en-US" dirty="0"/>
              <a:t>, known </a:t>
            </a:r>
            <a:r>
              <a:rPr lang="en-US"/>
              <a:t>as Burj</a:t>
            </a:r>
            <a:r>
              <a:rPr lang="en-US" dirty="0"/>
              <a:t> Dubai before its inauguration, is a skyscraper in Dubai, United Arab Emirates. It is the tallest man-made structure in the world, standing at 829.8 </a:t>
            </a:r>
            <a:r>
              <a:rPr lang="en-US"/>
              <a:t>m.</a:t>
            </a:r>
            <a:endParaRPr lang="en-US" dirty="0"/>
          </a:p>
        </p:txBody>
      </p:sp>
      <p:pic>
        <p:nvPicPr>
          <p:cNvPr id="4" name="Rám">
            <a:extLst>
              <a:ext uri="{FF2B5EF4-FFF2-40B4-BE49-F238E27FC236}">
                <a16:creationId xmlns:a16="http://schemas.microsoft.com/office/drawing/2014/main" id="{8F4FC813-5D7B-4DC2-9430-360844CAA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4" name="Picture 6" descr="Image result for hd - Millau Viaduct"/>
          <p:cNvPicPr>
            <a:picLocks noChangeAspect="1" noChangeArrowheads="1"/>
          </p:cNvPicPr>
          <p:nvPr/>
        </p:nvPicPr>
        <p:blipFill>
          <a:blip r:embed="rId2" cstate="print">
            <a:lum/>
          </a:blip>
          <a:srcRect t="20902" b="5328"/>
          <a:stretch>
            <a:fillRect/>
          </a:stretch>
        </p:blipFill>
        <p:spPr bwMode="auto">
          <a:xfrm>
            <a:off x="0" y="0"/>
            <a:ext cx="9144000" cy="5143500"/>
          </a:xfrm>
          <a:prstGeom prst="rect">
            <a:avLst/>
          </a:prstGeom>
          <a:noFill/>
        </p:spPr>
      </p:pic>
      <p:sp>
        <p:nvSpPr>
          <p:cNvPr id="5" name="TextBox 2">
            <a:extLst>
              <a:ext uri="{FF2B5EF4-FFF2-40B4-BE49-F238E27FC236}">
                <a16:creationId xmlns:a16="http://schemas.microsoft.com/office/drawing/2014/main" id="{1111B70B-5B5C-4B25-A4F8-0ED7DF86E779}"/>
              </a:ext>
            </a:extLst>
          </p:cNvPr>
          <p:cNvSpPr txBox="1"/>
          <p:nvPr/>
        </p:nvSpPr>
        <p:spPr>
          <a:xfrm>
            <a:off x="0" y="4404836"/>
            <a:ext cx="9144000" cy="738664"/>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The Millau</a:t>
            </a:r>
            <a:r>
              <a:rPr lang="en-US" dirty="0"/>
              <a:t> Viaduct is a cable-stayed bridge that spans the valley of the River Tarn </a:t>
            </a:r>
            <a:r>
              <a:rPr lang="en-US"/>
              <a:t>near Millau</a:t>
            </a:r>
            <a:r>
              <a:rPr lang="en-US" dirty="0"/>
              <a:t> in southern France. Designed by the French structural engineer </a:t>
            </a:r>
            <a:r>
              <a:rPr lang="en-US"/>
              <a:t>Michel Virlogeux</a:t>
            </a:r>
            <a:r>
              <a:rPr lang="en-US" dirty="0"/>
              <a:t> and British architect Norman Foster, it is the tallest bridge in the world with one mast's summit at </a:t>
            </a:r>
            <a:r>
              <a:rPr lang="en-US"/>
              <a:t>343.0 metres</a:t>
            </a:r>
            <a:r>
              <a:rPr lang="en-US" dirty="0"/>
              <a:t> above the base of the structure. It is a </a:t>
            </a:r>
            <a:r>
              <a:rPr lang="en-US"/>
              <a:t>2500 metre</a:t>
            </a:r>
            <a:r>
              <a:rPr lang="en-US" dirty="0"/>
              <a:t> (8200ft) long </a:t>
            </a:r>
            <a:r>
              <a:rPr lang="en-US"/>
              <a:t>viaduct.</a:t>
            </a:r>
            <a:endParaRPr lang="en-US" dirty="0"/>
          </a:p>
        </p:txBody>
      </p:sp>
      <p:pic>
        <p:nvPicPr>
          <p:cNvPr id="4" name="Rám">
            <a:extLst>
              <a:ext uri="{FF2B5EF4-FFF2-40B4-BE49-F238E27FC236}">
                <a16:creationId xmlns:a16="http://schemas.microsoft.com/office/drawing/2014/main" id="{79339C60-380D-4D18-85F8-ADDD9A6C4A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lated image"/>
          <p:cNvPicPr>
            <a:picLocks noChangeAspect="1" noChangeArrowheads="1"/>
          </p:cNvPicPr>
          <p:nvPr/>
        </p:nvPicPr>
        <p:blipFill>
          <a:blip r:embed="rId2" cstate="print"/>
          <a:srcRect t="7311" b="7247"/>
          <a:stretch>
            <a:fillRect/>
          </a:stretch>
        </p:blipFill>
        <p:spPr bwMode="auto">
          <a:xfrm>
            <a:off x="0" y="0"/>
            <a:ext cx="9144000" cy="5143500"/>
          </a:xfrm>
          <a:prstGeom prst="rect">
            <a:avLst/>
          </a:prstGeom>
          <a:noFill/>
        </p:spPr>
      </p:pic>
      <p:sp>
        <p:nvSpPr>
          <p:cNvPr id="3" name="TextBox 2"/>
          <p:cNvSpPr txBox="1"/>
          <p:nvPr/>
        </p:nvSpPr>
        <p:spPr>
          <a:xfrm>
            <a:off x="152400" y="4705350"/>
            <a:ext cx="8534400" cy="369332"/>
          </a:xfrm>
          <a:prstGeom prst="rect">
            <a:avLst/>
          </a:prstGeom>
          <a:noFill/>
        </p:spPr>
        <p:txBody>
          <a:bodyPr wrap="square" rtlCol="0">
            <a:spAutoFit/>
          </a:bodyPr>
          <a:lstStyle/>
          <a:p>
            <a:endParaRPr lang="en-US" dirty="0"/>
          </a:p>
        </p:txBody>
      </p:sp>
      <p:sp>
        <p:nvSpPr>
          <p:cNvPr id="4" name="TextBox 3"/>
          <p:cNvSpPr txBox="1"/>
          <p:nvPr/>
        </p:nvSpPr>
        <p:spPr>
          <a:xfrm>
            <a:off x="-4916" y="4628406"/>
            <a:ext cx="9144000" cy="523220"/>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Louvre Museum is the world's largest museum and a historic monument in Paris, France. The Louvre is the world's second most </a:t>
            </a:r>
            <a:r>
              <a:rPr lang="en-US"/>
              <a:t>visited museum</a:t>
            </a:r>
            <a:r>
              <a:rPr lang="en-US" dirty="0"/>
              <a:t> after the Palace Museum in China, receiving more than 9.26 million visitors </a:t>
            </a:r>
            <a:r>
              <a:rPr lang="en-US"/>
              <a:t>in 2014</a:t>
            </a:r>
            <a:r>
              <a:rPr lang="sk-SK"/>
              <a:t>.</a:t>
            </a:r>
            <a:endParaRPr lang="en-US" dirty="0"/>
          </a:p>
        </p:txBody>
      </p:sp>
      <p:pic>
        <p:nvPicPr>
          <p:cNvPr id="5" name="Rám">
            <a:extLst>
              <a:ext uri="{FF2B5EF4-FFF2-40B4-BE49-F238E27FC236}">
                <a16:creationId xmlns:a16="http://schemas.microsoft.com/office/drawing/2014/main" id="{C68E9F46-2883-4D47-8891-E91D112599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286"/>
            <a:ext cx="9144000" cy="5138928"/>
          </a:xfrm>
          <a:prstGeom prst="rect">
            <a:avLst/>
          </a:prstGeom>
          <a:noFill/>
        </p:spPr>
      </p:pic>
      <p:sp>
        <p:nvSpPr>
          <p:cNvPr id="3" name="TextBox 2"/>
          <p:cNvSpPr txBox="1"/>
          <p:nvPr/>
        </p:nvSpPr>
        <p:spPr>
          <a:xfrm>
            <a:off x="0" y="4410367"/>
            <a:ext cx="9144000" cy="738664"/>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HSB Turning Torso is the tallest skyscraper in Sweden and the Nordic countries, situated </a:t>
            </a:r>
            <a:r>
              <a:rPr lang="en-US"/>
              <a:t>in Malmö</a:t>
            </a:r>
            <a:r>
              <a:rPr lang="en-US" dirty="0"/>
              <a:t>, Sweden. Designed by Spanish architect </a:t>
            </a:r>
            <a:r>
              <a:rPr lang="en-US"/>
              <a:t>Santiago Calatrava</a:t>
            </a:r>
            <a:r>
              <a:rPr lang="en-US" dirty="0"/>
              <a:t> and officially opened on 27 August 2005, the tower reaches a height of </a:t>
            </a:r>
            <a:r>
              <a:rPr lang="en-US"/>
              <a:t>190 metres</a:t>
            </a:r>
            <a:r>
              <a:rPr lang="en-US" dirty="0"/>
              <a:t> with 54 stories - 147 apartments, relax/lounge/spa/gym, wine cellar followed by around-the-clock </a:t>
            </a:r>
            <a:r>
              <a:rPr lang="en-US"/>
              <a:t>concierge.</a:t>
            </a:r>
            <a:endParaRPr lang="en-US" dirty="0"/>
          </a:p>
        </p:txBody>
      </p:sp>
      <p:pic>
        <p:nvPicPr>
          <p:cNvPr id="4" name="Rám">
            <a:extLst>
              <a:ext uri="{FF2B5EF4-FFF2-40B4-BE49-F238E27FC236}">
                <a16:creationId xmlns:a16="http://schemas.microsoft.com/office/drawing/2014/main" id="{3DB74FDB-C9F6-4B76-95B0-98BDCBD208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 result for Bird's Nest stadium, Beijing"/>
          <p:cNvPicPr>
            <a:picLocks noChangeAspect="1" noChangeArrowheads="1"/>
          </p:cNvPicPr>
          <p:nvPr/>
        </p:nvPicPr>
        <p:blipFill>
          <a:blip r:embed="rId2" cstate="print"/>
          <a:srcRect t="7098" b="7726"/>
          <a:stretch>
            <a:fillRect/>
          </a:stretch>
        </p:blipFill>
        <p:spPr bwMode="auto">
          <a:xfrm>
            <a:off x="0" y="0"/>
            <a:ext cx="9144000" cy="5143500"/>
          </a:xfrm>
          <a:prstGeom prst="rect">
            <a:avLst/>
          </a:prstGeom>
          <a:noFill/>
        </p:spPr>
      </p:pic>
      <p:sp>
        <p:nvSpPr>
          <p:cNvPr id="3" name="TextBox 2"/>
          <p:cNvSpPr txBox="1"/>
          <p:nvPr/>
        </p:nvSpPr>
        <p:spPr>
          <a:xfrm>
            <a:off x="0" y="4405451"/>
            <a:ext cx="9144000" cy="738664"/>
          </a:xfrm>
          <a:prstGeom prst="rect">
            <a:avLst/>
          </a:prstGeom>
          <a:solidFill>
            <a:schemeClr val="bg2">
              <a:lumMod val="1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Beijing National Stadium, (BNS) was a joint venture among architects Jacques Herzog and Pierre </a:t>
            </a:r>
            <a:r>
              <a:rPr lang="en-US"/>
              <a:t>de Meuron</a:t>
            </a:r>
            <a:r>
              <a:rPr lang="en-US" dirty="0"/>
              <a:t> of Herzog &amp; </a:t>
            </a:r>
            <a:r>
              <a:rPr lang="en-US"/>
              <a:t>de Meuron</a:t>
            </a:r>
            <a:r>
              <a:rPr lang="en-US" dirty="0"/>
              <a:t>, project architect </a:t>
            </a:r>
            <a:r>
              <a:rPr lang="en-US"/>
              <a:t>Stefan Marbach</a:t>
            </a:r>
            <a:r>
              <a:rPr lang="en-US" dirty="0"/>
              <a:t>, artist </a:t>
            </a:r>
            <a:r>
              <a:rPr lang="en-US"/>
              <a:t>Ai Weiwei</a:t>
            </a:r>
            <a:r>
              <a:rPr lang="en-US" dirty="0"/>
              <a:t>, and CADG which was led by chief architect </a:t>
            </a:r>
            <a:r>
              <a:rPr lang="en-US"/>
              <a:t>Li Xinggang</a:t>
            </a:r>
            <a:r>
              <a:rPr lang="en-US" dirty="0"/>
              <a:t>. The stadium was designed for use throughout the 2008 Summer Olympics</a:t>
            </a:r>
            <a:r>
              <a:rPr lang="en-US"/>
              <a:t>  </a:t>
            </a:r>
            <a:endParaRPr lang="en-US" dirty="0"/>
          </a:p>
        </p:txBody>
      </p:sp>
      <p:pic>
        <p:nvPicPr>
          <p:cNvPr id="4" name="Rám">
            <a:extLst>
              <a:ext uri="{FF2B5EF4-FFF2-40B4-BE49-F238E27FC236}">
                <a16:creationId xmlns:a16="http://schemas.microsoft.com/office/drawing/2014/main" id="{1232ECA7-05E1-43F8-AFC5-A1D4AB833B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539"/>
            <a:ext cx="9144000" cy="5143500"/>
          </a:xfrm>
          <a:prstGeom prst="rect">
            <a:avLst/>
          </a:prstGeom>
          <a:noFill/>
        </p:spPr>
      </p:pic>
      <p:sp>
        <p:nvSpPr>
          <p:cNvPr id="3" name="TextBox 2"/>
          <p:cNvSpPr txBox="1"/>
          <p:nvPr/>
        </p:nvSpPr>
        <p:spPr>
          <a:xfrm>
            <a:off x="4916" y="4620280"/>
            <a:ext cx="9144000" cy="523220"/>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Olympic Stadium (French:</a:t>
            </a:r>
            <a:r>
              <a:rPr lang="en-US"/>
              <a:t> Stade olympique</a:t>
            </a:r>
            <a:r>
              <a:rPr lang="en-US" dirty="0"/>
              <a:t>) is a multi-purpose stadium in Canada, located at Olympic Park in Montreal. Built in the mid-1970s as the main venue for the 1976 Summer Olympics, it is nicknamed "The Big </a:t>
            </a:r>
            <a:r>
              <a:rPr lang="en-US"/>
              <a:t>O“.</a:t>
            </a:r>
            <a:endParaRPr lang="en-US" dirty="0"/>
          </a:p>
        </p:txBody>
      </p:sp>
      <p:pic>
        <p:nvPicPr>
          <p:cNvPr id="4" name="Rám">
            <a:extLst>
              <a:ext uri="{FF2B5EF4-FFF2-40B4-BE49-F238E27FC236}">
                <a16:creationId xmlns:a16="http://schemas.microsoft.com/office/drawing/2014/main" id="{396926E8-B933-46A3-92EF-871E4DCDAA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d Plaza de Castilla, Madrid, Spain"/>
          <p:cNvPicPr>
            <a:picLocks noChangeAspect="1" noChangeArrowheads="1"/>
          </p:cNvPicPr>
          <p:nvPr/>
        </p:nvPicPr>
        <p:blipFill>
          <a:blip r:embed="rId2" cstate="print"/>
          <a:srcRect t="5660" b="3774"/>
          <a:stretch>
            <a:fillRect/>
          </a:stretch>
        </p:blipFill>
        <p:spPr bwMode="auto">
          <a:xfrm>
            <a:off x="0" y="0"/>
            <a:ext cx="9144000" cy="5143500"/>
          </a:xfrm>
          <a:prstGeom prst="rect">
            <a:avLst/>
          </a:prstGeom>
          <a:noFill/>
        </p:spPr>
      </p:pic>
      <p:sp>
        <p:nvSpPr>
          <p:cNvPr id="3" name="TextBox 2"/>
          <p:cNvSpPr txBox="1"/>
          <p:nvPr/>
        </p:nvSpPr>
        <p:spPr>
          <a:xfrm>
            <a:off x="0" y="4835723"/>
            <a:ext cx="6553200" cy="307777"/>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Plaza </a:t>
            </a:r>
            <a:r>
              <a:rPr lang="en-US"/>
              <a:t>de Castilla</a:t>
            </a:r>
            <a:r>
              <a:rPr lang="en-US" dirty="0"/>
              <a:t> (English: Castile Square) is a great plaza in the north of Madrid</a:t>
            </a:r>
            <a:r>
              <a:rPr lang="en-US"/>
              <a:t>, Spain.</a:t>
            </a:r>
            <a:endParaRPr lang="en-US" dirty="0"/>
          </a:p>
        </p:txBody>
      </p:sp>
      <p:pic>
        <p:nvPicPr>
          <p:cNvPr id="4" name="Rám">
            <a:extLst>
              <a:ext uri="{FF2B5EF4-FFF2-40B4-BE49-F238E27FC236}">
                <a16:creationId xmlns:a16="http://schemas.microsoft.com/office/drawing/2014/main" id="{1C3BBB15-CCEE-41B5-AF71-DE916FF16C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descr="Image result for hd Wembley Stadium, London, Engla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24" name="AutoShape 4" descr="Image result for hd Wembley Stadium, London, Engla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0726" name="Picture 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962"/>
            <a:ext cx="9144000" cy="5141575"/>
          </a:xfrm>
          <a:prstGeom prst="rect">
            <a:avLst/>
          </a:prstGeom>
          <a:noFill/>
        </p:spPr>
      </p:pic>
      <p:sp>
        <p:nvSpPr>
          <p:cNvPr id="5" name="TextBox 4"/>
          <p:cNvSpPr txBox="1"/>
          <p:nvPr/>
        </p:nvSpPr>
        <p:spPr>
          <a:xfrm>
            <a:off x="0" y="4628269"/>
            <a:ext cx="9144000" cy="523220"/>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Wembley</a:t>
            </a:r>
            <a:r>
              <a:rPr lang="en-US" dirty="0"/>
              <a:t> Stadium is a football stadium </a:t>
            </a:r>
            <a:r>
              <a:rPr lang="en-US"/>
              <a:t>in Wembley</a:t>
            </a:r>
            <a:r>
              <a:rPr lang="en-US" dirty="0"/>
              <a:t>, London, England, which opened in 2007, on the site of the </a:t>
            </a:r>
            <a:r>
              <a:rPr lang="en-US"/>
              <a:t>original Wembley</a:t>
            </a:r>
            <a:r>
              <a:rPr lang="en-US" dirty="0"/>
              <a:t> Stadium, which was demolished from 2002–2003. It has a capacity for 90000 </a:t>
            </a:r>
            <a:r>
              <a:rPr lang="en-US"/>
              <a:t>spectators.</a:t>
            </a:r>
            <a:endParaRPr lang="en-US" dirty="0"/>
          </a:p>
        </p:txBody>
      </p:sp>
      <p:pic>
        <p:nvPicPr>
          <p:cNvPr id="6" name="Rám">
            <a:extLst>
              <a:ext uri="{FF2B5EF4-FFF2-40B4-BE49-F238E27FC236}">
                <a16:creationId xmlns:a16="http://schemas.microsoft.com/office/drawing/2014/main" id="{B6239B73-C16C-4038-9FC3-10AB946B9E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 result for Royal Ontario Museum Crystals, Toronto, Canada"/>
          <p:cNvPicPr>
            <a:picLocks noChangeAspect="1" noChangeArrowheads="1"/>
          </p:cNvPicPr>
          <p:nvPr/>
        </p:nvPicPr>
        <p:blipFill>
          <a:blip r:embed="rId2" cstate="print"/>
          <a:srcRect t="9347" b="10273"/>
          <a:stretch>
            <a:fillRect/>
          </a:stretch>
        </p:blipFill>
        <p:spPr bwMode="auto">
          <a:xfrm>
            <a:off x="0" y="13457"/>
            <a:ext cx="9143999" cy="5130043"/>
          </a:xfrm>
          <a:prstGeom prst="rect">
            <a:avLst/>
          </a:prstGeom>
          <a:noFill/>
        </p:spPr>
      </p:pic>
      <p:sp>
        <p:nvSpPr>
          <p:cNvPr id="3" name="TextBox 2"/>
          <p:cNvSpPr txBox="1"/>
          <p:nvPr/>
        </p:nvSpPr>
        <p:spPr>
          <a:xfrm>
            <a:off x="0" y="4620895"/>
            <a:ext cx="9144000" cy="523220"/>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Royal Ontario Museum is a museum of art, world culture and natural history in Toronto, Canada. It is one of the largest museums in North America, the largest in Canada, and attracts more than one million visitors every </a:t>
            </a:r>
            <a:r>
              <a:rPr lang="en-US"/>
              <a:t>year.</a:t>
            </a:r>
            <a:endParaRPr lang="en-US" dirty="0"/>
          </a:p>
        </p:txBody>
      </p:sp>
      <p:pic>
        <p:nvPicPr>
          <p:cNvPr id="4" name="Rám">
            <a:extLst>
              <a:ext uri="{FF2B5EF4-FFF2-40B4-BE49-F238E27FC236}">
                <a16:creationId xmlns:a16="http://schemas.microsoft.com/office/drawing/2014/main" id="{F3A5858D-143A-435A-93F3-5B530F8C0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 result for Yoyogi National Gymnasium, Tokyo, Japan"/>
          <p:cNvPicPr>
            <a:picLocks noChangeAspect="1" noChangeArrowheads="1"/>
          </p:cNvPicPr>
          <p:nvPr/>
        </p:nvPicPr>
        <p:blipFill>
          <a:blip r:embed="rId2" cstate="print"/>
          <a:srcRect t="11206" b="14086"/>
          <a:stretch>
            <a:fillRect/>
          </a:stretch>
        </p:blipFill>
        <p:spPr bwMode="auto">
          <a:xfrm>
            <a:off x="0" y="0"/>
            <a:ext cx="9144000" cy="5143500"/>
          </a:xfrm>
          <a:prstGeom prst="rect">
            <a:avLst/>
          </a:prstGeom>
          <a:noFill/>
        </p:spPr>
      </p:pic>
      <p:sp>
        <p:nvSpPr>
          <p:cNvPr id="3" name="TextBox 2"/>
          <p:cNvSpPr txBox="1"/>
          <p:nvPr/>
        </p:nvSpPr>
        <p:spPr>
          <a:xfrm>
            <a:off x="0" y="4404836"/>
            <a:ext cx="9144000" cy="738664"/>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Yoyogi</a:t>
            </a:r>
            <a:r>
              <a:rPr lang="en-US" dirty="0"/>
              <a:t> National Gymnasium is an arena located in</a:t>
            </a:r>
            <a:r>
              <a:rPr lang="en-US"/>
              <a:t> Yoyogi</a:t>
            </a:r>
            <a:r>
              <a:rPr lang="en-US" dirty="0"/>
              <a:t> Park, Tokyo, Japan which is famous for its suspension roof design. It was designed by </a:t>
            </a:r>
            <a:r>
              <a:rPr lang="en-US"/>
              <a:t>Kenzo Tange</a:t>
            </a:r>
            <a:r>
              <a:rPr lang="en-US" dirty="0"/>
              <a:t> and built between 1961 and 1964 to house swimming and diving events in the 1964 Summer Olympics.</a:t>
            </a:r>
            <a:r>
              <a:rPr lang="en-US"/>
              <a:t> </a:t>
            </a:r>
            <a:endParaRPr lang="en-US" dirty="0"/>
          </a:p>
        </p:txBody>
      </p:sp>
      <p:pic>
        <p:nvPicPr>
          <p:cNvPr id="4" name="Rám">
            <a:extLst>
              <a:ext uri="{FF2B5EF4-FFF2-40B4-BE49-F238E27FC236}">
                <a16:creationId xmlns:a16="http://schemas.microsoft.com/office/drawing/2014/main" id="{9DA6C8FF-4E1D-421D-BEC7-4944206C8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3" name="TextBox 2"/>
          <p:cNvSpPr txBox="1"/>
          <p:nvPr/>
        </p:nvSpPr>
        <p:spPr>
          <a:xfrm>
            <a:off x="-2458" y="4207214"/>
            <a:ext cx="9144000" cy="954107"/>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Ericsson Globe commonly referred to as</a:t>
            </a:r>
            <a:r>
              <a:rPr lang="en-US"/>
              <a:t> Globen (The Globe</a:t>
            </a:r>
            <a:r>
              <a:rPr lang="en-US" dirty="0"/>
              <a:t>)) is an indoor arena located in Stockholm, Sweden. The Ericsson Globe is the largest hemispherical building on Earth and took two and a half years to build. Shaped like a large white ball, it has a diameter of </a:t>
            </a:r>
            <a:r>
              <a:rPr lang="en-US"/>
              <a:t>110 metres</a:t>
            </a:r>
            <a:r>
              <a:rPr lang="en-US" dirty="0"/>
              <a:t> (361 feet) and an inner height of </a:t>
            </a:r>
            <a:r>
              <a:rPr lang="en-US"/>
              <a:t>85 metres</a:t>
            </a:r>
            <a:r>
              <a:rPr lang="en-US" dirty="0"/>
              <a:t> (279 feet) with a seating capacity of 16,000 spectators for shows and concerts, and 13,850 for </a:t>
            </a:r>
            <a:r>
              <a:rPr lang="en-US"/>
              <a:t>ice hockey.</a:t>
            </a:r>
            <a:endParaRPr lang="en-US" dirty="0"/>
          </a:p>
        </p:txBody>
      </p:sp>
      <p:pic>
        <p:nvPicPr>
          <p:cNvPr id="4" name="Rám">
            <a:extLst>
              <a:ext uri="{FF2B5EF4-FFF2-40B4-BE49-F238E27FC236}">
                <a16:creationId xmlns:a16="http://schemas.microsoft.com/office/drawing/2014/main" id="{0C6C2F48-FB6E-4072-8C6A-8C4267C74F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 result for Osaka Dome, Japan"/>
          <p:cNvPicPr>
            <a:picLocks noChangeAspect="1" noChangeArrowheads="1"/>
          </p:cNvPicPr>
          <p:nvPr/>
        </p:nvPicPr>
        <p:blipFill>
          <a:blip r:embed="rId2" cstate="print"/>
          <a:srcRect t="21843" b="5802"/>
          <a:stretch>
            <a:fillRect/>
          </a:stretch>
        </p:blipFill>
        <p:spPr bwMode="auto">
          <a:xfrm>
            <a:off x="1" y="-1"/>
            <a:ext cx="9144000" cy="5143501"/>
          </a:xfrm>
          <a:prstGeom prst="rect">
            <a:avLst/>
          </a:prstGeom>
          <a:noFill/>
        </p:spPr>
      </p:pic>
      <p:sp>
        <p:nvSpPr>
          <p:cNvPr id="3" name="TextBox 2"/>
          <p:cNvSpPr txBox="1"/>
          <p:nvPr/>
        </p:nvSpPr>
        <p:spPr>
          <a:xfrm>
            <a:off x="0" y="4835723"/>
            <a:ext cx="8763000" cy="307777"/>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Osaka Dome is a baseball stadium located in Osaka, Japan. Opened in 1997with a seating capacity for 50000 </a:t>
            </a:r>
            <a:r>
              <a:rPr lang="en-US"/>
              <a:t>spectators.</a:t>
            </a:r>
            <a:endParaRPr lang="en-US" dirty="0"/>
          </a:p>
        </p:txBody>
      </p:sp>
      <p:pic>
        <p:nvPicPr>
          <p:cNvPr id="4" name="Rám">
            <a:extLst>
              <a:ext uri="{FF2B5EF4-FFF2-40B4-BE49-F238E27FC236}">
                <a16:creationId xmlns:a16="http://schemas.microsoft.com/office/drawing/2014/main" id="{7918A343-92C2-4F8C-A38D-22F8A84D04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66" y="7387"/>
            <a:ext cx="9130867" cy="5136113"/>
          </a:xfrm>
          <a:prstGeom prst="rect">
            <a:avLst/>
          </a:prstGeom>
          <a:noFill/>
        </p:spPr>
      </p:pic>
      <p:sp>
        <p:nvSpPr>
          <p:cNvPr id="3" name="TextBox 2"/>
          <p:cNvSpPr txBox="1"/>
          <p:nvPr/>
        </p:nvSpPr>
        <p:spPr>
          <a:xfrm>
            <a:off x="0" y="4835723"/>
            <a:ext cx="5029200" cy="307777"/>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The Kontun</a:t>
            </a:r>
            <a:r>
              <a:rPr lang="en-US" dirty="0"/>
              <a:t> Indo-Chine Café </a:t>
            </a:r>
            <a:r>
              <a:rPr lang="en-US"/>
              <a:t>at Kontun</a:t>
            </a:r>
            <a:r>
              <a:rPr lang="en-US" dirty="0"/>
              <a:t>, Vietnam made of </a:t>
            </a:r>
            <a:r>
              <a:rPr lang="en-US"/>
              <a:t>Bamboo.</a:t>
            </a:r>
            <a:endParaRPr lang="en-US" dirty="0"/>
          </a:p>
        </p:txBody>
      </p:sp>
      <p:pic>
        <p:nvPicPr>
          <p:cNvPr id="4" name="Rám">
            <a:extLst>
              <a:ext uri="{FF2B5EF4-FFF2-40B4-BE49-F238E27FC236}">
                <a16:creationId xmlns:a16="http://schemas.microsoft.com/office/drawing/2014/main" id="{4F3CC8BC-BA26-4172-A540-7A446EF3A6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3" name="TextBox 2"/>
          <p:cNvSpPr txBox="1"/>
          <p:nvPr/>
        </p:nvSpPr>
        <p:spPr>
          <a:xfrm>
            <a:off x="0" y="4620895"/>
            <a:ext cx="9144000" cy="523220"/>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Shard. The tallest building in London and the European Union the Shard is a marvel of modern engineering boasting 95 stories offering the finest views of fast-paced </a:t>
            </a:r>
            <a:r>
              <a:rPr lang="en-US"/>
              <a:t>London.</a:t>
            </a:r>
            <a:endParaRPr lang="en-US" dirty="0"/>
          </a:p>
        </p:txBody>
      </p:sp>
      <p:pic>
        <p:nvPicPr>
          <p:cNvPr id="4" name="Rám">
            <a:extLst>
              <a:ext uri="{FF2B5EF4-FFF2-40B4-BE49-F238E27FC236}">
                <a16:creationId xmlns:a16="http://schemas.microsoft.com/office/drawing/2014/main" id="{3D627DA6-B71D-4606-918B-CF1511DF87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5" name="TextBox 4"/>
          <p:cNvSpPr txBox="1"/>
          <p:nvPr/>
        </p:nvSpPr>
        <p:spPr>
          <a:xfrm>
            <a:off x="0" y="4412825"/>
            <a:ext cx="9144000" cy="738664"/>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AgoraTower</a:t>
            </a:r>
            <a:r>
              <a:rPr lang="en-US" dirty="0"/>
              <a:t>. Taipei just broke ground on a twisting skyscraper that is wrapped with a jungle of vertical gardens! Designed by </a:t>
            </a:r>
            <a:r>
              <a:rPr lang="en-US"/>
              <a:t>Vincent Callebaut</a:t>
            </a:r>
            <a:r>
              <a:rPr lang="en-US" dirty="0"/>
              <a:t> Architecture, the 42,355-square-meter (455,000-square-foot) Agora Tower will have an orchard, a vegetable garden, space for aromatic and medicinal plants, and a compost and rainwater capture system</a:t>
            </a:r>
            <a:r>
              <a:rPr lang="en-US"/>
              <a:t> </a:t>
            </a:r>
            <a:endParaRPr lang="en-US" dirty="0"/>
          </a:p>
        </p:txBody>
      </p:sp>
      <p:pic>
        <p:nvPicPr>
          <p:cNvPr id="4" name="Rám">
            <a:extLst>
              <a:ext uri="{FF2B5EF4-FFF2-40B4-BE49-F238E27FC236}">
                <a16:creationId xmlns:a16="http://schemas.microsoft.com/office/drawing/2014/main" id="{6D17A520-BE85-4405-864C-E1806CD40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3" name="TextBox 2"/>
          <p:cNvSpPr txBox="1"/>
          <p:nvPr/>
        </p:nvSpPr>
        <p:spPr>
          <a:xfrm>
            <a:off x="0" y="4613520"/>
            <a:ext cx="9144000" cy="523220"/>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Bayterek</a:t>
            </a:r>
            <a:r>
              <a:rPr lang="en-US" dirty="0"/>
              <a:t>, is a monument and observation tower in Astana City, the capital of Kazakhstan. A tourist attraction popular with foreign visitors and native Kazakhs alike, it is emblematic of </a:t>
            </a:r>
            <a:r>
              <a:rPr lang="en-US"/>
              <a:t>the city</a:t>
            </a:r>
            <a:endParaRPr lang="en-US" dirty="0"/>
          </a:p>
        </p:txBody>
      </p:sp>
      <p:pic>
        <p:nvPicPr>
          <p:cNvPr id="4" name="Rám">
            <a:extLst>
              <a:ext uri="{FF2B5EF4-FFF2-40B4-BE49-F238E27FC236}">
                <a16:creationId xmlns:a16="http://schemas.microsoft.com/office/drawing/2014/main" id="{C1C8CF19-CC62-484B-B864-9DDCAC2400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3" name="TextBox 2"/>
          <p:cNvSpPr txBox="1"/>
          <p:nvPr/>
        </p:nvSpPr>
        <p:spPr>
          <a:xfrm>
            <a:off x="0" y="4613520"/>
            <a:ext cx="9144000" cy="523220"/>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BMW Welt is a multi-use exhibition center used for meetings and promotional events, and where buyers take delivery of BMW vehicles. It is in the district of </a:t>
            </a:r>
            <a:r>
              <a:rPr lang="en-US"/>
              <a:t>Am Riesenfeld</a:t>
            </a:r>
            <a:r>
              <a:rPr lang="en-US" dirty="0"/>
              <a:t> in Munich</a:t>
            </a:r>
            <a:r>
              <a:rPr lang="en-US"/>
              <a:t>, Germany</a:t>
            </a:r>
            <a:endParaRPr lang="en-US" dirty="0"/>
          </a:p>
        </p:txBody>
      </p:sp>
      <p:pic>
        <p:nvPicPr>
          <p:cNvPr id="4" name="Rám">
            <a:extLst>
              <a:ext uri="{FF2B5EF4-FFF2-40B4-BE49-F238E27FC236}">
                <a16:creationId xmlns:a16="http://schemas.microsoft.com/office/drawing/2014/main" id="{D2AB2D84-7E19-4795-A0AB-8959254611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sp>
        <p:nvSpPr>
          <p:cNvPr id="4" name="TextBox 3"/>
          <p:cNvSpPr txBox="1"/>
          <p:nvPr/>
        </p:nvSpPr>
        <p:spPr>
          <a:xfrm>
            <a:off x="0" y="4635643"/>
            <a:ext cx="9144000" cy="523220"/>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Lotus Temple, located in Delhi, India, is </a:t>
            </a:r>
            <a:r>
              <a:rPr lang="en-US"/>
              <a:t>a Bahá'í</a:t>
            </a:r>
            <a:r>
              <a:rPr lang="en-US" dirty="0"/>
              <a:t> House of Worship completed in 1986. Notable for its flowerlike shape, it serves as the Mother Temple of the Indian subcontinent and has become a prominent attraction in the </a:t>
            </a:r>
            <a:r>
              <a:rPr lang="en-US"/>
              <a:t>city.</a:t>
            </a:r>
            <a:endParaRPr lang="en-US" dirty="0"/>
          </a:p>
        </p:txBody>
      </p:sp>
      <p:pic>
        <p:nvPicPr>
          <p:cNvPr id="5" name="Rám">
            <a:extLst>
              <a:ext uri="{FF2B5EF4-FFF2-40B4-BE49-F238E27FC236}">
                <a16:creationId xmlns:a16="http://schemas.microsoft.com/office/drawing/2014/main" id="{2C3826E9-9E40-4534-B96C-439D361DA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 result for atomium brussels"/>
          <p:cNvPicPr>
            <a:picLocks noChangeAspect="1" noChangeArrowheads="1"/>
          </p:cNvPicPr>
          <p:nvPr/>
        </p:nvPicPr>
        <p:blipFill>
          <a:blip r:embed="rId2" cstate="print"/>
          <a:srcRect t="8835" b="14056"/>
          <a:stretch>
            <a:fillRect/>
          </a:stretch>
        </p:blipFill>
        <p:spPr bwMode="auto">
          <a:xfrm>
            <a:off x="0" y="0"/>
            <a:ext cx="9144000" cy="5143500"/>
          </a:xfrm>
          <a:prstGeom prst="rect">
            <a:avLst/>
          </a:prstGeom>
          <a:noFill/>
        </p:spPr>
      </p:pic>
      <p:sp>
        <p:nvSpPr>
          <p:cNvPr id="3" name="TextBox 2"/>
          <p:cNvSpPr txBox="1"/>
          <p:nvPr/>
        </p:nvSpPr>
        <p:spPr>
          <a:xfrm>
            <a:off x="0" y="4613520"/>
            <a:ext cx="9144000" cy="523220"/>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The Atomium</a:t>
            </a:r>
            <a:r>
              <a:rPr lang="en-US" dirty="0"/>
              <a:t> is a building in Brussels originally constructed for Expo 58, the 1958 Brussels World's Fair. Designed by the engineer </a:t>
            </a:r>
            <a:r>
              <a:rPr lang="en-US"/>
              <a:t>André Waterkeyn</a:t>
            </a:r>
            <a:r>
              <a:rPr lang="en-US" dirty="0"/>
              <a:t> and architects André and </a:t>
            </a:r>
            <a:r>
              <a:rPr lang="en-US"/>
              <a:t>Jean Polak</a:t>
            </a:r>
            <a:r>
              <a:rPr lang="en-US" dirty="0"/>
              <a:t>, it stands 102 m </a:t>
            </a:r>
            <a:r>
              <a:rPr lang="en-US"/>
              <a:t>tall.</a:t>
            </a:r>
            <a:endParaRPr lang="en-US" dirty="0"/>
          </a:p>
        </p:txBody>
      </p:sp>
      <p:pic>
        <p:nvPicPr>
          <p:cNvPr id="4" name="Rám">
            <a:extLst>
              <a:ext uri="{FF2B5EF4-FFF2-40B4-BE49-F238E27FC236}">
                <a16:creationId xmlns:a16="http://schemas.microsoft.com/office/drawing/2014/main" id="{327643FB-91DF-4709-A996-45B75E488B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16" y="0"/>
            <a:ext cx="9137568" cy="5143500"/>
          </a:xfrm>
          <a:prstGeom prst="rect">
            <a:avLst/>
          </a:prstGeom>
          <a:noFill/>
        </p:spPr>
      </p:pic>
      <p:sp>
        <p:nvSpPr>
          <p:cNvPr id="3" name="TextBox 2"/>
          <p:cNvSpPr txBox="1"/>
          <p:nvPr/>
        </p:nvSpPr>
        <p:spPr>
          <a:xfrm>
            <a:off x="0" y="4176000"/>
            <a:ext cx="9144000" cy="954107"/>
          </a:xfrm>
          <a:prstGeom prst="rect">
            <a:avLst/>
          </a:prstGeom>
          <a:solidFill>
            <a:schemeClr val="accent1">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Sheraton Huzhou Hot Spring Resort is a luxury hotel and resort located in Huzhou, China. It has nicknames such as "Horseshoe Hotel" and "Doughnut Hotel" due to its shape. The horseshoe-shaped hotel, 27-storey structure lies on Lake Tai between Nanjing and Shanghai. It has 321 rooms, 37 villas, 40 suites, a </a:t>
            </a:r>
            <a:r>
              <a:rPr lang="en-US"/>
              <a:t>presidential </a:t>
            </a:r>
            <a:r>
              <a:rPr lang="en-US" dirty="0" err="1"/>
              <a:t>suite</a:t>
            </a:r>
            <a:r>
              <a:rPr lang="en-US" err="1"/>
              <a:t>,</a:t>
            </a:r>
            <a:r>
              <a:rPr lang="en-US"/>
              <a:t>and</a:t>
            </a:r>
            <a:r>
              <a:rPr lang="en-US" dirty="0"/>
              <a:t> all luxury facilities. The design was conceived by architect Yansong Ma. It belongs to the Sheraton Hotels and Resorts </a:t>
            </a:r>
            <a:r>
              <a:rPr lang="en-US"/>
              <a:t> chain</a:t>
            </a:r>
            <a:r>
              <a:rPr lang="sk-SK"/>
              <a:t>.</a:t>
            </a:r>
            <a:endParaRPr lang="en-US" dirty="0"/>
          </a:p>
        </p:txBody>
      </p:sp>
      <p:pic>
        <p:nvPicPr>
          <p:cNvPr id="4" name="Rám">
            <a:extLst>
              <a:ext uri="{FF2B5EF4-FFF2-40B4-BE49-F238E27FC236}">
                <a16:creationId xmlns:a16="http://schemas.microsoft.com/office/drawing/2014/main" id="{B6BC3344-55B8-4D35-98E2-DCB3AAA435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 result for selfridges birmingham"/>
          <p:cNvPicPr>
            <a:picLocks noChangeAspect="1" noChangeArrowheads="1"/>
          </p:cNvPicPr>
          <p:nvPr/>
        </p:nvPicPr>
        <p:blipFill>
          <a:blip r:embed="rId2" cstate="print"/>
          <a:srcRect l="2500" t="9926" r="1667" b="13603"/>
          <a:stretch>
            <a:fillRect/>
          </a:stretch>
        </p:blipFill>
        <p:spPr bwMode="auto">
          <a:xfrm>
            <a:off x="0" y="0"/>
            <a:ext cx="9144000" cy="5143500"/>
          </a:xfrm>
          <a:prstGeom prst="rect">
            <a:avLst/>
          </a:prstGeom>
          <a:noFill/>
        </p:spPr>
      </p:pic>
      <p:sp>
        <p:nvSpPr>
          <p:cNvPr id="3" name="TextBox 2"/>
          <p:cNvSpPr txBox="1"/>
          <p:nvPr/>
        </p:nvSpPr>
        <p:spPr>
          <a:xfrm>
            <a:off x="0" y="4628269"/>
            <a:ext cx="9144000" cy="523220"/>
          </a:xfrm>
          <a:prstGeom prst="rect">
            <a:avLst/>
          </a:prstGeom>
          <a:solidFill>
            <a:schemeClr val="tx1">
              <a:lumMod val="75000"/>
              <a:lumOff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Selfridges is an upscale department store in landmark building, stocking designer and popular brands, plus food hall. It is located in: Bullring, Birmingham, </a:t>
            </a:r>
            <a:r>
              <a:rPr lang="en-US"/>
              <a:t>England.</a:t>
            </a:r>
            <a:endParaRPr lang="en-US" dirty="0"/>
          </a:p>
        </p:txBody>
      </p:sp>
      <p:pic>
        <p:nvPicPr>
          <p:cNvPr id="4" name="Rám">
            <a:extLst>
              <a:ext uri="{FF2B5EF4-FFF2-40B4-BE49-F238E27FC236}">
                <a16:creationId xmlns:a16="http://schemas.microsoft.com/office/drawing/2014/main" id="{E0D72AF9-6919-4B4C-BFC9-E05AA4ABBE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54" y="0"/>
            <a:ext cx="9141291" cy="5143500"/>
          </a:xfrm>
          <a:prstGeom prst="rect">
            <a:avLst/>
          </a:prstGeom>
          <a:noFill/>
        </p:spPr>
      </p:pic>
      <p:sp>
        <p:nvSpPr>
          <p:cNvPr id="4" name="TextBox 3"/>
          <p:cNvSpPr txBox="1"/>
          <p:nvPr/>
        </p:nvSpPr>
        <p:spPr>
          <a:xfrm>
            <a:off x="-2458" y="4404836"/>
            <a:ext cx="9144000" cy="738664"/>
          </a:xfrm>
          <a:prstGeom prst="rect">
            <a:avLst/>
          </a:prstGeom>
          <a:solidFill>
            <a:schemeClr val="accent6">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Container City is the name given to two pieces of shipping container architecture in east London. It is principally a means </a:t>
            </a:r>
            <a:r>
              <a:rPr lang="en-US"/>
              <a:t>of utilising</a:t>
            </a:r>
            <a:r>
              <a:rPr lang="en-US" dirty="0"/>
              <a:t> standard forty-foot equivalent unit shipping containers, at the end of their life, to produce flexible accommodation and offices at low </a:t>
            </a:r>
            <a:r>
              <a:rPr lang="en-US"/>
              <a:t>cost.</a:t>
            </a:r>
            <a:endParaRPr lang="en-US" dirty="0"/>
          </a:p>
        </p:txBody>
      </p:sp>
      <p:pic>
        <p:nvPicPr>
          <p:cNvPr id="5" name="Rám">
            <a:extLst>
              <a:ext uri="{FF2B5EF4-FFF2-40B4-BE49-F238E27FC236}">
                <a16:creationId xmlns:a16="http://schemas.microsoft.com/office/drawing/2014/main" id="{7F061270-F5BE-492C-8B4C-5B6F7444F5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 result for church of hallgrimur reykjavik"/>
          <p:cNvPicPr>
            <a:picLocks noChangeAspect="1" noChangeArrowheads="1"/>
          </p:cNvPicPr>
          <p:nvPr/>
        </p:nvPicPr>
        <p:blipFill>
          <a:blip r:embed="rId2" cstate="print"/>
          <a:srcRect b="7182"/>
          <a:stretch>
            <a:fillRect/>
          </a:stretch>
        </p:blipFill>
        <p:spPr bwMode="auto">
          <a:xfrm>
            <a:off x="0" y="0"/>
            <a:ext cx="9150124" cy="5143500"/>
          </a:xfrm>
          <a:prstGeom prst="rect">
            <a:avLst/>
          </a:prstGeom>
          <a:noFill/>
        </p:spPr>
      </p:pic>
      <p:sp>
        <p:nvSpPr>
          <p:cNvPr id="3" name="TextBox 2"/>
          <p:cNvSpPr txBox="1"/>
          <p:nvPr/>
        </p:nvSpPr>
        <p:spPr>
          <a:xfrm>
            <a:off x="0" y="4835723"/>
            <a:ext cx="8458200" cy="307777"/>
          </a:xfrm>
          <a:prstGeom prst="rect">
            <a:avLst/>
          </a:prstGeom>
          <a:solidFill>
            <a:schemeClr val="tx1">
              <a:lumMod val="65000"/>
              <a:lumOff val="3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 Hallgrímskirkja</a:t>
            </a:r>
            <a:r>
              <a:rPr lang="en-US" dirty="0"/>
              <a:t> is a Lutheran parish church in Reykjavík, Iceland. At </a:t>
            </a:r>
            <a:r>
              <a:rPr lang="en-US"/>
              <a:t>73 metres</a:t>
            </a:r>
            <a:r>
              <a:rPr lang="en-US" dirty="0"/>
              <a:t> high, it is the largest church in Iceland</a:t>
            </a:r>
            <a:r>
              <a:rPr lang="en-US"/>
              <a:t>. </a:t>
            </a:r>
            <a:endParaRPr lang="en-US" dirty="0"/>
          </a:p>
        </p:txBody>
      </p:sp>
      <p:pic>
        <p:nvPicPr>
          <p:cNvPr id="4" name="Rám">
            <a:extLst>
              <a:ext uri="{FF2B5EF4-FFF2-40B4-BE49-F238E27FC236}">
                <a16:creationId xmlns:a16="http://schemas.microsoft.com/office/drawing/2014/main" id="{76C87F86-665A-4973-B6FB-B72757947B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39" y="8413"/>
            <a:ext cx="9127721" cy="5135087"/>
          </a:xfrm>
          <a:prstGeom prst="rect">
            <a:avLst/>
          </a:prstGeom>
          <a:noFill/>
        </p:spPr>
      </p:pic>
      <p:sp>
        <p:nvSpPr>
          <p:cNvPr id="3" name="TextBox 2"/>
          <p:cNvSpPr txBox="1"/>
          <p:nvPr/>
        </p:nvSpPr>
        <p:spPr>
          <a:xfrm>
            <a:off x="0" y="4598772"/>
            <a:ext cx="9144000" cy="523220"/>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The Eden Project is a popular visitor attraction in Cornwall, England. Inside the two biomes are plants that are collected from many diverse climates and environments from around the </a:t>
            </a:r>
            <a:r>
              <a:rPr lang="en-US"/>
              <a:t>world.</a:t>
            </a:r>
            <a:endParaRPr lang="en-US" dirty="0"/>
          </a:p>
        </p:txBody>
      </p:sp>
      <p:pic>
        <p:nvPicPr>
          <p:cNvPr id="4" name="Rám">
            <a:extLst>
              <a:ext uri="{FF2B5EF4-FFF2-40B4-BE49-F238E27FC236}">
                <a16:creationId xmlns:a16="http://schemas.microsoft.com/office/drawing/2014/main" id="{6EB3AC7A-9634-49B2-ADA5-B9B3D9EBDD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54" y="0"/>
            <a:ext cx="9141291" cy="5143500"/>
          </a:xfrm>
          <a:prstGeom prst="rect">
            <a:avLst/>
          </a:prstGeom>
          <a:noFill/>
        </p:spPr>
      </p:pic>
      <p:sp>
        <p:nvSpPr>
          <p:cNvPr id="3" name="TextBox 2"/>
          <p:cNvSpPr txBox="1"/>
          <p:nvPr/>
        </p:nvSpPr>
        <p:spPr>
          <a:xfrm>
            <a:off x="0" y="4857750"/>
            <a:ext cx="5562600" cy="307777"/>
          </a:xfrm>
          <a:prstGeom prst="rect">
            <a:avLst/>
          </a:prstGeom>
          <a:solidFill>
            <a:srgbClr val="897D71"/>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'Crooked House' </a:t>
            </a:r>
            <a:r>
              <a:rPr lang="en-US"/>
              <a:t>In Sopot</a:t>
            </a:r>
            <a:r>
              <a:rPr lang="en-US" dirty="0"/>
              <a:t>, Poland Is Like A Children's Book Come To Life</a:t>
            </a:r>
            <a:r>
              <a:rPr lang="en-US"/>
              <a:t>. </a:t>
            </a:r>
            <a:endParaRPr lang="en-US" dirty="0"/>
          </a:p>
        </p:txBody>
      </p:sp>
      <p:pic>
        <p:nvPicPr>
          <p:cNvPr id="4" name="Rám">
            <a:extLst>
              <a:ext uri="{FF2B5EF4-FFF2-40B4-BE49-F238E27FC236}">
                <a16:creationId xmlns:a16="http://schemas.microsoft.com/office/drawing/2014/main" id="{FEEFDE04-B3F0-4A93-A41D-059F6885B2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habitat 67 montreal"/>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1028" name="AutoShape 4" descr="data:image/png;base64,iVBORw0KGgoAAAANSUhEUgAAAGsAAAAcCAYAAABmmEF1AAAFYElEQVRoQ+1Zi1HjMBAlUAChgoMKCFAAoQKggoMKLlcBpoKDCggVABVgCgBCBYQKDgqA3Hua3cxakS3HiZnkxp7JJLEs7Wrffp7WrZXmWhoLtJZG00bRlQasJXKCBqwGrMW3QAfX2traH2r6+Ph4UEXj3d3dXqvVGmH+ZZX5084pjCwocwJlDrHokbdwiv+XUPJ2WoGL8jyw6gKsewGrUobZ29ujXW5Go9Hvp6eni7r3FlSSSkCBKwDVpgL4/YavoSizifs/cO8UCvbrVrCu9ecBFnWDrfqwxeHX19fWYDB4r0tfrjsBlkTTlQi9/vz8TKCEAuVuY6Ob+HqvW7k6Nz4vsCSdPgOwczhvUqfOGbA0rCWaljpyYkabF1iUAwenM68DrI2Y3FnGx2BB+fbq6uozUtxmFS9htDE94tNFShhAqTdEHr8zF+XgmW3I+NBxzkX92Me9Tcy9C83TRcSTt/G/TTmY8xKLcCOTad3pFQNLxilnJSYHYF1gT7+QhQ6wdDoLIEVzx2Bp+mN9gocwzZW+EJEkGiQi/pViA8fWmGokyHmAEY4A0g0mde1EjPWhw6m9R5DgTDd0Jl8Ink/w/HlIYTWkN0aDksFRNtng2A5+vdZ5kMF6RCLR9+UY29WaCq2SzuBQ6hIK9UojhQelyL7D+I4dwqg0KGktPTO11NiA9Y7xIeRRB87jf4LmQPejm9GHdWnkBHKGIqeLOdR1HZ9jn53CiCnG9zH2gfUuMC/FGh3cS/B/pAQqABbX7HtyzigzFD2mbj3AdtxDLZeNrKGwvLnQUKYeRM1f2eCOSXljyswohkE6NvI0SjE2xMa3Yrs2Xp0xlM0UkNG1JEnSLlM0Qc5EVp48E6HXAPfEfw56E//vAYvC8jwnZrCCDTrPtjTfghg6n6iXljViXu1h0S86YjAbQMbPCnIGAGsnBFbZtara06ZB5uT1Wc5Pku/3YaQOFcJaTDltP6XFHKNoXKKCqZLphoSBHydP05kFHGlrI0RA7BHFpkE1pKzBFJorxxpddQ6tVRUcf55NgxoFVWqWPUSzPjgWKKDRATKFN7axEFjCVs+kRtERXiDCHUKlLlmwot2JvIiUyB+THiPHsdi86IntaR6AWbAc/SxbK4wHqmEIUs+yJS3w8wBLawaNRxZpa5BvqBgtp+4F6VNJyR2isqdyYmtKzZqaSU8Doj1n2cJfmoIaQjBxiJ4XWJL6XrmxUFoLgMVzmz4/JjfWMNKE1Uaus4NhdRNGLwJL9fs2gkFlDdVlminVwdA5IUprivxMadDSfb9LYLsutl5A9iB0dFDA7F51Xh6zFNvwKJIBV9cyOgSZ4jTRU/Rspt0k+XqICY7S4roFCOd+R4HGw9iQKcJsOqOoLeAFBCNY/P2a5UWWPQbweMDOeYZgUHELouzjVImGpNQT3achJi678ABsG7NyIL8PncsEyARjZ2UdvCp4E41cKeTM266YmivF7zHzUtpt0wONwponh9sO04JQ92Bk5bVnQgTDpFuSir7oQqf5kK7GOtbLpDyvKc2tsD3Fthj3cYzPRAdDI5L7oBySJPzm4fsO/4NU32SXoPNVBcefl/seRzyT3keDaKS51yVQnGyvrx0Doez0LgcwQYJnsgvAfmOC79R2pLk5PodnTvyOPu+bcRZ4xyzFiSiDOlEfEhp2GRKR0aHMUBZAtFAX7YxQN75JSFWO7TpIduG7Kb6rIpPl6yG2vxI6DP6zJ0mC45ioifpaUyBlVXrpNi9P+R/WUaJSdxO3AWtGb5Fof0W0PyDLMBJrvZrImsG8jCqmS5sWZ1guOrUBK2qixXmgAWtxsIhq0oAVNdHiPPAPjCRmWUtFk50AAAAASUVORK5CYI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5" name="TextBox 4"/>
          <p:cNvSpPr txBox="1"/>
          <p:nvPr/>
        </p:nvSpPr>
        <p:spPr>
          <a:xfrm>
            <a:off x="0" y="4629150"/>
            <a:ext cx="9220200" cy="369332"/>
          </a:xfrm>
          <a:prstGeom prst="rect">
            <a:avLst/>
          </a:prstGeom>
          <a:noFill/>
        </p:spPr>
        <p:txBody>
          <a:bodyPr wrap="square" rtlCol="0">
            <a:spAutoFit/>
          </a:bodyPr>
          <a:lstStyle/>
          <a:p>
            <a:endParaRPr lang="en-US" dirty="0"/>
          </a:p>
        </p:txBody>
      </p:sp>
      <p:sp>
        <p:nvSpPr>
          <p:cNvPr id="6" name="TextBox 5"/>
          <p:cNvSpPr txBox="1"/>
          <p:nvPr/>
        </p:nvSpPr>
        <p:spPr>
          <a:xfrm>
            <a:off x="0" y="4404836"/>
            <a:ext cx="9144000" cy="738664"/>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It was one of the theme buildings at the 1967 world exposition at Montreal.  Habitat 67 in Montreal Canada comprises of 354 cubes of a magnificent grey-beige build up one on the other to form 146 apartment residences nestled between sky and earth, between city and river, between greenery and </a:t>
            </a:r>
            <a:r>
              <a:rPr lang="en-US"/>
              <a:t>light.</a:t>
            </a:r>
            <a:endParaRPr lang="en-US" dirty="0"/>
          </a:p>
        </p:txBody>
      </p:sp>
      <p:pic>
        <p:nvPicPr>
          <p:cNvPr id="7" name="Rám">
            <a:extLst>
              <a:ext uri="{FF2B5EF4-FFF2-40B4-BE49-F238E27FC236}">
                <a16:creationId xmlns:a16="http://schemas.microsoft.com/office/drawing/2014/main" id="{10AA25A7-F8DF-454A-A034-69B57E4FA7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print"/>
          <a:srcRect t="5742" b="8134"/>
          <a:stretch>
            <a:fillRect/>
          </a:stretch>
        </p:blipFill>
        <p:spPr bwMode="auto">
          <a:xfrm>
            <a:off x="0" y="-12123"/>
            <a:ext cx="9144000" cy="5155623"/>
          </a:xfrm>
          <a:prstGeom prst="rect">
            <a:avLst/>
          </a:prstGeom>
          <a:noFill/>
        </p:spPr>
      </p:pic>
      <p:sp>
        <p:nvSpPr>
          <p:cNvPr id="3" name="TextBox 2"/>
          <p:cNvSpPr txBox="1"/>
          <p:nvPr/>
        </p:nvSpPr>
        <p:spPr>
          <a:xfrm>
            <a:off x="0" y="4427573"/>
            <a:ext cx="9144000" cy="738664"/>
          </a:xfrm>
          <a:prstGeom prst="rect">
            <a:avLst/>
          </a:prstGeom>
          <a:solidFill>
            <a:schemeClr val="accent1">
              <a:lumMod val="7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Wangjing SOHO</a:t>
            </a:r>
            <a:r>
              <a:rPr lang="en-US" dirty="0"/>
              <a:t> is a complex of three curvilinear asymmetric skyscrapers in Wangjing, a suburb of Beijing,</a:t>
            </a:r>
            <a:r>
              <a:rPr lang="en-US"/>
              <a:t> China</a:t>
            </a:r>
            <a:r>
              <a:rPr lang="en-US" dirty="0"/>
              <a:t> </a:t>
            </a:r>
            <a:r>
              <a:rPr lang="en-US"/>
              <a:t>. </a:t>
            </a:r>
            <a:r>
              <a:rPr lang="en-US" dirty="0"/>
              <a:t>According </a:t>
            </a:r>
            <a:r>
              <a:rPr lang="en-US"/>
              <a:t>to Zaha Hadid</a:t>
            </a:r>
            <a:r>
              <a:rPr lang="en-US" dirty="0"/>
              <a:t> </a:t>
            </a:r>
            <a:r>
              <a:rPr lang="en-US"/>
              <a:t>who isconsidered</a:t>
            </a:r>
            <a:r>
              <a:rPr lang="en-US" dirty="0"/>
              <a:t> one of the greatest world architects today, the project's architect, it is a "welcome and farewell to </a:t>
            </a:r>
            <a:r>
              <a:rPr lang="en-US"/>
              <a:t>Beijing".</a:t>
            </a:r>
            <a:endParaRPr lang="en-US" dirty="0"/>
          </a:p>
        </p:txBody>
      </p:sp>
      <p:pic>
        <p:nvPicPr>
          <p:cNvPr id="4" name="Rám">
            <a:extLst>
              <a:ext uri="{FF2B5EF4-FFF2-40B4-BE49-F238E27FC236}">
                <a16:creationId xmlns:a16="http://schemas.microsoft.com/office/drawing/2014/main" id="{C7964E54-8FDD-41D6-A2F4-C10929E86A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 result for Heydar Aliyev Cultural Center in Baku"/>
          <p:cNvPicPr>
            <a:picLocks noChangeAspect="1" noChangeArrowheads="1"/>
          </p:cNvPicPr>
          <p:nvPr/>
        </p:nvPicPr>
        <p:blipFill>
          <a:blip r:embed="rId2" cstate="print"/>
          <a:srcRect t="4633" b="11969"/>
          <a:stretch>
            <a:fillRect/>
          </a:stretch>
        </p:blipFill>
        <p:spPr bwMode="auto">
          <a:xfrm>
            <a:off x="0" y="14118"/>
            <a:ext cx="9144000" cy="5129382"/>
          </a:xfrm>
          <a:prstGeom prst="rect">
            <a:avLst/>
          </a:prstGeom>
          <a:noFill/>
        </p:spPr>
      </p:pic>
      <p:sp>
        <p:nvSpPr>
          <p:cNvPr id="3" name="TextBox 2"/>
          <p:cNvSpPr txBox="1"/>
          <p:nvPr/>
        </p:nvSpPr>
        <p:spPr>
          <a:xfrm>
            <a:off x="0" y="4620280"/>
            <a:ext cx="9144000" cy="523220"/>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The Heydar Aliyev</a:t>
            </a:r>
            <a:r>
              <a:rPr lang="en-US" dirty="0"/>
              <a:t> Center is a 57,500 m² building complex in Baku, Azerbaijan designed by Iraqi-British </a:t>
            </a:r>
            <a:r>
              <a:rPr lang="en-US"/>
              <a:t>architect Zaha Hadid</a:t>
            </a:r>
            <a:r>
              <a:rPr lang="en-US" dirty="0"/>
              <a:t> and noted for its distinctive architecture and flowing, curved style that eschews sharp </a:t>
            </a:r>
            <a:r>
              <a:rPr lang="en-US"/>
              <a:t>angles.</a:t>
            </a:r>
            <a:endParaRPr lang="en-US" dirty="0"/>
          </a:p>
        </p:txBody>
      </p:sp>
      <p:pic>
        <p:nvPicPr>
          <p:cNvPr id="4" name="Rám">
            <a:extLst>
              <a:ext uri="{FF2B5EF4-FFF2-40B4-BE49-F238E27FC236}">
                <a16:creationId xmlns:a16="http://schemas.microsoft.com/office/drawing/2014/main" id="{9E934251-698A-4BC9-96A6-75C86832F9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994" y="14619"/>
            <a:ext cx="9118012" cy="5128882"/>
          </a:xfrm>
          <a:prstGeom prst="rect">
            <a:avLst/>
          </a:prstGeom>
          <a:noFill/>
        </p:spPr>
      </p:pic>
      <p:sp>
        <p:nvSpPr>
          <p:cNvPr id="3" name="TextBox 2"/>
          <p:cNvSpPr txBox="1"/>
          <p:nvPr/>
        </p:nvSpPr>
        <p:spPr>
          <a:xfrm>
            <a:off x="7374" y="4835724"/>
            <a:ext cx="3269226" cy="307777"/>
          </a:xfrm>
          <a:prstGeom prst="rect">
            <a:avLst/>
          </a:prstGeom>
          <a:solidFill>
            <a:schemeClr val="tx1">
              <a:lumMod val="75000"/>
              <a:lumOff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Tenerife Concert Hall, Canary Island, </a:t>
            </a:r>
            <a:r>
              <a:rPr lang="en-US"/>
              <a:t>Spain.</a:t>
            </a:r>
            <a:endParaRPr lang="en-US" dirty="0"/>
          </a:p>
        </p:txBody>
      </p:sp>
      <p:pic>
        <p:nvPicPr>
          <p:cNvPr id="4" name="Rám">
            <a:extLst>
              <a:ext uri="{FF2B5EF4-FFF2-40B4-BE49-F238E27FC236}">
                <a16:creationId xmlns:a16="http://schemas.microsoft.com/office/drawing/2014/main" id="{813D4642-6916-4B11-89D0-6A53E1A3E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Related image"/>
          <p:cNvPicPr>
            <a:picLocks noChangeAspect="1" noChangeArrowheads="1"/>
          </p:cNvPicPr>
          <p:nvPr/>
        </p:nvPicPr>
        <p:blipFill>
          <a:blip r:embed="rId2" cstate="print"/>
          <a:srcRect t="7037"/>
          <a:stretch>
            <a:fillRect/>
          </a:stretch>
        </p:blipFill>
        <p:spPr bwMode="auto">
          <a:xfrm>
            <a:off x="0" y="0"/>
            <a:ext cx="9144000" cy="5143500"/>
          </a:xfrm>
          <a:prstGeom prst="rect">
            <a:avLst/>
          </a:prstGeom>
          <a:noFill/>
        </p:spPr>
      </p:pic>
      <p:sp>
        <p:nvSpPr>
          <p:cNvPr id="3" name="TextBox 2"/>
          <p:cNvSpPr txBox="1"/>
          <p:nvPr/>
        </p:nvSpPr>
        <p:spPr>
          <a:xfrm>
            <a:off x="0" y="4442321"/>
            <a:ext cx="9144000" cy="738664"/>
          </a:xfrm>
          <a:prstGeom prst="rect">
            <a:avLst/>
          </a:prstGeom>
          <a:solidFill>
            <a:schemeClr val="accent3">
              <a:lumMod val="50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dirty="0"/>
              <a:t>Infosys, one of the renowned IT company, has built the world’s biggest corporate training facility in Mysore. Infosys Mysore Campus is also known by several names as: “Heaven on Earth” and  “A Paradise”.  Infosys Mysore Campus is the epitome of the real  infrastructure  art.</a:t>
            </a:r>
            <a:r>
              <a:rPr lang="en-US"/>
              <a:t> </a:t>
            </a:r>
            <a:endParaRPr lang="en-US" dirty="0"/>
          </a:p>
        </p:txBody>
      </p:sp>
      <p:pic>
        <p:nvPicPr>
          <p:cNvPr id="4" name="Rám">
            <a:extLst>
              <a:ext uri="{FF2B5EF4-FFF2-40B4-BE49-F238E27FC236}">
                <a16:creationId xmlns:a16="http://schemas.microsoft.com/office/drawing/2014/main" id="{9E466F88-8840-48DB-BE3B-A691AB48F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 result for Terme Ptuj Wine Barrel Village"/>
          <p:cNvPicPr>
            <a:picLocks noChangeAspect="1" noChangeArrowheads="1"/>
          </p:cNvPicPr>
          <p:nvPr/>
        </p:nvPicPr>
        <p:blipFill>
          <a:blip r:embed="rId2" cstate="print"/>
          <a:srcRect b="7246"/>
          <a:stretch>
            <a:fillRect/>
          </a:stretch>
        </p:blipFill>
        <p:spPr bwMode="auto">
          <a:xfrm>
            <a:off x="1" y="0"/>
            <a:ext cx="9144000" cy="5143500"/>
          </a:xfrm>
          <a:prstGeom prst="rect">
            <a:avLst/>
          </a:prstGeom>
          <a:noFill/>
        </p:spPr>
      </p:pic>
      <p:sp>
        <p:nvSpPr>
          <p:cNvPr id="3" name="TextBox 2"/>
          <p:cNvSpPr txBox="1"/>
          <p:nvPr/>
        </p:nvSpPr>
        <p:spPr>
          <a:xfrm>
            <a:off x="1" y="4404836"/>
            <a:ext cx="9144000" cy="738664"/>
          </a:xfrm>
          <a:prstGeom prst="rect">
            <a:avLst/>
          </a:prstGeom>
          <a:solidFill>
            <a:schemeClr val="bg2">
              <a:lumMod val="25000"/>
            </a:schemeClr>
          </a:solidFill>
          <a:effectLst>
            <a:softEdge rad="38100"/>
          </a:effectLst>
        </p:spPr>
        <p:txBody>
          <a:bodyPr wrap="square" rtlCol="0">
            <a:spAutoFit/>
          </a:bodyPr>
          <a:lstStyle>
            <a:defPPr>
              <a:defRPr lang="en-US"/>
            </a:defPPr>
            <a:lvl1pPr algn="justLow">
              <a:defRPr sz="1400">
                <a:solidFill>
                  <a:schemeClr val="bg1"/>
                </a:solidFill>
                <a:latin typeface="Adobe Garamond Pro" panose="02020502060506020403" pitchFamily="18" charset="-18"/>
              </a:defRPr>
            </a:lvl1pPr>
          </a:lstStyle>
          <a:p>
            <a:r>
              <a:rPr lang="en-US"/>
              <a:t>Terme Ptuj</a:t>
            </a:r>
            <a:r>
              <a:rPr lang="en-US" dirty="0"/>
              <a:t> Wine Barrel Village </a:t>
            </a:r>
            <a:r>
              <a:rPr lang="en-US"/>
              <a:t>- Ptuj</a:t>
            </a:r>
            <a:r>
              <a:rPr lang="en-US" dirty="0"/>
              <a:t>, Slovenia. Though this does not fit into high class architecture, I am inviting all of you to join me for TC’s friends get-together </a:t>
            </a:r>
            <a:r>
              <a:rPr lang="en-US"/>
              <a:t>in a</a:t>
            </a:r>
            <a:r>
              <a:rPr lang="sk-SK"/>
              <a:t> </a:t>
            </a:r>
            <a:r>
              <a:rPr lang="en-US"/>
              <a:t>wonderful </a:t>
            </a:r>
            <a:r>
              <a:rPr lang="en-US" dirty="0"/>
              <a:t>European country. Won’t you </a:t>
            </a:r>
            <a:r>
              <a:rPr lang="en-US"/>
              <a:t>come ???</a:t>
            </a:r>
            <a:endParaRPr lang="sk-SK"/>
          </a:p>
          <a:p>
            <a:pPr algn="ctr"/>
            <a:r>
              <a:rPr lang="en-US"/>
              <a:t>With </a:t>
            </a:r>
            <a:r>
              <a:rPr lang="en-US" dirty="0"/>
              <a:t>regards</a:t>
            </a:r>
            <a:r>
              <a:rPr lang="en-US"/>
              <a:t>, </a:t>
            </a:r>
            <a:r>
              <a:rPr lang="sk-SK"/>
              <a:t>y</a:t>
            </a:r>
            <a:r>
              <a:rPr lang="en-US"/>
              <a:t>our pal</a:t>
            </a:r>
            <a:r>
              <a:rPr lang="sk-SK"/>
              <a:t> : </a:t>
            </a:r>
            <a:r>
              <a:rPr lang="en-US"/>
              <a:t> TONY CHACKO</a:t>
            </a:r>
            <a:r>
              <a:rPr lang="sk-SK"/>
              <a:t>   </a:t>
            </a:r>
            <a:endParaRPr lang="en-US" dirty="0"/>
          </a:p>
        </p:txBody>
      </p:sp>
      <p:pic>
        <p:nvPicPr>
          <p:cNvPr id="4" name="Rám">
            <a:extLst>
              <a:ext uri="{FF2B5EF4-FFF2-40B4-BE49-F238E27FC236}">
                <a16:creationId xmlns:a16="http://schemas.microsoft.com/office/drawing/2014/main" id="{BBD8B083-D3B7-48E2-BEB8-023EA5C685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VIZ 2">
            <a:extLst>
              <a:ext uri="{FF2B5EF4-FFF2-40B4-BE49-F238E27FC236}">
                <a16:creationId xmlns:a16="http://schemas.microsoft.com/office/drawing/2014/main" id="{C4070245-EDD9-4678-958A-70D6CE4A9285}"/>
              </a:ext>
            </a:extLst>
          </p:cNvPr>
          <p:cNvGrpSpPr/>
          <p:nvPr/>
        </p:nvGrpSpPr>
        <p:grpSpPr>
          <a:xfrm>
            <a:off x="4232900" y="2441061"/>
            <a:ext cx="4035811" cy="2286768"/>
            <a:chOff x="5292725" y="3365500"/>
            <a:chExt cx="5564188" cy="3152775"/>
          </a:xfrm>
        </p:grpSpPr>
        <p:pic>
          <p:nvPicPr>
            <p:cNvPr id="18" name="Vizitka 2">
              <a:extLst>
                <a:ext uri="{FF2B5EF4-FFF2-40B4-BE49-F238E27FC236}">
                  <a16:creationId xmlns:a16="http://schemas.microsoft.com/office/drawing/2014/main" id="{E0423A7C-564F-4B4F-ABC9-3384067D26AD}"/>
                </a:ext>
              </a:extLst>
            </p:cNvPr>
            <p:cNvPicPr>
              <a:picLocks/>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346000" y="3430588"/>
              <a:ext cx="5472000" cy="3024000"/>
            </a:xfrm>
            <a:prstGeom prst="rect">
              <a:avLst/>
            </a:prstGeom>
            <a:ln w="44450">
              <a:solidFill>
                <a:srgbClr val="A4761A"/>
              </a:solidFill>
            </a:ln>
          </p:spPr>
        </p:pic>
        <p:pic>
          <p:nvPicPr>
            <p:cNvPr id="4104" name="Roh 2b">
              <a:extLst>
                <a:ext uri="{FF2B5EF4-FFF2-40B4-BE49-F238E27FC236}">
                  <a16:creationId xmlns:a16="http://schemas.microsoft.com/office/drawing/2014/main" id="{9B38BC63-161B-4814-B049-403E85FB7B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0013" y="3365500"/>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Roh 2c">
              <a:extLst>
                <a:ext uri="{FF2B5EF4-FFF2-40B4-BE49-F238E27FC236}">
                  <a16:creationId xmlns:a16="http://schemas.microsoft.com/office/drawing/2014/main" id="{BC1AD7FD-429A-4302-9B5A-1B7A46E8A5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Roh 2d">
              <a:extLst>
                <a:ext uri="{FF2B5EF4-FFF2-40B4-BE49-F238E27FC236}">
                  <a16:creationId xmlns:a16="http://schemas.microsoft.com/office/drawing/2014/main" id="{D2D12013-5ACD-4F03-BFD9-4563F88BDF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60013" y="5921375"/>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Logo">
              <a:extLst>
                <a:ext uri="{FF2B5EF4-FFF2-40B4-BE49-F238E27FC236}">
                  <a16:creationId xmlns:a16="http://schemas.microsoft.com/office/drawing/2014/main" id="{58E0074D-BB53-4021-89D0-E2E6851A7F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7238" y="3882270"/>
              <a:ext cx="3809524" cy="2120635"/>
            </a:xfrm>
            <a:prstGeom prst="rect">
              <a:avLst/>
            </a:prstGeom>
          </p:spPr>
        </p:pic>
      </p:grpSp>
      <p:grpSp>
        <p:nvGrpSpPr>
          <p:cNvPr id="2" name="VIZ 1">
            <a:extLst>
              <a:ext uri="{FF2B5EF4-FFF2-40B4-BE49-F238E27FC236}">
                <a16:creationId xmlns:a16="http://schemas.microsoft.com/office/drawing/2014/main" id="{EC8B6AE9-BBEA-49AF-8E66-E4D0096D3BE0}"/>
              </a:ext>
            </a:extLst>
          </p:cNvPr>
          <p:cNvGrpSpPr/>
          <p:nvPr/>
        </p:nvGrpSpPr>
        <p:grpSpPr>
          <a:xfrm>
            <a:off x="890258" y="417975"/>
            <a:ext cx="4010479" cy="2286768"/>
            <a:chOff x="684213" y="576263"/>
            <a:chExt cx="5529262" cy="3152775"/>
          </a:xfrm>
        </p:grpSpPr>
        <p:pic>
          <p:nvPicPr>
            <p:cNvPr id="4" name="Vizitka 1">
              <a:extLst>
                <a:ext uri="{FF2B5EF4-FFF2-40B4-BE49-F238E27FC236}">
                  <a16:creationId xmlns:a16="http://schemas.microsoft.com/office/drawing/2014/main" id="{7D4E85E8-6BF2-457D-BEEA-3A6E14737E46}"/>
                </a:ext>
              </a:extLst>
            </p:cNvPr>
            <p:cNvPicPr>
              <a:picLocks/>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731520" y="641350"/>
              <a:ext cx="5436000" cy="3024000"/>
            </a:xfrm>
            <a:prstGeom prst="rect">
              <a:avLst/>
            </a:prstGeom>
            <a:ln w="44450">
              <a:solidFill>
                <a:srgbClr val="A4761A"/>
              </a:solidFill>
            </a:ln>
          </p:spPr>
        </p:pic>
        <p:pic>
          <p:nvPicPr>
            <p:cNvPr id="4101" name="Roh 1a">
              <a:extLst>
                <a:ext uri="{FF2B5EF4-FFF2-40B4-BE49-F238E27FC236}">
                  <a16:creationId xmlns:a16="http://schemas.microsoft.com/office/drawing/2014/main" id="{A31E249C-02C3-4757-91EA-6D04B936B0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4213"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Roh 1b">
              <a:extLst>
                <a:ext uri="{FF2B5EF4-FFF2-40B4-BE49-F238E27FC236}">
                  <a16:creationId xmlns:a16="http://schemas.microsoft.com/office/drawing/2014/main" id="{2F7DC12D-5F4A-4EB4-82EF-50258D9ECA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6575" y="576263"/>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Roh 1c">
              <a:extLst>
                <a:ext uri="{FF2B5EF4-FFF2-40B4-BE49-F238E27FC236}">
                  <a16:creationId xmlns:a16="http://schemas.microsoft.com/office/drawing/2014/main" id="{5492D76C-EA98-47A4-ADFB-132DE1ACB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Roh 1d">
              <a:extLst>
                <a:ext uri="{FF2B5EF4-FFF2-40B4-BE49-F238E27FC236}">
                  <a16:creationId xmlns:a16="http://schemas.microsoft.com/office/drawing/2014/main" id="{F07990D8-BB6F-4228-98D2-5F2BA02C7E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6575" y="3132138"/>
              <a:ext cx="5969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1a">
              <a:extLst>
                <a:ext uri="{FF2B5EF4-FFF2-40B4-BE49-F238E27FC236}">
                  <a16:creationId xmlns:a16="http://schemas.microsoft.com/office/drawing/2014/main" id="{59BADC88-7CAF-4EA1-8AD7-54EF7D82C9AF}"/>
                </a:ext>
              </a:extLst>
            </p:cNvPr>
            <p:cNvSpPr txBox="1"/>
            <p:nvPr/>
          </p:nvSpPr>
          <p:spPr>
            <a:xfrm>
              <a:off x="981075" y="802871"/>
              <a:ext cx="4908550" cy="1112281"/>
            </a:xfrm>
            <a:prstGeom prst="rect">
              <a:avLst/>
            </a:prstGeom>
            <a:noFill/>
          </p:spPr>
          <p:txBody>
            <a:bodyPr wrap="square" rtlCol="0">
              <a:spAutoFit/>
            </a:bodyPr>
            <a:lstStyle/>
            <a:p>
              <a:pPr algn="ctr" defTabSz="331607" eaLnBrk="0" fontAlgn="base" hangingPunct="0">
                <a:spcBef>
                  <a:spcPct val="0"/>
                </a:spcBef>
                <a:spcAft>
                  <a:spcPct val="0"/>
                </a:spcAft>
                <a:defRPr/>
              </a:pPr>
              <a:r>
                <a:rPr lang="en-US" sz="1306">
                  <a:ln w="3175">
                    <a:solidFill>
                      <a:prstClr val="black">
                        <a:alpha val="55000"/>
                      </a:prstClr>
                    </a:solidFill>
                  </a:ln>
                  <a:solidFill>
                    <a:srgbClr val="FBAC19"/>
                  </a:solidFill>
                  <a:latin typeface="Nadianne" panose="03020902050305070206" pitchFamily="66" charset="0"/>
                </a:rPr>
                <a:t>Hope you have enjoyed viewing this presentation</a:t>
              </a:r>
            </a:p>
            <a:p>
              <a:pPr algn="ctr" defTabSz="331607" eaLnBrk="0" fontAlgn="base" hangingPunct="0">
                <a:spcBef>
                  <a:spcPct val="0"/>
                </a:spcBef>
                <a:spcAft>
                  <a:spcPct val="0"/>
                </a:spcAft>
                <a:defRPr/>
              </a:pPr>
              <a:r>
                <a:rPr lang="en-US" sz="2031">
                  <a:ln w="3175">
                    <a:solidFill>
                      <a:prstClr val="black">
                        <a:alpha val="55000"/>
                      </a:prstClr>
                    </a:solidFill>
                  </a:ln>
                  <a:solidFill>
                    <a:srgbClr val="FBAC19"/>
                  </a:solidFill>
                  <a:latin typeface="Nadianne" panose="03020902050305070206" pitchFamily="66" charset="0"/>
                </a:rPr>
                <a:t>Have a nice day</a:t>
              </a:r>
              <a:endParaRPr lang="sk-SK" sz="2031">
                <a:ln w="3175">
                  <a:solidFill>
                    <a:prstClr val="black">
                      <a:alpha val="55000"/>
                    </a:prstClr>
                  </a:solidFill>
                </a:ln>
                <a:solidFill>
                  <a:srgbClr val="FBAC19"/>
                </a:solidFill>
                <a:latin typeface="Nadianne" panose="03020902050305070206" pitchFamily="66" charset="0"/>
              </a:endParaRPr>
            </a:p>
          </p:txBody>
        </p:sp>
        <p:sp>
          <p:nvSpPr>
            <p:cNvPr id="7" name="Text 1b">
              <a:extLst>
                <a:ext uri="{FF2B5EF4-FFF2-40B4-BE49-F238E27FC236}">
                  <a16:creationId xmlns:a16="http://schemas.microsoft.com/office/drawing/2014/main" id="{A536E3B3-9ABF-43AF-B8C4-2DE834F3D4C1}"/>
                </a:ext>
              </a:extLst>
            </p:cNvPr>
            <p:cNvSpPr txBox="1"/>
            <p:nvPr/>
          </p:nvSpPr>
          <p:spPr>
            <a:xfrm>
              <a:off x="1025525" y="2753346"/>
              <a:ext cx="4889499" cy="727290"/>
            </a:xfrm>
            <a:prstGeom prst="rect">
              <a:avLst/>
            </a:prstGeom>
            <a:noFill/>
          </p:spPr>
          <p:txBody>
            <a:bodyPr wrap="square" rtlCol="0">
              <a:spAutoFit/>
            </a:bodyPr>
            <a:lstStyle/>
            <a:p>
              <a:pPr algn="ctr" defTabSz="331607" eaLnBrk="0" fontAlgn="base" hangingPunct="0">
                <a:spcBef>
                  <a:spcPct val="0"/>
                </a:spcBef>
                <a:spcAft>
                  <a:spcPct val="0"/>
                </a:spcAft>
                <a:defRPr/>
              </a:pPr>
              <a:r>
                <a:rPr lang="en-US" sz="1160" i="1">
                  <a:solidFill>
                    <a:srgbClr val="ED7D31">
                      <a:lumMod val="50000"/>
                    </a:srgbClr>
                  </a:solidFill>
                  <a:latin typeface="Belwe Cn BT" panose="02060806050305020504" pitchFamily="18" charset="0"/>
                </a:rPr>
                <a:t>With regards </a:t>
              </a:r>
              <a:r>
                <a:rPr lang="sk-SK" sz="1160" i="1">
                  <a:solidFill>
                    <a:srgbClr val="ED7D31">
                      <a:lumMod val="50000"/>
                    </a:srgbClr>
                  </a:solidFill>
                  <a:latin typeface="Belwe Cn BT" panose="02060806050305020504" pitchFamily="18" charset="0"/>
                </a:rPr>
                <a:t>-</a:t>
              </a:r>
              <a:r>
                <a:rPr lang="en-US" sz="1160" i="1">
                  <a:solidFill>
                    <a:srgbClr val="ED7D31">
                      <a:lumMod val="50000"/>
                    </a:srgbClr>
                  </a:solidFill>
                  <a:latin typeface="Belwe Cn BT" panose="02060806050305020504" pitchFamily="18" charset="0"/>
                </a:rPr>
                <a:t> Tony Chacko and Steve Rumpler</a:t>
              </a:r>
            </a:p>
            <a:p>
              <a:pPr algn="ctr" defTabSz="331607" eaLnBrk="0" fontAlgn="base" hangingPunct="0">
                <a:spcBef>
                  <a:spcPct val="0"/>
                </a:spcBef>
                <a:spcAft>
                  <a:spcPct val="0"/>
                </a:spcAft>
                <a:defRPr/>
              </a:pPr>
              <a:endParaRPr lang="en-US" sz="653">
                <a:solidFill>
                  <a:prstClr val="black"/>
                </a:solidFill>
                <a:latin typeface="Calibri" panose="020F0502020204030204" pitchFamily="34" charset="0"/>
              </a:endParaRPr>
            </a:p>
            <a:p>
              <a:pPr algn="ctr" defTabSz="331607" eaLnBrk="0" fontAlgn="base" hangingPunct="0">
                <a:spcBef>
                  <a:spcPct val="0"/>
                </a:spcBef>
                <a:spcAft>
                  <a:spcPct val="0"/>
                </a:spcAft>
                <a:defRPr/>
              </a:pPr>
              <a:r>
                <a:rPr lang="en-US" sz="1015" b="1">
                  <a:solidFill>
                    <a:prstClr val="black"/>
                  </a:solidFill>
                  <a:latin typeface="Calibri" panose="020F0502020204030204" pitchFamily="34" charset="0"/>
                </a:rPr>
                <a:t>(tonychacko2000@gmail.com   /   bubenikx22@gmail.com)</a:t>
              </a:r>
            </a:p>
          </p:txBody>
        </p:sp>
        <p:sp>
          <p:nvSpPr>
            <p:cNvPr id="8" name="Text 2a">
              <a:extLst>
                <a:ext uri="{FF2B5EF4-FFF2-40B4-BE49-F238E27FC236}">
                  <a16:creationId xmlns:a16="http://schemas.microsoft.com/office/drawing/2014/main" id="{27F13D52-E456-4A6B-98C0-537C1CA73257}"/>
                </a:ext>
              </a:extLst>
            </p:cNvPr>
            <p:cNvSpPr txBox="1"/>
            <p:nvPr/>
          </p:nvSpPr>
          <p:spPr>
            <a:xfrm>
              <a:off x="1594764" y="2414792"/>
              <a:ext cx="3681170" cy="373412"/>
            </a:xfrm>
            <a:prstGeom prst="rect">
              <a:avLst/>
            </a:prstGeom>
            <a:noFill/>
          </p:spPr>
          <p:txBody>
            <a:bodyPr wrap="square" rtlCol="0">
              <a:spAutoFit/>
            </a:bodyPr>
            <a:lstStyle/>
            <a:p>
              <a:pPr algn="ctr" defTabSz="331607" eaLnBrk="0" fontAlgn="base" hangingPunct="0">
                <a:spcBef>
                  <a:spcPct val="0"/>
                </a:spcBef>
                <a:spcAft>
                  <a:spcPct val="0"/>
                </a:spcAft>
              </a:pPr>
              <a:r>
                <a:rPr lang="sk-SK" sz="1160" i="1">
                  <a:solidFill>
                    <a:srgbClr val="843C0C"/>
                  </a:solidFill>
                  <a:latin typeface="Belwe Cn BT" panose="02060806050305020504" pitchFamily="18" charset="0"/>
                </a:rPr>
                <a:t>Music : </a:t>
              </a:r>
              <a:r>
                <a:rPr lang="en-US" sz="1160" i="1">
                  <a:solidFill>
                    <a:srgbClr val="843C0C"/>
                  </a:solidFill>
                  <a:latin typeface="Belwe Cn BT" panose="02060806050305020504" pitchFamily="18" charset="0"/>
                </a:rPr>
                <a:t>Peter White - Chasing the Dawn</a:t>
              </a:r>
              <a:r>
                <a:rPr lang="sk-SK" sz="1160" i="1">
                  <a:solidFill>
                    <a:srgbClr val="843C0C"/>
                  </a:solidFill>
                  <a:latin typeface="Belwe Cn BT" panose="02060806050305020504" pitchFamily="18" charset="0"/>
                </a:rPr>
                <a:t>Sun </a:t>
              </a:r>
            </a:p>
          </p:txBody>
        </p:sp>
      </p:grpSp>
      <p:pic>
        <p:nvPicPr>
          <p:cNvPr id="19" name="Rám">
            <a:extLst>
              <a:ext uri="{FF2B5EF4-FFF2-40B4-BE49-F238E27FC236}">
                <a16:creationId xmlns:a16="http://schemas.microsoft.com/office/drawing/2014/main" id="{A07CD762-CB43-4D23-8558-DD6B508B851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Tree>
    <p:extLst>
      <p:ext uri="{BB962C8B-B14F-4D97-AF65-F5344CB8AC3E}">
        <p14:creationId xmlns:p14="http://schemas.microsoft.com/office/powerpoint/2010/main" val="238203648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fltVal val="0"/>
                                          </p:val>
                                        </p:tav>
                                        <p:tav tm="100000">
                                          <p:val>
                                            <p:strVal val="#ppt_h"/>
                                          </p:val>
                                        </p:tav>
                                      </p:tavLst>
                                    </p:anim>
                                    <p:animEffect transition="in" filter="fade">
                                      <p:cBhvr>
                                        <p:cTn id="16" dur="2000"/>
                                        <p:tgtEl>
                                          <p:spTgt spid="3"/>
                                        </p:tgtEl>
                                      </p:cBhvr>
                                    </p:animEffect>
                                    <p:anim calcmode="lin" valueType="num">
                                      <p:cBhvr>
                                        <p:cTn id="17" dur="2000" fill="hold"/>
                                        <p:tgtEl>
                                          <p:spTgt spid="3"/>
                                        </p:tgtEl>
                                        <p:attrNameLst>
                                          <p:attrName>ppt_x</p:attrName>
                                        </p:attrNameLst>
                                      </p:cBhvr>
                                      <p:tavLst>
                                        <p:tav tm="0">
                                          <p:val>
                                            <p:fltVal val="0.5"/>
                                          </p:val>
                                        </p:tav>
                                        <p:tav tm="100000">
                                          <p:val>
                                            <p:strVal val="#ppt_x"/>
                                          </p:val>
                                        </p:tav>
                                      </p:tavLst>
                                    </p:anim>
                                    <p:anim calcmode="lin" valueType="num">
                                      <p:cBhvr>
                                        <p:cTn id="18"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extLst>
      <p:ext uri="{BB962C8B-B14F-4D97-AF65-F5344CB8AC3E}">
        <p14:creationId xmlns:p14="http://schemas.microsoft.com/office/powerpoint/2010/main" val="1731230388"/>
      </p:ext>
    </p:extLst>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1175</Words>
  <Application>Microsoft Office PowerPoint</Application>
  <PresentationFormat>Prezentácia na obrazovke (16:9)</PresentationFormat>
  <Paragraphs>64</Paragraphs>
  <Slides>43</Slides>
  <Notes>0</Notes>
  <HiddenSlides>0</HiddenSlides>
  <MMClips>0</MMClips>
  <ScaleCrop>false</ScaleCrop>
  <HeadingPairs>
    <vt:vector size="6" baseType="variant">
      <vt:variant>
        <vt:lpstr>Použité písma</vt:lpstr>
      </vt:variant>
      <vt:variant>
        <vt:i4>11</vt:i4>
      </vt:variant>
      <vt:variant>
        <vt:lpstr>Motív</vt:lpstr>
      </vt:variant>
      <vt:variant>
        <vt:i4>3</vt:i4>
      </vt:variant>
      <vt:variant>
        <vt:lpstr>Nadpisy snímok</vt:lpstr>
      </vt:variant>
      <vt:variant>
        <vt:i4>43</vt:i4>
      </vt:variant>
    </vt:vector>
  </HeadingPairs>
  <TitlesOfParts>
    <vt:vector size="57" baseType="lpstr">
      <vt:lpstr>Arial</vt:lpstr>
      <vt:lpstr>Wingdings</vt:lpstr>
      <vt:lpstr>Aharoni</vt:lpstr>
      <vt:lpstr>MS Gothic</vt:lpstr>
      <vt:lpstr>Calibri Light</vt:lpstr>
      <vt:lpstr>Calibri</vt:lpstr>
      <vt:lpstr>Adobe Garamond Pro</vt:lpstr>
      <vt:lpstr>Kristen ITC</vt:lpstr>
      <vt:lpstr>Nadianne</vt:lpstr>
      <vt:lpstr>Belwe Cn BT</vt:lpstr>
      <vt:lpstr>Castanet</vt:lpstr>
      <vt:lpstr>Office Theme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
  <cp:revision>79</cp:revision>
  <dcterms:created xsi:type="dcterms:W3CDTF">2017-03-24T03:21:33Z</dcterms:created>
  <dcterms:modified xsi:type="dcterms:W3CDTF">2018-05-22T11:05:34Z</dcterms:modified>
</cp:coreProperties>
</file>