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90" r:id="rId34"/>
    <p:sldId id="287" r:id="rId35"/>
    <p:sldId id="288" r:id="rId36"/>
    <p:sldId id="291" r:id="rId37"/>
    <p:sldId id="289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baCIQpWtDXNcJLuII1SQg==" hashData="9HbQDXltkxbPIfV8NbStbC30TW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27" d="100"/>
          <a:sy n="27" d="100"/>
        </p:scale>
        <p:origin x="-90" y="-17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92486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6488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47969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4496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3527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6275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2602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2014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588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2278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97691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8129B-17C3-465D-8F97-9721D15AD501}" type="datetimeFigureOut">
              <a:rPr lang="es-CO" smtClean="0"/>
              <a:pPr/>
              <a:t>4/08/2016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273E4-03F8-4BF8-AFBF-583E33C65C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4387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048000" y="1382286"/>
            <a:ext cx="6096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i="1" dirty="0" smtClean="0"/>
              <a:t>Manzanillo, </a:t>
            </a:r>
            <a:r>
              <a:rPr lang="es-CO" sz="2000" i="1" dirty="0" smtClean="0"/>
              <a:t>es </a:t>
            </a:r>
            <a:r>
              <a:rPr lang="es-CO" sz="2000" i="1" dirty="0"/>
              <a:t>la ciudad cabecera del municipio de nombre homónimo en el estado de Colima y limita al norte con </a:t>
            </a:r>
            <a:r>
              <a:rPr lang="es-CO" sz="2000" i="1" dirty="0" err="1"/>
              <a:t>Minatitlan</a:t>
            </a:r>
            <a:r>
              <a:rPr lang="es-CO" sz="2000" i="1" dirty="0"/>
              <a:t> al este con </a:t>
            </a:r>
            <a:r>
              <a:rPr lang="es-CO" sz="2000" i="1" dirty="0" err="1"/>
              <a:t>Coquimatlán</a:t>
            </a:r>
            <a:r>
              <a:rPr lang="es-CO" sz="2000" i="1" dirty="0"/>
              <a:t> y Armería; al sur, está el océano Pacífico; y al oeste y noroeste limita con el estado de Jalisco. Es el puerto comercial más importante de México. La ciudad se compone de 9 localidades </a:t>
            </a:r>
            <a:r>
              <a:rPr lang="es-CO" sz="2000" i="1" dirty="0" err="1"/>
              <a:t>Tapeixtles</a:t>
            </a:r>
            <a:r>
              <a:rPr lang="es-CO" sz="2000" i="1" dirty="0"/>
              <a:t>, </a:t>
            </a:r>
            <a:r>
              <a:rPr lang="es-CO" sz="2000" i="1" dirty="0" err="1"/>
              <a:t>Salagua</a:t>
            </a:r>
            <a:r>
              <a:rPr lang="es-CO" sz="2000" i="1" dirty="0"/>
              <a:t>, Naranjo, </a:t>
            </a:r>
            <a:r>
              <a:rPr lang="es-CO" sz="2000" i="1" dirty="0" err="1"/>
              <a:t>Colomos</a:t>
            </a:r>
            <a:r>
              <a:rPr lang="es-CO" sz="2000" i="1" dirty="0"/>
              <a:t>, Miramar, Valle, Brisas, Santiago y Manzanillo (también conocido como Manzanillo centro). Gracias al desarrollo comercial de México, Manzanillo </a:t>
            </a:r>
            <a:r>
              <a:rPr lang="es-CO" sz="2000" i="1" dirty="0" smtClean="0"/>
              <a:t>se </a:t>
            </a:r>
            <a:r>
              <a:rPr lang="es-CO" sz="2000" i="1" dirty="0"/>
              <a:t>proyecta como un puerto comercial y destino </a:t>
            </a:r>
            <a:r>
              <a:rPr lang="es-CO" sz="2000" i="1" dirty="0" smtClean="0"/>
              <a:t>turístico que </a:t>
            </a:r>
            <a:r>
              <a:rPr lang="es-CO" sz="2000" i="1" dirty="0"/>
              <a:t>está experimentado un rápido crecimiento en infraestructura y atracciones turísticas. Se ubica 4 </a:t>
            </a:r>
            <a:r>
              <a:rPr lang="es-CO" sz="2000" i="1" dirty="0" smtClean="0"/>
              <a:t>msnm </a:t>
            </a:r>
            <a:r>
              <a:rPr lang="es-CO" sz="2000" i="1" dirty="0"/>
              <a:t>en el malecón.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520518" y="5325035"/>
            <a:ext cx="1613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Granada-Mariachi instrumental de México</a:t>
            </a:r>
            <a:endParaRPr lang="es-CO" sz="1000" b="1" i="1" dirty="0"/>
          </a:p>
        </p:txBody>
      </p:sp>
      <p:pic>
        <p:nvPicPr>
          <p:cNvPr id="5" name="Mariachi_Instrumental_de_Mexico_Granad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93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85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67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736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56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929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80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892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1965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47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015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41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561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10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770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7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776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591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358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053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8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89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740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965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023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8804" y="0"/>
            <a:ext cx="123108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15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098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736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481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10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644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47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448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547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939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91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38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269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933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106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888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190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819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92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06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789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627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666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97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840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105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80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712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154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97821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496296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996992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17946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668718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155</Words>
  <Application>Microsoft Office PowerPoint</Application>
  <PresentationFormat>Personalizado</PresentationFormat>
  <Paragraphs>6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2016-07-22T21:56:46Z</dcterms:created>
  <dcterms:modified xsi:type="dcterms:W3CDTF">2016-08-03T23:01:58Z</dcterms:modified>
</cp:coreProperties>
</file>