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6" r:id="rId22"/>
    <p:sldId id="275" r:id="rId23"/>
    <p:sldId id="277" r:id="rId24"/>
    <p:sldId id="278" r:id="rId25"/>
    <p:sldId id="280" r:id="rId26"/>
    <p:sldId id="279"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6" r:id="rId70"/>
    <p:sldId id="327" r:id="rId71"/>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I0hwDLGpljeDGLN/nus79w==" hashData="1yJ1lhMDfSz1Y9Ud8clbuUkzk9pq7gpBKVXBome6vLilJd3gpNTVQhYweh/M4XCTQvbTKIlb6a85f4NAXndKV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74" d="100"/>
          <a:sy n="74" d="100"/>
        </p:scale>
        <p:origin x="1224" y="64"/>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3775A1-2885-4C7E-83C3-895F135838C0}"/>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7B59AB0-920C-4683-B059-B4AA6EF791C8}"/>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E153719-5FDA-4C5F-AEF0-65D7AA7925F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70CF956D-3AAE-4AC0-9EF9-60AFFB96D34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4A50BFFE-66F8-4D4C-AF7F-21C30780C0EA}"/>
              </a:ext>
            </a:extLst>
          </p:cNvPr>
          <p:cNvSpPr>
            <a:spLocks noGrp="1"/>
          </p:cNvSpPr>
          <p:nvPr>
            <p:ph type="sldNum" sz="quarter" idx="12"/>
          </p:nvPr>
        </p:nvSpPr>
        <p:spPr/>
        <p:txBody>
          <a:bodyPr/>
          <a:lstStyle>
            <a:lvl1pPr>
              <a:defRPr/>
            </a:lvl1pPr>
          </a:lstStyle>
          <a:p>
            <a:fld id="{63E3AFBA-4AEA-4428-96D4-129250BDCC38}" type="slidenum">
              <a:rPr lang="es-ES_tradnl" altLang="es-ES"/>
              <a:pPr/>
              <a:t>‹Nº›</a:t>
            </a:fld>
            <a:endParaRPr lang="es-ES_tradnl" altLang="es-ES"/>
          </a:p>
        </p:txBody>
      </p:sp>
    </p:spTree>
    <p:extLst>
      <p:ext uri="{BB962C8B-B14F-4D97-AF65-F5344CB8AC3E}">
        <p14:creationId xmlns:p14="http://schemas.microsoft.com/office/powerpoint/2010/main" val="4158588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603688-9971-4E1F-A0D6-D50483DD8087}"/>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27BADD1-5116-4FE1-9E2A-0205A97BB76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CBF362-43FD-44BA-93E5-EBB6EACEF0A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A9455A0-26C6-4C61-9A8F-1CB9254037D1}"/>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AB19686-F30B-46C1-81A6-749A3A2A62E5}"/>
              </a:ext>
            </a:extLst>
          </p:cNvPr>
          <p:cNvSpPr>
            <a:spLocks noGrp="1"/>
          </p:cNvSpPr>
          <p:nvPr>
            <p:ph type="sldNum" sz="quarter" idx="12"/>
          </p:nvPr>
        </p:nvSpPr>
        <p:spPr/>
        <p:txBody>
          <a:bodyPr/>
          <a:lstStyle>
            <a:lvl1pPr>
              <a:defRPr/>
            </a:lvl1pPr>
          </a:lstStyle>
          <a:p>
            <a:fld id="{191FE496-3C8D-4AD3-9446-4C7F7EEE6C29}" type="slidenum">
              <a:rPr lang="es-ES_tradnl" altLang="es-ES"/>
              <a:pPr/>
              <a:t>‹Nº›</a:t>
            </a:fld>
            <a:endParaRPr lang="es-ES_tradnl" altLang="es-ES"/>
          </a:p>
        </p:txBody>
      </p:sp>
    </p:spTree>
    <p:extLst>
      <p:ext uri="{BB962C8B-B14F-4D97-AF65-F5344CB8AC3E}">
        <p14:creationId xmlns:p14="http://schemas.microsoft.com/office/powerpoint/2010/main" val="1980517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6A95D-6A72-44C2-A70F-3654DBDAFEC0}"/>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4F1896-7FA2-4129-BFFC-EA0490A1D2D6}"/>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E503303-040D-4D39-AB7F-0934ABCE2A9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B4D2DF6B-42DC-4943-AA39-71E54C84E98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4E8DF69D-D2D2-4C8F-9433-C528B75F2DF0}"/>
              </a:ext>
            </a:extLst>
          </p:cNvPr>
          <p:cNvSpPr>
            <a:spLocks noGrp="1"/>
          </p:cNvSpPr>
          <p:nvPr>
            <p:ph type="sldNum" sz="quarter" idx="12"/>
          </p:nvPr>
        </p:nvSpPr>
        <p:spPr/>
        <p:txBody>
          <a:bodyPr/>
          <a:lstStyle>
            <a:lvl1pPr>
              <a:defRPr/>
            </a:lvl1pPr>
          </a:lstStyle>
          <a:p>
            <a:fld id="{C6406A77-7130-498B-B301-5633FBFABD03}" type="slidenum">
              <a:rPr lang="es-ES_tradnl" altLang="es-ES"/>
              <a:pPr/>
              <a:t>‹Nº›</a:t>
            </a:fld>
            <a:endParaRPr lang="es-ES_tradnl" altLang="es-ES"/>
          </a:p>
        </p:txBody>
      </p:sp>
    </p:spTree>
    <p:extLst>
      <p:ext uri="{BB962C8B-B14F-4D97-AF65-F5344CB8AC3E}">
        <p14:creationId xmlns:p14="http://schemas.microsoft.com/office/powerpoint/2010/main" val="1544220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E27863-8876-4F0C-95EE-3CB80EA4A062}"/>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0E2B8B4-7012-4B56-9BD1-47282D96F9A7}"/>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0EF4584-D83B-4CB0-B792-844E283A4160}"/>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E061A4E-83B7-40B8-BD78-AC655F8CE4BE}"/>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FE0EBA2C-ADA8-43CF-A498-553B5BC1973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E9AD5FB0-DD08-40B4-B012-480059C87D6D}"/>
              </a:ext>
            </a:extLst>
          </p:cNvPr>
          <p:cNvSpPr>
            <a:spLocks noGrp="1"/>
          </p:cNvSpPr>
          <p:nvPr>
            <p:ph type="sldNum" sz="quarter" idx="12"/>
          </p:nvPr>
        </p:nvSpPr>
        <p:spPr/>
        <p:txBody>
          <a:bodyPr/>
          <a:lstStyle>
            <a:lvl1pPr>
              <a:defRPr/>
            </a:lvl1pPr>
          </a:lstStyle>
          <a:p>
            <a:fld id="{D3D1BEC9-DDE4-49B3-AF4B-89A1B3835616}" type="slidenum">
              <a:rPr lang="es-ES_tradnl" altLang="es-ES"/>
              <a:pPr/>
              <a:t>‹Nº›</a:t>
            </a:fld>
            <a:endParaRPr lang="es-ES_tradnl" altLang="es-ES"/>
          </a:p>
        </p:txBody>
      </p:sp>
    </p:spTree>
    <p:extLst>
      <p:ext uri="{BB962C8B-B14F-4D97-AF65-F5344CB8AC3E}">
        <p14:creationId xmlns:p14="http://schemas.microsoft.com/office/powerpoint/2010/main" val="3689127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CA649C-FF68-4CDA-9B5F-0DC80ACCE9F5}"/>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5806F923-3E35-47ED-99E2-8CAA487A524F}"/>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9DF5692-7955-4219-915A-FEF6988CFDCA}"/>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BFE78F0-231C-4F8C-B394-5F7FCEECB8E9}"/>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61E85C7-7D0A-4E3C-86CA-D1A867CDC4F7}"/>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B06DCC1-B76C-47C1-B588-E99F13AE4D4A}"/>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6DA97C0B-DEC8-49FE-BF3C-68AF004C1B8C}"/>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ED9A7FED-092F-4EED-A13F-FDD2566D4285}"/>
              </a:ext>
            </a:extLst>
          </p:cNvPr>
          <p:cNvSpPr>
            <a:spLocks noGrp="1"/>
          </p:cNvSpPr>
          <p:nvPr>
            <p:ph type="sldNum" sz="quarter" idx="12"/>
          </p:nvPr>
        </p:nvSpPr>
        <p:spPr/>
        <p:txBody>
          <a:bodyPr/>
          <a:lstStyle>
            <a:lvl1pPr>
              <a:defRPr/>
            </a:lvl1pPr>
          </a:lstStyle>
          <a:p>
            <a:fld id="{20A4063E-3FDE-4F33-85CC-6633A6134BA5}" type="slidenum">
              <a:rPr lang="es-ES_tradnl" altLang="es-ES"/>
              <a:pPr/>
              <a:t>‹Nº›</a:t>
            </a:fld>
            <a:endParaRPr lang="es-ES_tradnl" altLang="es-ES"/>
          </a:p>
        </p:txBody>
      </p:sp>
    </p:spTree>
    <p:extLst>
      <p:ext uri="{BB962C8B-B14F-4D97-AF65-F5344CB8AC3E}">
        <p14:creationId xmlns:p14="http://schemas.microsoft.com/office/powerpoint/2010/main" val="457423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E79246-4F68-471E-87A5-B3279DF8E7B6}"/>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7045E876-868D-41FA-B423-9A8B2AF47C3C}"/>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AA1C0601-B46B-4135-AE6B-EB0B3472F53C}"/>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8D7B04EB-CB19-47AF-9FCF-EB5E357D3060}"/>
              </a:ext>
            </a:extLst>
          </p:cNvPr>
          <p:cNvSpPr>
            <a:spLocks noGrp="1"/>
          </p:cNvSpPr>
          <p:nvPr>
            <p:ph type="sldNum" sz="quarter" idx="12"/>
          </p:nvPr>
        </p:nvSpPr>
        <p:spPr/>
        <p:txBody>
          <a:bodyPr/>
          <a:lstStyle>
            <a:lvl1pPr>
              <a:defRPr/>
            </a:lvl1pPr>
          </a:lstStyle>
          <a:p>
            <a:fld id="{6E630EB0-FFC1-4016-ADB0-B5472E2DEE84}" type="slidenum">
              <a:rPr lang="es-ES_tradnl" altLang="es-ES"/>
              <a:pPr/>
              <a:t>‹Nº›</a:t>
            </a:fld>
            <a:endParaRPr lang="es-ES_tradnl" altLang="es-ES"/>
          </a:p>
        </p:txBody>
      </p:sp>
    </p:spTree>
    <p:extLst>
      <p:ext uri="{BB962C8B-B14F-4D97-AF65-F5344CB8AC3E}">
        <p14:creationId xmlns:p14="http://schemas.microsoft.com/office/powerpoint/2010/main" val="1934281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A2AF6EE-A565-4E86-B8FC-43E05097EAB2}"/>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AD0E90B0-B960-4061-9A1D-F4D960D31E31}"/>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291A4D42-A7D5-42EB-B02E-DA01F83ED936}"/>
              </a:ext>
            </a:extLst>
          </p:cNvPr>
          <p:cNvSpPr>
            <a:spLocks noGrp="1"/>
          </p:cNvSpPr>
          <p:nvPr>
            <p:ph type="sldNum" sz="quarter" idx="12"/>
          </p:nvPr>
        </p:nvSpPr>
        <p:spPr/>
        <p:txBody>
          <a:bodyPr/>
          <a:lstStyle>
            <a:lvl1pPr>
              <a:defRPr/>
            </a:lvl1pPr>
          </a:lstStyle>
          <a:p>
            <a:fld id="{2E9CD242-09F8-4ADD-A8AD-2A8BEF8CCE58}" type="slidenum">
              <a:rPr lang="es-ES_tradnl" altLang="es-ES"/>
              <a:pPr/>
              <a:t>‹Nº›</a:t>
            </a:fld>
            <a:endParaRPr lang="es-ES_tradnl" altLang="es-ES"/>
          </a:p>
        </p:txBody>
      </p:sp>
    </p:spTree>
    <p:extLst>
      <p:ext uri="{BB962C8B-B14F-4D97-AF65-F5344CB8AC3E}">
        <p14:creationId xmlns:p14="http://schemas.microsoft.com/office/powerpoint/2010/main" val="2066485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E94955-6A0E-49CD-8F15-DDD77C63E009}"/>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C39580E-4696-48F7-965C-CB9C59D88596}"/>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64C28FB-0345-4D49-BB1A-10FFFEE9178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AC999EF-7CB3-4A3C-858F-11FA0CEDA3FE}"/>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4D666AC9-C9BB-4587-B8B7-6B77A8940C65}"/>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13AEB34E-BCCA-4F33-9CDD-1B868623370A}"/>
              </a:ext>
            </a:extLst>
          </p:cNvPr>
          <p:cNvSpPr>
            <a:spLocks noGrp="1"/>
          </p:cNvSpPr>
          <p:nvPr>
            <p:ph type="sldNum" sz="quarter" idx="12"/>
          </p:nvPr>
        </p:nvSpPr>
        <p:spPr/>
        <p:txBody>
          <a:bodyPr/>
          <a:lstStyle>
            <a:lvl1pPr>
              <a:defRPr/>
            </a:lvl1pPr>
          </a:lstStyle>
          <a:p>
            <a:fld id="{45FDB7E1-AC00-411A-9047-CBA35BC227D1}" type="slidenum">
              <a:rPr lang="es-ES_tradnl" altLang="es-ES"/>
              <a:pPr/>
              <a:t>‹Nº›</a:t>
            </a:fld>
            <a:endParaRPr lang="es-ES_tradnl" altLang="es-ES"/>
          </a:p>
        </p:txBody>
      </p:sp>
    </p:spTree>
    <p:extLst>
      <p:ext uri="{BB962C8B-B14F-4D97-AF65-F5344CB8AC3E}">
        <p14:creationId xmlns:p14="http://schemas.microsoft.com/office/powerpoint/2010/main" val="835199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D82E07-25E1-4B37-BD84-535D613787B7}"/>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8C46AD30-9710-4B36-91DF-9A1FEC9285B1}"/>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CD71D03-EC38-4C32-BCFB-6DC2F09567C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03D012A-76C1-4D0F-A1AF-91BFC066089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082E175A-A378-41E4-88E0-384562C9858F}"/>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79022449-7F43-4B71-BE8D-0ECE723B3DAA}"/>
              </a:ext>
            </a:extLst>
          </p:cNvPr>
          <p:cNvSpPr>
            <a:spLocks noGrp="1"/>
          </p:cNvSpPr>
          <p:nvPr>
            <p:ph type="sldNum" sz="quarter" idx="12"/>
          </p:nvPr>
        </p:nvSpPr>
        <p:spPr/>
        <p:txBody>
          <a:bodyPr/>
          <a:lstStyle>
            <a:lvl1pPr>
              <a:defRPr/>
            </a:lvl1pPr>
          </a:lstStyle>
          <a:p>
            <a:fld id="{444CC931-D7FF-4A5E-8216-92F4487D1E99}" type="slidenum">
              <a:rPr lang="es-ES_tradnl" altLang="es-ES"/>
              <a:pPr/>
              <a:t>‹Nº›</a:t>
            </a:fld>
            <a:endParaRPr lang="es-ES_tradnl" altLang="es-ES"/>
          </a:p>
        </p:txBody>
      </p:sp>
    </p:spTree>
    <p:extLst>
      <p:ext uri="{BB962C8B-B14F-4D97-AF65-F5344CB8AC3E}">
        <p14:creationId xmlns:p14="http://schemas.microsoft.com/office/powerpoint/2010/main" val="3439196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AE18F0-4FF4-496F-92A1-04C82239942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9B560FD-34E7-49C0-8884-BD5EB0A9308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B2FC06-47F4-46D9-B1E5-C92C3468654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DF5ED9E-D512-427B-8115-7F3E98F59E2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A83198D-5B2D-426F-BBEA-57526B15BABB}"/>
              </a:ext>
            </a:extLst>
          </p:cNvPr>
          <p:cNvSpPr>
            <a:spLocks noGrp="1"/>
          </p:cNvSpPr>
          <p:nvPr>
            <p:ph type="sldNum" sz="quarter" idx="12"/>
          </p:nvPr>
        </p:nvSpPr>
        <p:spPr/>
        <p:txBody>
          <a:bodyPr/>
          <a:lstStyle>
            <a:lvl1pPr>
              <a:defRPr/>
            </a:lvl1pPr>
          </a:lstStyle>
          <a:p>
            <a:fld id="{78098E07-61B9-4327-81B4-003ECFC0976E}" type="slidenum">
              <a:rPr lang="es-ES_tradnl" altLang="es-ES"/>
              <a:pPr/>
              <a:t>‹Nº›</a:t>
            </a:fld>
            <a:endParaRPr lang="es-ES_tradnl" altLang="es-ES"/>
          </a:p>
        </p:txBody>
      </p:sp>
    </p:spTree>
    <p:extLst>
      <p:ext uri="{BB962C8B-B14F-4D97-AF65-F5344CB8AC3E}">
        <p14:creationId xmlns:p14="http://schemas.microsoft.com/office/powerpoint/2010/main" val="69356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161FDBB-2B26-4B09-B381-A35F466DFD35}"/>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7B6F37DB-721F-4B86-8035-5A85297356DA}"/>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EF82356-FC21-4847-BE72-258470FC75A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2D5DAEF-37E6-4423-8F6D-911ADCDE00D8}"/>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F5FCC49-8D74-49C5-8F43-3D096ECFF0D4}"/>
              </a:ext>
            </a:extLst>
          </p:cNvPr>
          <p:cNvSpPr>
            <a:spLocks noGrp="1"/>
          </p:cNvSpPr>
          <p:nvPr>
            <p:ph type="sldNum" sz="quarter" idx="12"/>
          </p:nvPr>
        </p:nvSpPr>
        <p:spPr/>
        <p:txBody>
          <a:bodyPr/>
          <a:lstStyle>
            <a:lvl1pPr>
              <a:defRPr/>
            </a:lvl1pPr>
          </a:lstStyle>
          <a:p>
            <a:fld id="{37C9AC0A-220B-4D9B-81B0-035F0579CEF2}" type="slidenum">
              <a:rPr lang="es-ES_tradnl" altLang="es-ES"/>
              <a:pPr/>
              <a:t>‹Nº›</a:t>
            </a:fld>
            <a:endParaRPr lang="es-ES_tradnl" altLang="es-ES"/>
          </a:p>
        </p:txBody>
      </p:sp>
    </p:spTree>
    <p:extLst>
      <p:ext uri="{BB962C8B-B14F-4D97-AF65-F5344CB8AC3E}">
        <p14:creationId xmlns:p14="http://schemas.microsoft.com/office/powerpoint/2010/main" val="3656248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883325-861B-4A10-85AF-081DF27E8116}"/>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73F0E36-F36C-49DF-B01D-C6858D2EBDBA}"/>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F444FCC-BF24-472A-A528-47781531ED20}"/>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3882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1686C11-8175-4EA7-911E-EDD3BE5DFCBE}"/>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B2D5F8BF-1BA6-472E-B63F-5E2B755F31F3}"/>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BC59EF13-88B2-41E7-8C45-15056BE44B47}"/>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4B830B96-D092-42D7-8D33-679FF75F9E5C}"/>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745A50F6-6298-4850-946F-A1BDA8BADB7D}"/>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B7E0BE1E-EDE7-4DD7-9577-A7B7ACD8B92C}"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E58F8AE-75E9-4CF8-9738-40B30481D539}"/>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873025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07A27532-5414-4832-9C2D-13FD73E12BC4}"/>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MANSIÓN WINCHESTER</a:t>
            </a:r>
          </a:p>
          <a:p>
            <a:pPr algn="ctr"/>
            <a:endParaRPr lang="es-ES_tradnl" altLang="es-ES" dirty="0"/>
          </a:p>
          <a:p>
            <a:pPr algn="ctr"/>
            <a:r>
              <a:rPr lang="es-ES_tradnl" altLang="es-ES" sz="2800" dirty="0"/>
              <a:t>SAN JOSÉ · CALIFORNIA · EEUU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1883924F-E244-4ED0-9E52-261FBC013F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050"/>
            <a:ext cx="9144000" cy="6877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5 - The Brides.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4470EF2A-D74D-450B-B3A2-43D48E71C1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5238" y="474663"/>
            <a:ext cx="2876550" cy="351472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6149" name="Picture 5">
            <a:extLst>
              <a:ext uri="{FF2B5EF4-FFF2-40B4-BE49-F238E27FC236}">
                <a16:creationId xmlns:a16="http://schemas.microsoft.com/office/drawing/2014/main" id="{7B4321A4-C880-41E8-8C1D-1BE311071E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4363" y="490538"/>
            <a:ext cx="3552825" cy="350520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150" name="Text Box 6">
            <a:extLst>
              <a:ext uri="{FF2B5EF4-FFF2-40B4-BE49-F238E27FC236}">
                <a16:creationId xmlns:a16="http://schemas.microsoft.com/office/drawing/2014/main" id="{14D9EAF9-84A7-4638-B826-E32F75DBB657}"/>
              </a:ext>
            </a:extLst>
          </p:cNvPr>
          <p:cNvSpPr txBox="1">
            <a:spLocks noChangeArrowheads="1"/>
          </p:cNvSpPr>
          <p:nvPr/>
        </p:nvSpPr>
        <p:spPr bwMode="auto">
          <a:xfrm>
            <a:off x="1168400" y="4627563"/>
            <a:ext cx="6807200"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La casa Winchester es una mansión ubicada en San José, California, Estados Unidos, fue la residencia de Sarah Winchester, una persona callada e inteligente. Sarah fue una arquitecta autodidacta y viuda del magnate inventor del rifle de repetición William Wirt Winchester hasta 1906. Hoy la mansión es usada como un museo, atractivo turístico, nombrada La Mansión Misteriosa de Winchester (Winchester Mystery Houseg).</a:t>
            </a:r>
            <a:endParaRPr lang="es-ES" altLang="es-ES"/>
          </a:p>
        </p:txBody>
      </p:sp>
      <p:sp>
        <p:nvSpPr>
          <p:cNvPr id="6151" name="Text Box 7">
            <a:extLst>
              <a:ext uri="{FF2B5EF4-FFF2-40B4-BE49-F238E27FC236}">
                <a16:creationId xmlns:a16="http://schemas.microsoft.com/office/drawing/2014/main" id="{567F96E7-89D4-4490-BA2E-105E328ABE16}"/>
              </a:ext>
            </a:extLst>
          </p:cNvPr>
          <p:cNvSpPr txBox="1">
            <a:spLocks noChangeArrowheads="1"/>
          </p:cNvSpPr>
          <p:nvPr/>
        </p:nvSpPr>
        <p:spPr bwMode="auto">
          <a:xfrm>
            <a:off x="1266825" y="4049713"/>
            <a:ext cx="67373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t>Matrimonio Winchester</a:t>
            </a:r>
            <a:endParaRPr lang="es-ES" altLang="es-ES" b="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5AB4D75C-D9EE-4BA8-B218-1E9187B3CB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94800" cy="7070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E94D29C8-B0E4-4BDE-A41A-7E55DDF7E2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700" y="1196975"/>
            <a:ext cx="3511550" cy="436562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8197" name="Text Box 5">
            <a:extLst>
              <a:ext uri="{FF2B5EF4-FFF2-40B4-BE49-F238E27FC236}">
                <a16:creationId xmlns:a16="http://schemas.microsoft.com/office/drawing/2014/main" id="{1C538D4A-CCF1-42E7-8B81-9DBED25D2F5F}"/>
              </a:ext>
            </a:extLst>
          </p:cNvPr>
          <p:cNvSpPr txBox="1">
            <a:spLocks noChangeArrowheads="1"/>
          </p:cNvSpPr>
          <p:nvPr/>
        </p:nvSpPr>
        <p:spPr bwMode="auto">
          <a:xfrm>
            <a:off x="4697413" y="1704975"/>
            <a:ext cx="4052887" cy="328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Sarah Lockwood Winchester (de soltera Pardee) fue una heredera estadounidense que acumuló una gran riqueza después de la muerte de su marido, William Wirt Winchester. La herencia incluyó 20 millones de dólares de aquel tiempo, así como una participación del 51% en Winchester Repeating Arms Company, lo que la convirtió en una de las mujeres más ricas del mundo en ese momento. Ella utilizó su gran fortuna para la construcción de la mansión Winchester. Inicialmente era una pequeña construcción de 8 habitaciones que fue creciendo hasta llegar a los siete pisos. Durante el terremoto de San Francisco de 1906 los tres pisos superiores colapsaron.</a:t>
            </a:r>
            <a:endParaRPr lang="es-ES" altLang="es-ES"/>
          </a:p>
        </p:txBody>
      </p:sp>
      <p:sp>
        <p:nvSpPr>
          <p:cNvPr id="8199" name="Text Box 7">
            <a:extLst>
              <a:ext uri="{FF2B5EF4-FFF2-40B4-BE49-F238E27FC236}">
                <a16:creationId xmlns:a16="http://schemas.microsoft.com/office/drawing/2014/main" id="{D057A424-0810-4497-891D-A1FACED18C0B}"/>
              </a:ext>
            </a:extLst>
          </p:cNvPr>
          <p:cNvSpPr txBox="1">
            <a:spLocks noChangeArrowheads="1"/>
          </p:cNvSpPr>
          <p:nvPr/>
        </p:nvSpPr>
        <p:spPr bwMode="auto">
          <a:xfrm>
            <a:off x="746125" y="5683250"/>
            <a:ext cx="35020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t>Sarah Lockwood Winchester </a:t>
            </a:r>
            <a:endParaRPr lang="es-ES" altLang="es-ES"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51EBC389-28BF-4E2D-A89B-D3B37CEB1C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25"/>
            <a:ext cx="9144000" cy="5251450"/>
          </a:xfrm>
          <a:prstGeom prst="rect">
            <a:avLst/>
          </a:prstGeom>
          <a:noFill/>
          <a:extLst>
            <a:ext uri="{909E8E84-426E-40DD-AFC4-6F175D3DCCD1}">
              <a14:hiddenFill xmlns:a14="http://schemas.microsoft.com/office/drawing/2010/main">
                <a:solidFill>
                  <a:srgbClr val="FFFFFF"/>
                </a:solidFill>
              </a14:hiddenFill>
            </a:ext>
          </a:extLst>
        </p:spPr>
      </p:pic>
      <p:sp>
        <p:nvSpPr>
          <p:cNvPr id="9221" name="Text Box 5">
            <a:extLst>
              <a:ext uri="{FF2B5EF4-FFF2-40B4-BE49-F238E27FC236}">
                <a16:creationId xmlns:a16="http://schemas.microsoft.com/office/drawing/2014/main" id="{9F1EEBD8-9D2E-4F34-BCC4-F06999D140F9}"/>
              </a:ext>
            </a:extLst>
          </p:cNvPr>
          <p:cNvSpPr txBox="1">
            <a:spLocks noChangeArrowheads="1"/>
          </p:cNvSpPr>
          <p:nvPr/>
        </p:nvSpPr>
        <p:spPr bwMode="auto">
          <a:xfrm>
            <a:off x="576263" y="5514975"/>
            <a:ext cx="8075612"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Esta mansión tiene una superficie de 24.000 m². Consta de 560 cuartos, incluyendo 40 habitaciones, 467 puertas, 6 cocinas, 52 tragaluces y 2 salones de baile, uno de ellos sin acabar. También incluía 47 hogueras, 17 chimeneas y restos de otras 2, más de 10.000 paneles de cristal, 2 sótanos, 3 ascensores y lámparas de gas que se encendían con un botón. Contaba con solo una ducha y dos espejos en toda la casa.</a:t>
            </a:r>
            <a:endParaRPr lang="es-ES" altLang="es-E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ED0B606F-4266-4852-B3A5-BDAF9710DA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13" y="57150"/>
            <a:ext cx="9420226" cy="5314950"/>
          </a:xfrm>
          <a:prstGeom prst="rect">
            <a:avLst/>
          </a:prstGeom>
          <a:noFill/>
          <a:extLst>
            <a:ext uri="{909E8E84-426E-40DD-AFC4-6F175D3DCCD1}">
              <a14:hiddenFill xmlns:a14="http://schemas.microsoft.com/office/drawing/2010/main">
                <a:solidFill>
                  <a:srgbClr val="FFFFFF"/>
                </a:solidFill>
              </a14:hiddenFill>
            </a:ext>
          </a:extLst>
        </p:spPr>
      </p:pic>
      <p:sp>
        <p:nvSpPr>
          <p:cNvPr id="10245" name="Text Box 5">
            <a:extLst>
              <a:ext uri="{FF2B5EF4-FFF2-40B4-BE49-F238E27FC236}">
                <a16:creationId xmlns:a16="http://schemas.microsoft.com/office/drawing/2014/main" id="{8A11497B-FA17-4279-B6EC-67F193A8296C}"/>
              </a:ext>
            </a:extLst>
          </p:cNvPr>
          <p:cNvSpPr txBox="1">
            <a:spLocks noChangeArrowheads="1"/>
          </p:cNvSpPr>
          <p:nvPr/>
        </p:nvSpPr>
        <p:spPr bwMode="auto">
          <a:xfrm>
            <a:off x="576263" y="5599113"/>
            <a:ext cx="8075612"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La estructura de la casa era bastante atípica, ya que en ella se pueden encontrar escaleras que no llevan a ninguna parte, puertas pequeñas y puertas grandes que al ser abiertas llevan a paredes o al vacío, ventanas dentro de la misma casa. Muchas de estos elementos se justifican por la destrucción causada en 1906 por el terremoto de San Francisco.</a:t>
            </a:r>
            <a:endParaRPr lang="es-ES" altLang="es-E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75E2E5E2-7583-4897-AF3F-7C390F5E61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6525" y="0"/>
            <a:ext cx="4575175"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69" name="Text Box 5">
            <a:extLst>
              <a:ext uri="{FF2B5EF4-FFF2-40B4-BE49-F238E27FC236}">
                <a16:creationId xmlns:a16="http://schemas.microsoft.com/office/drawing/2014/main" id="{F273C153-F6AE-427B-A89D-93BFAAB85BC3}"/>
              </a:ext>
            </a:extLst>
          </p:cNvPr>
          <p:cNvSpPr txBox="1">
            <a:spLocks noChangeArrowheads="1"/>
          </p:cNvSpPr>
          <p:nvPr/>
        </p:nvSpPr>
        <p:spPr bwMode="auto">
          <a:xfrm>
            <a:off x="463550" y="1906588"/>
            <a:ext cx="3333750" cy="307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it-IT" altLang="es-ES"/>
              <a:t>Sarah Winchester decoró profusamente la casa. </a:t>
            </a:r>
            <a:r>
              <a:rPr lang="es-ES_tradnl" altLang="es-ES"/>
              <a:t>Muchas de las vidrieras fueron creadas por Tiffany Company. Algunos fueron diseñados específicamente para ella, y otros por ella, incluida una ventana de “araña”! que presentaba su diseño favorito. Tiffany diseñó una segunda ventana él mismo, de modo que cuando la luz del sol incide sobre los cristales prismáticos, un arco iris se proyecte a través de la habitación. La ventana posteriormente fue cubierta por un muro que impidió el paso de la luz.</a:t>
            </a:r>
            <a:endParaRPr lang="es-ES" altLang="es-E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676FDDE4-8A9B-47C3-804E-476DC2F20C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a:extLst>
              <a:ext uri="{FF2B5EF4-FFF2-40B4-BE49-F238E27FC236}">
                <a16:creationId xmlns:a16="http://schemas.microsoft.com/office/drawing/2014/main" id="{744CD138-6250-4F3C-9F90-02D8C5961B6F}"/>
              </a:ext>
            </a:extLst>
          </p:cNvPr>
          <p:cNvSpPr txBox="1">
            <a:spLocks noChangeArrowheads="1"/>
          </p:cNvSpPr>
          <p:nvPr/>
        </p:nvSpPr>
        <p:spPr bwMode="auto">
          <a:xfrm>
            <a:off x="942975" y="1978025"/>
            <a:ext cx="7188200" cy="307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LA LEYENDA</a:t>
            </a:r>
          </a:p>
          <a:p>
            <a:pPr algn="just"/>
            <a:endParaRPr lang="es-ES_tradnl" altLang="es-ES"/>
          </a:p>
          <a:p>
            <a:pPr algn="just"/>
            <a:r>
              <a:rPr lang="es-ES_tradnl" altLang="es-ES"/>
              <a:t>Según la cultura popular la casa estuvo en constante construcción durante 38 años, hasta que Sarah Winchester falleció, lo cual no es cierto como lo demuestra Mary Jo Ignoffo, biógrafa de la propietaria. Las leyendas populares, que comenzaron durante su vida, sostenían que estaba convencida de que estaba maldita, y que la única forma de aliviarla era construir su hogar en California. </a:t>
            </a:r>
          </a:p>
          <a:p>
            <a:pPr algn="just"/>
            <a:endParaRPr lang="es-ES_tradnl" altLang="es-ES" sz="800"/>
          </a:p>
          <a:p>
            <a:pPr algn="just"/>
            <a:r>
              <a:rPr lang="es-ES_tradnl" altLang="es-ES"/>
              <a:t>Según fuentes, en una ocasión visitó a una médium en Boston, quien le dijo que la casa estaba maldita por todos aquellos que murieron por las armas Winchester. Asimismo, le dijo que, para que los espíritus la dejaran en paz, debía construir una casa sin jamás terminarla, así los espíritus no podrían hallar una morada donde vivir. Se dice que había pasillos secretos desde los que Sarah Winchester vigilaba las interminables obras de la casa.</a:t>
            </a:r>
            <a:endParaRPr lang="es-ES" altLang="es-E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9AAFE763-636A-46A3-AC66-7098636B05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7763" y="9525"/>
            <a:ext cx="10410826" cy="683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2F8E55CF-A99F-4F5E-807A-60C462DF04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a:extLst>
              <a:ext uri="{FF2B5EF4-FFF2-40B4-BE49-F238E27FC236}">
                <a16:creationId xmlns:a16="http://schemas.microsoft.com/office/drawing/2014/main" id="{3A73D533-F704-413A-B0AB-A5993EDA12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C9E2FA04-3BC5-4D27-A19F-93AD9FF997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108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58496C7C-287E-4B6B-A581-6BE5C64812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0"/>
            <a:ext cx="9525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8A342FBF-04E6-420B-B9FE-25D094D9CD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3450"/>
            <a:ext cx="9144000" cy="5368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80B7DA72-8140-46D3-A060-048A92A34A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1D2E845C-6BC1-487E-ADE0-2929115FB9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F62B5621-04C6-4686-82C9-6DD74B625D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79414794-96A8-43A6-A66B-39E850741E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C821DBE6-76E8-42F7-8543-7BFDB3783A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4A789A74-A2FF-4AAC-B74B-6B116097F0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BC47BED5-88C2-4101-9856-0090B88C10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FF2F4001-8148-47E6-BC45-9530885023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413" y="-42863"/>
            <a:ext cx="10410826" cy="69437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4D1271E4-AF2A-4905-92FE-A8F6D1BCE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5" name="Picture 5">
            <a:extLst>
              <a:ext uri="{FF2B5EF4-FFF2-40B4-BE49-F238E27FC236}">
                <a16:creationId xmlns:a16="http://schemas.microsoft.com/office/drawing/2014/main" id="{95964C72-7F11-47DF-A94A-1458B88903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7952797C-59A5-4D4A-94AC-F1C530F4C3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06441F65-C95F-4746-9295-B382203146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678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07FBAD1B-3A21-405C-AF12-5363E5AEB2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3838"/>
            <a:ext cx="9144000" cy="6634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ECBD6E3A-0202-483B-AF76-AC9D16660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97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BF7496AC-1407-4D4D-A49B-0BCAFE77DD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CC448242-8C77-4E21-AB98-2256BC354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BD168D86-AD25-4DA7-99AE-F04B4BA215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992703C8-2CB3-48DF-9911-F2F36C8BD5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3736994F-90B0-4BC1-B683-D36E21F7E9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1EEF61D0-B976-4A0A-A512-9436075D48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088" y="0"/>
            <a:ext cx="6888162" cy="6888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9A4B752F-58C0-46FF-9D2F-E619A0C4F7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0"/>
            <a:ext cx="6846888" cy="6846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B7FDB170-8730-49D9-960C-A446DBAEF6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413" y="0"/>
            <a:ext cx="45735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9D1B3169-9137-4870-B439-0395816C08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4750" y="0"/>
            <a:ext cx="6902450" cy="6902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797DCA4D-5D49-4E4C-BF00-939150F6B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B5EE7EFA-8334-4F66-9276-87420592A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F848EA6C-36EB-47CB-9306-8E8ECF3B3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4588" y="0"/>
            <a:ext cx="6783387" cy="6783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a:extLst>
              <a:ext uri="{FF2B5EF4-FFF2-40B4-BE49-F238E27FC236}">
                <a16:creationId xmlns:a16="http://schemas.microsoft.com/office/drawing/2014/main" id="{9C06134A-5423-435C-A551-DB1EAF1222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0763" y="0"/>
            <a:ext cx="45624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a:extLst>
              <a:ext uri="{FF2B5EF4-FFF2-40B4-BE49-F238E27FC236}">
                <a16:creationId xmlns:a16="http://schemas.microsoft.com/office/drawing/2014/main" id="{4C858E6B-AEC1-4CE7-B3A3-98B0E97B59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4325"/>
            <a:ext cx="9144000" cy="63039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a:extLst>
              <a:ext uri="{FF2B5EF4-FFF2-40B4-BE49-F238E27FC236}">
                <a16:creationId xmlns:a16="http://schemas.microsoft.com/office/drawing/2014/main" id="{594A3BBC-F14C-4F67-B770-BC6D4BCC9C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3413" y="0"/>
            <a:ext cx="546576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a:extLst>
              <a:ext uri="{FF2B5EF4-FFF2-40B4-BE49-F238E27FC236}">
                <a16:creationId xmlns:a16="http://schemas.microsoft.com/office/drawing/2014/main" id="{141F5164-32B7-4A84-A7A4-97DDFA1E3E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a:extLst>
              <a:ext uri="{FF2B5EF4-FFF2-40B4-BE49-F238E27FC236}">
                <a16:creationId xmlns:a16="http://schemas.microsoft.com/office/drawing/2014/main" id="{70DAD3F2-A04A-443D-A3C5-B3B43803E9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138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a:extLst>
              <a:ext uri="{FF2B5EF4-FFF2-40B4-BE49-F238E27FC236}">
                <a16:creationId xmlns:a16="http://schemas.microsoft.com/office/drawing/2014/main" id="{3E5A2CB5-CE1C-4C16-A497-CB5851540F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7063" y="0"/>
            <a:ext cx="52101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a:extLst>
              <a:ext uri="{FF2B5EF4-FFF2-40B4-BE49-F238E27FC236}">
                <a16:creationId xmlns:a16="http://schemas.microsoft.com/office/drawing/2014/main" id="{E1323892-AA7C-42FB-95C9-1241559262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504825"/>
            <a:ext cx="7143750" cy="8439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a:extLst>
              <a:ext uri="{FF2B5EF4-FFF2-40B4-BE49-F238E27FC236}">
                <a16:creationId xmlns:a16="http://schemas.microsoft.com/office/drawing/2014/main" id="{F1D9201F-1685-40DB-8F4A-381798A7E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5763"/>
            <a:ext cx="9144000" cy="60912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a:extLst>
              <a:ext uri="{FF2B5EF4-FFF2-40B4-BE49-F238E27FC236}">
                <a16:creationId xmlns:a16="http://schemas.microsoft.com/office/drawing/2014/main" id="{83824339-2C75-412F-8D0F-330786897A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7988"/>
            <a:ext cx="9144000" cy="60912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a:extLst>
              <a:ext uri="{FF2B5EF4-FFF2-40B4-BE49-F238E27FC236}">
                <a16:creationId xmlns:a16="http://schemas.microsoft.com/office/drawing/2014/main" id="{66B01A76-09B4-4A0C-91A3-8EAA2540B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1675" y="-476250"/>
            <a:ext cx="5200650" cy="7810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a:extLst>
              <a:ext uri="{FF2B5EF4-FFF2-40B4-BE49-F238E27FC236}">
                <a16:creationId xmlns:a16="http://schemas.microsoft.com/office/drawing/2014/main" id="{D94B0BA3-68D0-44EB-A9BC-CB59AC0468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a:extLst>
              <a:ext uri="{FF2B5EF4-FFF2-40B4-BE49-F238E27FC236}">
                <a16:creationId xmlns:a16="http://schemas.microsoft.com/office/drawing/2014/main" id="{27FD652D-D8EE-4D8E-9B11-1EF00AD061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a:extLst>
              <a:ext uri="{FF2B5EF4-FFF2-40B4-BE49-F238E27FC236}">
                <a16:creationId xmlns:a16="http://schemas.microsoft.com/office/drawing/2014/main" id="{D1EA1A51-E886-4686-BF31-5BD07281D8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27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a:extLst>
              <a:ext uri="{FF2B5EF4-FFF2-40B4-BE49-F238E27FC236}">
                <a16:creationId xmlns:a16="http://schemas.microsoft.com/office/drawing/2014/main" id="{A48C9259-43C7-4FE2-A58D-06D49F5CD2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613" y="1689100"/>
            <a:ext cx="7593012" cy="3481388"/>
          </a:xfrm>
          <a:prstGeom prst="rect">
            <a:avLst/>
          </a:prstGeom>
          <a:noFill/>
          <a:extLst>
            <a:ext uri="{909E8E84-426E-40DD-AFC4-6F175D3DCCD1}">
              <a14:hiddenFill xmlns:a14="http://schemas.microsoft.com/office/drawing/2010/main">
                <a:solidFill>
                  <a:srgbClr val="FFFFFF"/>
                </a:solidFill>
              </a14:hiddenFill>
            </a:ext>
          </a:extLst>
        </p:spPr>
      </p:pic>
      <p:sp>
        <p:nvSpPr>
          <p:cNvPr id="61445" name="Text Box 5">
            <a:extLst>
              <a:ext uri="{FF2B5EF4-FFF2-40B4-BE49-F238E27FC236}">
                <a16:creationId xmlns:a16="http://schemas.microsoft.com/office/drawing/2014/main" id="{076DE0A7-E97A-4722-8BDA-A6FAC1826147}"/>
              </a:ext>
            </a:extLst>
          </p:cNvPr>
          <p:cNvSpPr txBox="1">
            <a:spLocks noChangeArrowheads="1"/>
          </p:cNvSpPr>
          <p:nvPr/>
        </p:nvSpPr>
        <p:spPr bwMode="auto">
          <a:xfrm>
            <a:off x="1420813" y="5402263"/>
            <a:ext cx="6330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b="1"/>
              <a:t>Rifle Winchester</a:t>
            </a:r>
            <a:endParaRPr lang="es-ES" altLang="es-ES" sz="1600" b="1"/>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a:extLst>
              <a:ext uri="{FF2B5EF4-FFF2-40B4-BE49-F238E27FC236}">
                <a16:creationId xmlns:a16="http://schemas.microsoft.com/office/drawing/2014/main" id="{0AFE58A3-DA05-415C-9BEB-CF4FC1F4D8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363" y="1592263"/>
            <a:ext cx="7977187" cy="3951287"/>
          </a:xfrm>
          <a:prstGeom prst="rect">
            <a:avLst/>
          </a:prstGeom>
          <a:noFill/>
          <a:ln w="7620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a:extLst>
              <a:ext uri="{FF2B5EF4-FFF2-40B4-BE49-F238E27FC236}">
                <a16:creationId xmlns:a16="http://schemas.microsoft.com/office/drawing/2014/main" id="{77754B75-5BE4-44C3-848C-BBDA3F2A9F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862013"/>
            <a:ext cx="8572500" cy="5133975"/>
          </a:xfrm>
          <a:prstGeom prst="rect">
            <a:avLst/>
          </a:prstGeom>
          <a:noFill/>
          <a:ln w="76200">
            <a:solidFill>
              <a:srgbClr val="FFC000"/>
            </a:solidFill>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a:extLst>
              <a:ext uri="{FF2B5EF4-FFF2-40B4-BE49-F238E27FC236}">
                <a16:creationId xmlns:a16="http://schemas.microsoft.com/office/drawing/2014/main" id="{CAEA4E14-7ED8-490D-A0CC-B961C41DDC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333375"/>
            <a:ext cx="8572500" cy="6191250"/>
          </a:xfrm>
          <a:prstGeom prst="rect">
            <a:avLst/>
          </a:prstGeom>
          <a:noFill/>
          <a:ln w="7620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a:extLst>
              <a:ext uri="{FF2B5EF4-FFF2-40B4-BE49-F238E27FC236}">
                <a16:creationId xmlns:a16="http://schemas.microsoft.com/office/drawing/2014/main" id="{102166D3-A180-403A-9934-78D51E6494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963" y="576263"/>
            <a:ext cx="7164387" cy="5805487"/>
          </a:xfrm>
          <a:prstGeom prst="rect">
            <a:avLst/>
          </a:prstGeom>
          <a:noFill/>
          <a:ln w="7620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a:extLst>
              <a:ext uri="{FF2B5EF4-FFF2-40B4-BE49-F238E27FC236}">
                <a16:creationId xmlns:a16="http://schemas.microsoft.com/office/drawing/2014/main" id="{108B9A6D-59D9-4297-85CE-67F802A728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1725" y="542724"/>
            <a:ext cx="4400550" cy="5734050"/>
          </a:xfrm>
          <a:prstGeom prst="rect">
            <a:avLst/>
          </a:prstGeom>
          <a:noFill/>
          <a:ln w="7620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a:extLst>
              <a:ext uri="{FF2B5EF4-FFF2-40B4-BE49-F238E27FC236}">
                <a16:creationId xmlns:a16="http://schemas.microsoft.com/office/drawing/2014/main" id="{7CE1877D-C8DF-4D6F-A873-DE515348CA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7700" y="339725"/>
            <a:ext cx="4108450" cy="617855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7589" name="Text Box 5">
            <a:extLst>
              <a:ext uri="{FF2B5EF4-FFF2-40B4-BE49-F238E27FC236}">
                <a16:creationId xmlns:a16="http://schemas.microsoft.com/office/drawing/2014/main" id="{0F94355F-470F-42CC-A8B0-ADD9F237D59F}"/>
              </a:ext>
            </a:extLst>
          </p:cNvPr>
          <p:cNvSpPr txBox="1">
            <a:spLocks noChangeArrowheads="1"/>
          </p:cNvSpPr>
          <p:nvPr/>
        </p:nvSpPr>
        <p:spPr bwMode="auto">
          <a:xfrm>
            <a:off x="688975" y="2714625"/>
            <a:ext cx="3011488"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El 22 de febrero de 2018 se estrenó la película de terror Winchester, la cual narra la historia de la mansión con un toque de ficción aunque no deja de ser inquietante. El filme está protagonizado por Helen Mirren, Jason Clarke y Sarah Snook.</a:t>
            </a:r>
            <a:endParaRPr lang="es-ES" altLang="es-E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a:extLst>
              <a:ext uri="{FF2B5EF4-FFF2-40B4-BE49-F238E27FC236}">
                <a16:creationId xmlns:a16="http://schemas.microsoft.com/office/drawing/2014/main" id="{B262837B-9506-451B-97AD-A458DC6B6C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a:extLst>
              <a:ext uri="{FF2B5EF4-FFF2-40B4-BE49-F238E27FC236}">
                <a16:creationId xmlns:a16="http://schemas.microsoft.com/office/drawing/2014/main" id="{6DEB3F53-D125-437E-A5BB-FC301FE503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0" name="Picture 4">
            <a:extLst>
              <a:ext uri="{FF2B5EF4-FFF2-40B4-BE49-F238E27FC236}">
                <a16:creationId xmlns:a16="http://schemas.microsoft.com/office/drawing/2014/main" id="{13ECA5C6-55CB-44F5-906F-92E0B6491F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a:extLst>
              <a:ext uri="{FF2B5EF4-FFF2-40B4-BE49-F238E27FC236}">
                <a16:creationId xmlns:a16="http://schemas.microsoft.com/office/drawing/2014/main" id="{7650FE31-2178-44DD-B6F9-AF4C0A1BF4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a:extLst>
              <a:ext uri="{FF2B5EF4-FFF2-40B4-BE49-F238E27FC236}">
                <a16:creationId xmlns:a16="http://schemas.microsoft.com/office/drawing/2014/main" id="{F861A9EB-BDA8-43D0-B292-CA13513DA6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99CF6E68-B2E8-4036-955D-91B010012F65}"/>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0CC44038-ECA7-4147-BEF0-CF0EE3B2F7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85597999-9BE4-4DDE-80BB-2467665BB595}"/>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AFA8D82-AE05-4133-B16E-4D20E696A32F}"/>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B94A96B5-8888-4601-B970-8CEBC4EE5380}"/>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8CA3E42E-7BBC-4B7B-A1BF-150E71E8E2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6F65E4C-6407-4429-97E9-6CE30F3DD42C}"/>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AADCA332-EDBD-46A2-8653-4435F38A25B2}"/>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924DF07D-4FF5-4920-9CDD-FCDF977B69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C8BA6B8-B171-4335-80CA-A4536B01059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67269C6-AAF0-47B9-8955-B4E04EB953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9EAAEAE-2909-42C5-B119-D88C85C27FB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65BCCDD-368C-42B4-83D0-A7167ED3ECF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EF33F52-B133-43DB-B27C-5257A046D7E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205180"/>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79</TotalTime>
  <Words>685</Words>
  <Application>Microsoft Office PowerPoint</Application>
  <PresentationFormat>Presentación en pantalla (4:3)</PresentationFormat>
  <Paragraphs>22</Paragraphs>
  <Slides>69</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69</vt:i4>
      </vt:variant>
    </vt:vector>
  </HeadingPairs>
  <TitlesOfParts>
    <vt:vector size="75"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47</cp:revision>
  <dcterms:created xsi:type="dcterms:W3CDTF">1601-01-01T00:00:00Z</dcterms:created>
  <dcterms:modified xsi:type="dcterms:W3CDTF">2020-04-28T10:08:52Z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