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 id="2147483660" r:id="rId2"/>
  </p:sldMasterIdLst>
  <p:notesMasterIdLst>
    <p:notesMasterId r:id="rId52"/>
  </p:notesMasterIdLst>
  <p:sldIdLst>
    <p:sldId id="3168" r:id="rId3"/>
    <p:sldId id="257" r:id="rId4"/>
    <p:sldId id="258" r:id="rId5"/>
    <p:sldId id="3167" r:id="rId6"/>
    <p:sldId id="2851" r:id="rId7"/>
    <p:sldId id="3209" r:id="rId8"/>
    <p:sldId id="3260" r:id="rId9"/>
    <p:sldId id="3214" r:id="rId10"/>
    <p:sldId id="3248" r:id="rId11"/>
    <p:sldId id="3235" r:id="rId12"/>
    <p:sldId id="3236" r:id="rId13"/>
    <p:sldId id="3227" r:id="rId14"/>
    <p:sldId id="3230" r:id="rId15"/>
    <p:sldId id="3244" r:id="rId16"/>
    <p:sldId id="3223" r:id="rId17"/>
    <p:sldId id="3228" r:id="rId18"/>
    <p:sldId id="3238" r:id="rId19"/>
    <p:sldId id="3258" r:id="rId20"/>
    <p:sldId id="3242" r:id="rId21"/>
    <p:sldId id="3187" r:id="rId22"/>
    <p:sldId id="3232" r:id="rId23"/>
    <p:sldId id="3274" r:id="rId24"/>
    <p:sldId id="3282" r:id="rId25"/>
    <p:sldId id="3280" r:id="rId26"/>
    <p:sldId id="3195" r:id="rId27"/>
    <p:sldId id="3276" r:id="rId28"/>
    <p:sldId id="3254" r:id="rId29"/>
    <p:sldId id="3220" r:id="rId30"/>
    <p:sldId id="3196" r:id="rId31"/>
    <p:sldId id="3173" r:id="rId32"/>
    <p:sldId id="3200" r:id="rId33"/>
    <p:sldId id="3251" r:id="rId34"/>
    <p:sldId id="3218" r:id="rId35"/>
    <p:sldId id="3237" r:id="rId36"/>
    <p:sldId id="3172" r:id="rId37"/>
    <p:sldId id="3194" r:id="rId38"/>
    <p:sldId id="3176" r:id="rId39"/>
    <p:sldId id="3241" r:id="rId40"/>
    <p:sldId id="3174" r:id="rId41"/>
    <p:sldId id="3271" r:id="rId42"/>
    <p:sldId id="3273" r:id="rId43"/>
    <p:sldId id="3262" r:id="rId44"/>
    <p:sldId id="3188" r:id="rId45"/>
    <p:sldId id="3256" r:id="rId46"/>
    <p:sldId id="3284" r:id="rId47"/>
    <p:sldId id="3246" r:id="rId48"/>
    <p:sldId id="3169" r:id="rId49"/>
    <p:sldId id="3170" r:id="rId50"/>
    <p:sldId id="268" r:id="rId51"/>
  </p:sldIdLst>
  <p:sldSz cx="11520488" cy="6480175"/>
  <p:notesSz cx="6858000" cy="9144000"/>
  <p:embeddedFontLst>
    <p:embeddedFont>
      <p:font typeface="Arial Narrow" panose="020B0606020202030204" pitchFamily="34" charset="0"/>
      <p:regular r:id="rId53"/>
      <p:bold r:id="rId54"/>
      <p:italic r:id="rId55"/>
      <p:boldItalic r:id="rId56"/>
    </p:embeddedFont>
    <p:embeddedFont>
      <p:font typeface="Balloon XBd BT" panose="03060902030402060201" pitchFamily="66" charset="-18"/>
      <p:bold r:id="rId57"/>
    </p:embeddedFont>
    <p:embeddedFont>
      <p:font typeface="Bravo Engraved" panose="020B7200000000000000" pitchFamily="34" charset="0"/>
      <p:regular r:id="rId58"/>
    </p:embeddedFont>
    <p:embeddedFont>
      <p:font typeface="Contus T OT" pitchFamily="2" charset="0"/>
      <p:regular r:id="rId59"/>
    </p:embeddedFont>
    <p:embeddedFont>
      <p:font typeface="Kristen ITC" panose="03050502040202030202" pitchFamily="66" charset="0"/>
      <p:regular r:id="rId60"/>
    </p:embeddedFont>
    <p:embeddedFont>
      <p:font typeface="Nadianne" panose="03020902050305070206" pitchFamily="66" charset="-18"/>
      <p:boldItalic r:id="rId61"/>
    </p:embeddedFont>
    <p:embeddedFont>
      <p:font typeface="Tekton Pro" panose="020F0403020208020904" pitchFamily="34" charset="-18"/>
      <p:regular r:id="rId62"/>
      <p:bold r:id="rId63"/>
      <p:italic r:id="rId64"/>
      <p:boldItalic r:id="rId65"/>
    </p:embeddedFont>
    <p:embeddedFont>
      <p:font typeface="Tekton Pro Ext" panose="020F0605020208020904" pitchFamily="34" charset="-18"/>
      <p:regular r:id="rId66"/>
      <p:bold r:id="rId67"/>
      <p:italic r:id="rId68"/>
      <p:boldItalic r:id="rId69"/>
    </p:embeddedFont>
  </p:embeddedFontLst>
  <p:defaultTextStyle>
    <a:defPPr>
      <a:defRPr lang="cs-CZ"/>
    </a:defPPr>
    <a:lvl1pPr marL="0" algn="l" defTabSz="867245" rtl="0" eaLnBrk="1" latinLnBrk="0" hangingPunct="1">
      <a:defRPr sz="1708" kern="1200">
        <a:solidFill>
          <a:schemeClr val="tx1"/>
        </a:solidFill>
        <a:latin typeface="+mn-lt"/>
        <a:ea typeface="+mn-ea"/>
        <a:cs typeface="+mn-cs"/>
      </a:defRPr>
    </a:lvl1pPr>
    <a:lvl2pPr marL="433628" algn="l" defTabSz="867245" rtl="0" eaLnBrk="1" latinLnBrk="0" hangingPunct="1">
      <a:defRPr sz="1708" kern="1200">
        <a:solidFill>
          <a:schemeClr val="tx1"/>
        </a:solidFill>
        <a:latin typeface="+mn-lt"/>
        <a:ea typeface="+mn-ea"/>
        <a:cs typeface="+mn-cs"/>
      </a:defRPr>
    </a:lvl2pPr>
    <a:lvl3pPr marL="867245" algn="l" defTabSz="867245" rtl="0" eaLnBrk="1" latinLnBrk="0" hangingPunct="1">
      <a:defRPr sz="1708" kern="1200">
        <a:solidFill>
          <a:schemeClr val="tx1"/>
        </a:solidFill>
        <a:latin typeface="+mn-lt"/>
        <a:ea typeface="+mn-ea"/>
        <a:cs typeface="+mn-cs"/>
      </a:defRPr>
    </a:lvl3pPr>
    <a:lvl4pPr marL="1300867" algn="l" defTabSz="867245" rtl="0" eaLnBrk="1" latinLnBrk="0" hangingPunct="1">
      <a:defRPr sz="1708" kern="1200">
        <a:solidFill>
          <a:schemeClr val="tx1"/>
        </a:solidFill>
        <a:latin typeface="+mn-lt"/>
        <a:ea typeface="+mn-ea"/>
        <a:cs typeface="+mn-cs"/>
      </a:defRPr>
    </a:lvl4pPr>
    <a:lvl5pPr marL="1734493" algn="l" defTabSz="867245" rtl="0" eaLnBrk="1" latinLnBrk="0" hangingPunct="1">
      <a:defRPr sz="1708" kern="1200">
        <a:solidFill>
          <a:schemeClr val="tx1"/>
        </a:solidFill>
        <a:latin typeface="+mn-lt"/>
        <a:ea typeface="+mn-ea"/>
        <a:cs typeface="+mn-cs"/>
      </a:defRPr>
    </a:lvl5pPr>
    <a:lvl6pPr marL="2168114" algn="l" defTabSz="867245" rtl="0" eaLnBrk="1" latinLnBrk="0" hangingPunct="1">
      <a:defRPr sz="1708" kern="1200">
        <a:solidFill>
          <a:schemeClr val="tx1"/>
        </a:solidFill>
        <a:latin typeface="+mn-lt"/>
        <a:ea typeface="+mn-ea"/>
        <a:cs typeface="+mn-cs"/>
      </a:defRPr>
    </a:lvl6pPr>
    <a:lvl7pPr marL="2601736" algn="l" defTabSz="867245" rtl="0" eaLnBrk="1" latinLnBrk="0" hangingPunct="1">
      <a:defRPr sz="1708" kern="1200">
        <a:solidFill>
          <a:schemeClr val="tx1"/>
        </a:solidFill>
        <a:latin typeface="+mn-lt"/>
        <a:ea typeface="+mn-ea"/>
        <a:cs typeface="+mn-cs"/>
      </a:defRPr>
    </a:lvl7pPr>
    <a:lvl8pPr marL="3035362" algn="l" defTabSz="867245" rtl="0" eaLnBrk="1" latinLnBrk="0" hangingPunct="1">
      <a:defRPr sz="1708" kern="1200">
        <a:solidFill>
          <a:schemeClr val="tx1"/>
        </a:solidFill>
        <a:latin typeface="+mn-lt"/>
        <a:ea typeface="+mn-ea"/>
        <a:cs typeface="+mn-cs"/>
      </a:defRPr>
    </a:lvl8pPr>
    <a:lvl9pPr marL="3468981" algn="l" defTabSz="867245" rtl="0" eaLnBrk="1" latinLnBrk="0" hangingPunct="1">
      <a:defRPr sz="1708" kern="1200">
        <a:solidFill>
          <a:schemeClr val="tx1"/>
        </a:solidFill>
        <a:latin typeface="+mn-lt"/>
        <a:ea typeface="+mn-ea"/>
        <a:cs typeface="+mn-cs"/>
      </a:defRPr>
    </a:lvl9pPr>
  </p:defaultTextStyle>
  <p:modifyVerifier cryptProviderType="rsaAES" cryptAlgorithmClass="hash" cryptAlgorithmType="typeAny" cryptAlgorithmSid="14" spinCount="100000" saltData="Jt0cGAGtrvwxr0m6l52PgA==" hashData="yjW4CIbMXv+q9I6E5dTJLUaa76RrL6a3OrGmAE9YJVZPTxzo87kTPH+1G6IDl0hcwCDJAhIwirzNlQevlt/zOw=="/>
  <p:extLst>
    <p:ext uri="{EFAFB233-063F-42B5-8137-9DF3F51BA10A}">
      <p15:sldGuideLst xmlns:p15="http://schemas.microsoft.com/office/powerpoint/2012/main">
        <p15:guide id="1" orient="horz" pos="2042" userDrawn="1">
          <p15:clr>
            <a:srgbClr val="A4A3A4"/>
          </p15:clr>
        </p15:guide>
        <p15:guide id="2" pos="3629"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096"/>
    <a:srgbClr val="A5D22C"/>
    <a:srgbClr val="EBD1AB"/>
    <a:srgbClr val="D9A961"/>
    <a:srgbClr val="F4D32C"/>
    <a:srgbClr val="725313"/>
    <a:srgbClr val="CF9623"/>
    <a:srgbClr val="EE833A"/>
    <a:srgbClr val="F4B183"/>
    <a:srgbClr val="421D0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240" autoAdjust="0"/>
    <p:restoredTop sz="94604" autoAdjust="0"/>
  </p:normalViewPr>
  <p:slideViewPr>
    <p:cSldViewPr>
      <p:cViewPr varScale="1">
        <p:scale>
          <a:sx n="107" d="100"/>
          <a:sy n="107" d="100"/>
        </p:scale>
        <p:origin x="114" y="162"/>
      </p:cViewPr>
      <p:guideLst>
        <p:guide orient="horz" pos="2042"/>
        <p:guide pos="3629"/>
      </p:guideLst>
    </p:cSldViewPr>
  </p:slideViewPr>
  <p:notesTextViewPr>
    <p:cViewPr>
      <p:scale>
        <a:sx n="100" d="100"/>
        <a:sy n="100" d="100"/>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font" Target="fonts/font11.fntdata"/><Relationship Id="rId68" Type="http://schemas.openxmlformats.org/officeDocument/2006/relationships/font" Target="fonts/font16.fntdata"/><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font" Target="fonts/font1.fntdata"/><Relationship Id="rId58" Type="http://schemas.openxmlformats.org/officeDocument/2006/relationships/font" Target="fonts/font6.fntdata"/><Relationship Id="rId66" Type="http://schemas.openxmlformats.org/officeDocument/2006/relationships/font" Target="fonts/font14.fntdata"/><Relationship Id="rId5" Type="http://schemas.openxmlformats.org/officeDocument/2006/relationships/slide" Target="slides/slide3.xml"/><Relationship Id="rId61" Type="http://schemas.openxmlformats.org/officeDocument/2006/relationships/font" Target="fonts/font9.fntdata"/><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font" Target="fonts/font4.fntdata"/><Relationship Id="rId64" Type="http://schemas.openxmlformats.org/officeDocument/2006/relationships/font" Target="fonts/font12.fntdata"/><Relationship Id="rId69" Type="http://schemas.openxmlformats.org/officeDocument/2006/relationships/font" Target="fonts/font17.fntdata"/><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font" Target="fonts/font7.fntdata"/><Relationship Id="rId67" Type="http://schemas.openxmlformats.org/officeDocument/2006/relationships/font" Target="fonts/font15.fntdata"/><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font" Target="fonts/font2.fntdata"/><Relationship Id="rId62" Type="http://schemas.openxmlformats.org/officeDocument/2006/relationships/font" Target="fonts/font10.fntdata"/><Relationship Id="rId7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font" Target="fonts/font5.fntdata"/><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notesMaster" Target="notesMasters/notesMaster1.xml"/><Relationship Id="rId60" Type="http://schemas.openxmlformats.org/officeDocument/2006/relationships/font" Target="fonts/font8.fntdata"/><Relationship Id="rId65" Type="http://schemas.openxmlformats.org/officeDocument/2006/relationships/font" Target="fonts/font13.fntdata"/><Relationship Id="rId73"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font" Target="fonts/font3.fntdata"/><Relationship Id="rId7" Type="http://schemas.openxmlformats.org/officeDocument/2006/relationships/slide" Target="slides/slide5.xml"/><Relationship Id="rId7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objekt pre hlavičk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rial" panose="020B0604020202020204" pitchFamily="34" charset="0"/>
              </a:defRPr>
            </a:lvl1pPr>
          </a:lstStyle>
          <a:p>
            <a:endParaRPr lang="sk-SK"/>
          </a:p>
        </p:txBody>
      </p:sp>
      <p:sp>
        <p:nvSpPr>
          <p:cNvPr id="3" name="Zástupný objekt pre dá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rial" panose="020B0604020202020204" pitchFamily="34" charset="0"/>
              </a:defRPr>
            </a:lvl1pPr>
          </a:lstStyle>
          <a:p>
            <a:fld id="{408BAE9A-3FA6-4799-A265-48384E6DCFFC}" type="datetimeFigureOut">
              <a:rPr lang="sk-SK" smtClean="0"/>
              <a:pPr/>
              <a:t>13. 4. 2025</a:t>
            </a:fld>
            <a:endParaRPr lang="sk-SK"/>
          </a:p>
        </p:txBody>
      </p:sp>
      <p:sp>
        <p:nvSpPr>
          <p:cNvPr id="4" name="Zástupný objekt pre obrázok snímky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sk-SK"/>
          </a:p>
        </p:txBody>
      </p:sp>
      <p:sp>
        <p:nvSpPr>
          <p:cNvPr id="5" name="Zástupný objekt pre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6" name="Zástupný objekt pre pät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rial" panose="020B0604020202020204" pitchFamily="34" charset="0"/>
              </a:defRPr>
            </a:lvl1pPr>
          </a:lstStyle>
          <a:p>
            <a:endParaRPr lang="sk-SK"/>
          </a:p>
        </p:txBody>
      </p:sp>
      <p:sp>
        <p:nvSpPr>
          <p:cNvPr id="7" name="Zástupný objekt pre číslo snímky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rial" panose="020B0604020202020204" pitchFamily="34" charset="0"/>
              </a:defRPr>
            </a:lvl1pPr>
          </a:lstStyle>
          <a:p>
            <a:fld id="{04E1716D-57A5-463C-8529-D2B515AB511E}" type="slidenum">
              <a:rPr lang="sk-SK" smtClean="0"/>
              <a:pPr/>
              <a:t>‹#›</a:t>
            </a:fld>
            <a:endParaRPr lang="sk-SK"/>
          </a:p>
        </p:txBody>
      </p:sp>
    </p:spTree>
    <p:extLst>
      <p:ext uri="{BB962C8B-B14F-4D97-AF65-F5344CB8AC3E}">
        <p14:creationId xmlns:p14="http://schemas.microsoft.com/office/powerpoint/2010/main" val="3563884890"/>
      </p:ext>
    </p:extLst>
  </p:cSld>
  <p:clrMap bg1="lt1" tx1="dk1" bg2="lt2" tx2="dk2" accent1="accent1" accent2="accent2" accent3="accent3" accent4="accent4" accent5="accent5" accent6="accent6" hlink="hlink" folHlink="folHlink"/>
  <p:notesStyle>
    <a:lvl1pPr marL="0" algn="l" defTabSz="867245" rtl="0" eaLnBrk="1" latinLnBrk="0" hangingPunct="1">
      <a:defRPr sz="1136" kern="1200">
        <a:solidFill>
          <a:schemeClr val="tx1"/>
        </a:solidFill>
        <a:latin typeface="Arial" panose="020B0604020202020204" pitchFamily="34" charset="0"/>
        <a:ea typeface="+mn-ea"/>
        <a:cs typeface="+mn-cs"/>
      </a:defRPr>
    </a:lvl1pPr>
    <a:lvl2pPr marL="433628" algn="l" defTabSz="867245" rtl="0" eaLnBrk="1" latinLnBrk="0" hangingPunct="1">
      <a:defRPr sz="1136" kern="1200">
        <a:solidFill>
          <a:schemeClr val="tx1"/>
        </a:solidFill>
        <a:latin typeface="Arial" panose="020B0604020202020204" pitchFamily="34" charset="0"/>
        <a:ea typeface="+mn-ea"/>
        <a:cs typeface="+mn-cs"/>
      </a:defRPr>
    </a:lvl2pPr>
    <a:lvl3pPr marL="867245" algn="l" defTabSz="867245" rtl="0" eaLnBrk="1" latinLnBrk="0" hangingPunct="1">
      <a:defRPr sz="1136" kern="1200">
        <a:solidFill>
          <a:schemeClr val="tx1"/>
        </a:solidFill>
        <a:latin typeface="Arial" panose="020B0604020202020204" pitchFamily="34" charset="0"/>
        <a:ea typeface="+mn-ea"/>
        <a:cs typeface="+mn-cs"/>
      </a:defRPr>
    </a:lvl3pPr>
    <a:lvl4pPr marL="1300867" algn="l" defTabSz="867245" rtl="0" eaLnBrk="1" latinLnBrk="0" hangingPunct="1">
      <a:defRPr sz="1136" kern="1200">
        <a:solidFill>
          <a:schemeClr val="tx1"/>
        </a:solidFill>
        <a:latin typeface="Arial" panose="020B0604020202020204" pitchFamily="34" charset="0"/>
        <a:ea typeface="+mn-ea"/>
        <a:cs typeface="+mn-cs"/>
      </a:defRPr>
    </a:lvl4pPr>
    <a:lvl5pPr marL="1734493" algn="l" defTabSz="867245" rtl="0" eaLnBrk="1" latinLnBrk="0" hangingPunct="1">
      <a:defRPr sz="1136" kern="1200">
        <a:solidFill>
          <a:schemeClr val="tx1"/>
        </a:solidFill>
        <a:latin typeface="Arial" panose="020B0604020202020204" pitchFamily="34" charset="0"/>
        <a:ea typeface="+mn-ea"/>
        <a:cs typeface="+mn-cs"/>
      </a:defRPr>
    </a:lvl5pPr>
    <a:lvl6pPr marL="2168114" algn="l" defTabSz="867245" rtl="0" eaLnBrk="1" latinLnBrk="0" hangingPunct="1">
      <a:defRPr sz="1136" kern="1200">
        <a:solidFill>
          <a:schemeClr val="tx1"/>
        </a:solidFill>
        <a:latin typeface="+mn-lt"/>
        <a:ea typeface="+mn-ea"/>
        <a:cs typeface="+mn-cs"/>
      </a:defRPr>
    </a:lvl6pPr>
    <a:lvl7pPr marL="2601736" algn="l" defTabSz="867245" rtl="0" eaLnBrk="1" latinLnBrk="0" hangingPunct="1">
      <a:defRPr sz="1136" kern="1200">
        <a:solidFill>
          <a:schemeClr val="tx1"/>
        </a:solidFill>
        <a:latin typeface="+mn-lt"/>
        <a:ea typeface="+mn-ea"/>
        <a:cs typeface="+mn-cs"/>
      </a:defRPr>
    </a:lvl7pPr>
    <a:lvl8pPr marL="3035362" algn="l" defTabSz="867245" rtl="0" eaLnBrk="1" latinLnBrk="0" hangingPunct="1">
      <a:defRPr sz="1136" kern="1200">
        <a:solidFill>
          <a:schemeClr val="tx1"/>
        </a:solidFill>
        <a:latin typeface="+mn-lt"/>
        <a:ea typeface="+mn-ea"/>
        <a:cs typeface="+mn-cs"/>
      </a:defRPr>
    </a:lvl8pPr>
    <a:lvl9pPr marL="3468981" algn="l" defTabSz="867245" rtl="0" eaLnBrk="1" latinLnBrk="0" hangingPunct="1">
      <a:defRPr sz="1136"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864045" y="2013070"/>
            <a:ext cx="9792418" cy="1389036"/>
          </a:xfrm>
        </p:spPr>
        <p:txBody>
          <a:bodyPr/>
          <a:lstStyle/>
          <a:p>
            <a:r>
              <a:rPr lang="cs-CZ"/>
              <a:t>Klepnutím lze upravit styl předlohy nadpisů.</a:t>
            </a:r>
          </a:p>
        </p:txBody>
      </p:sp>
      <p:sp>
        <p:nvSpPr>
          <p:cNvPr id="3" name="Podnadpis 2"/>
          <p:cNvSpPr>
            <a:spLocks noGrp="1"/>
          </p:cNvSpPr>
          <p:nvPr>
            <p:ph type="subTitle" idx="1"/>
          </p:nvPr>
        </p:nvSpPr>
        <p:spPr>
          <a:xfrm>
            <a:off x="1728074" y="3672099"/>
            <a:ext cx="8064344" cy="1656044"/>
          </a:xfrm>
        </p:spPr>
        <p:txBody>
          <a:bodyPr/>
          <a:lstStyle>
            <a:lvl1pPr marL="0" indent="0" algn="ctr">
              <a:buNone/>
              <a:defRPr>
                <a:solidFill>
                  <a:schemeClr val="tx1">
                    <a:tint val="75000"/>
                  </a:schemeClr>
                </a:solidFill>
              </a:defRPr>
            </a:lvl1pPr>
            <a:lvl2pPr marL="328897" indent="0" algn="ctr">
              <a:buNone/>
              <a:defRPr>
                <a:solidFill>
                  <a:schemeClr val="tx1">
                    <a:tint val="75000"/>
                  </a:schemeClr>
                </a:solidFill>
              </a:defRPr>
            </a:lvl2pPr>
            <a:lvl3pPr marL="657797" indent="0" algn="ctr">
              <a:buNone/>
              <a:defRPr>
                <a:solidFill>
                  <a:schemeClr val="tx1">
                    <a:tint val="75000"/>
                  </a:schemeClr>
                </a:solidFill>
              </a:defRPr>
            </a:lvl3pPr>
            <a:lvl4pPr marL="986694" indent="0" algn="ctr">
              <a:buNone/>
              <a:defRPr>
                <a:solidFill>
                  <a:schemeClr val="tx1">
                    <a:tint val="75000"/>
                  </a:schemeClr>
                </a:solidFill>
              </a:defRPr>
            </a:lvl4pPr>
            <a:lvl5pPr marL="1315591" indent="0" algn="ctr">
              <a:buNone/>
              <a:defRPr>
                <a:solidFill>
                  <a:schemeClr val="tx1">
                    <a:tint val="75000"/>
                  </a:schemeClr>
                </a:solidFill>
              </a:defRPr>
            </a:lvl5pPr>
            <a:lvl6pPr marL="1644493" indent="0" algn="ctr">
              <a:buNone/>
              <a:defRPr>
                <a:solidFill>
                  <a:schemeClr val="tx1">
                    <a:tint val="75000"/>
                  </a:schemeClr>
                </a:solidFill>
              </a:defRPr>
            </a:lvl6pPr>
            <a:lvl7pPr marL="1973390" indent="0" algn="ctr">
              <a:buNone/>
              <a:defRPr>
                <a:solidFill>
                  <a:schemeClr val="tx1">
                    <a:tint val="75000"/>
                  </a:schemeClr>
                </a:solidFill>
              </a:defRPr>
            </a:lvl7pPr>
            <a:lvl8pPr marL="2302285" indent="0" algn="ctr">
              <a:buNone/>
              <a:defRPr>
                <a:solidFill>
                  <a:schemeClr val="tx1">
                    <a:tint val="75000"/>
                  </a:schemeClr>
                </a:solidFill>
              </a:defRPr>
            </a:lvl8pPr>
            <a:lvl9pPr marL="2631183" indent="0" algn="ctr">
              <a:buNone/>
              <a:defRPr>
                <a:solidFill>
                  <a:schemeClr val="tx1">
                    <a:tint val="75000"/>
                  </a:schemeClr>
                </a:solidFill>
              </a:defRPr>
            </a:lvl9pPr>
          </a:lstStyle>
          <a:p>
            <a:r>
              <a:rPr lang="cs-CZ"/>
              <a:t>Klepnutím lze upravit styl předlohy podnadpisů.</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13.04.2025</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obsah 2"/>
          <p:cNvSpPr>
            <a:spLocks noGrp="1"/>
          </p:cNvSpPr>
          <p:nvPr>
            <p:ph idx="1"/>
          </p:nvPr>
        </p:nvSpPr>
        <p:spPr/>
        <p:txBody>
          <a:body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13.04.2025</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910047" y="4164126"/>
            <a:ext cx="9792418" cy="1287034"/>
          </a:xfrm>
        </p:spPr>
        <p:txBody>
          <a:bodyPr anchor="t"/>
          <a:lstStyle>
            <a:lvl1pPr algn="l">
              <a:defRPr sz="2876" b="1" cap="all"/>
            </a:lvl1pPr>
          </a:lstStyle>
          <a:p>
            <a:r>
              <a:rPr lang="cs-CZ"/>
              <a:t>Klepnutím lze upravit styl předlohy nadpisů.</a:t>
            </a:r>
          </a:p>
        </p:txBody>
      </p:sp>
      <p:sp>
        <p:nvSpPr>
          <p:cNvPr id="3" name="Zástupný symbol pro text 2"/>
          <p:cNvSpPr>
            <a:spLocks noGrp="1"/>
          </p:cNvSpPr>
          <p:nvPr>
            <p:ph type="body" idx="1"/>
          </p:nvPr>
        </p:nvSpPr>
        <p:spPr>
          <a:xfrm>
            <a:off x="910047" y="2746584"/>
            <a:ext cx="9792418" cy="1417538"/>
          </a:xfrm>
        </p:spPr>
        <p:txBody>
          <a:bodyPr anchor="b"/>
          <a:lstStyle>
            <a:lvl1pPr marL="0" indent="0">
              <a:buNone/>
              <a:defRPr sz="1438">
                <a:solidFill>
                  <a:schemeClr val="tx1">
                    <a:tint val="75000"/>
                  </a:schemeClr>
                </a:solidFill>
              </a:defRPr>
            </a:lvl1pPr>
            <a:lvl2pPr marL="328897" indent="0">
              <a:buNone/>
              <a:defRPr sz="1294">
                <a:solidFill>
                  <a:schemeClr val="tx1">
                    <a:tint val="75000"/>
                  </a:schemeClr>
                </a:solidFill>
              </a:defRPr>
            </a:lvl2pPr>
            <a:lvl3pPr marL="657797" indent="0">
              <a:buNone/>
              <a:defRPr sz="1150">
                <a:solidFill>
                  <a:schemeClr val="tx1">
                    <a:tint val="75000"/>
                  </a:schemeClr>
                </a:solidFill>
              </a:defRPr>
            </a:lvl3pPr>
            <a:lvl4pPr marL="986694" indent="0">
              <a:buNone/>
              <a:defRPr sz="1006">
                <a:solidFill>
                  <a:schemeClr val="tx1">
                    <a:tint val="75000"/>
                  </a:schemeClr>
                </a:solidFill>
              </a:defRPr>
            </a:lvl4pPr>
            <a:lvl5pPr marL="1315591" indent="0">
              <a:buNone/>
              <a:defRPr sz="1006">
                <a:solidFill>
                  <a:schemeClr val="tx1">
                    <a:tint val="75000"/>
                  </a:schemeClr>
                </a:solidFill>
              </a:defRPr>
            </a:lvl5pPr>
            <a:lvl6pPr marL="1644493" indent="0">
              <a:buNone/>
              <a:defRPr sz="1006">
                <a:solidFill>
                  <a:schemeClr val="tx1">
                    <a:tint val="75000"/>
                  </a:schemeClr>
                </a:solidFill>
              </a:defRPr>
            </a:lvl6pPr>
            <a:lvl7pPr marL="1973390" indent="0">
              <a:buNone/>
              <a:defRPr sz="1006">
                <a:solidFill>
                  <a:schemeClr val="tx1">
                    <a:tint val="75000"/>
                  </a:schemeClr>
                </a:solidFill>
              </a:defRPr>
            </a:lvl7pPr>
            <a:lvl8pPr marL="2302285" indent="0">
              <a:buNone/>
              <a:defRPr sz="1006">
                <a:solidFill>
                  <a:schemeClr val="tx1">
                    <a:tint val="75000"/>
                  </a:schemeClr>
                </a:solidFill>
              </a:defRPr>
            </a:lvl8pPr>
            <a:lvl9pPr marL="2631183" indent="0">
              <a:buNone/>
              <a:defRPr sz="1006">
                <a:solidFill>
                  <a:schemeClr val="tx1">
                    <a:tint val="75000"/>
                  </a:schemeClr>
                </a:solidFill>
              </a:defRPr>
            </a:lvl9pPr>
          </a:lstStyle>
          <a:p>
            <a:pPr lvl="0"/>
            <a:r>
              <a:rPr lang="cs-CZ"/>
              <a:t>Klepnutím lze upravit styly předlohy textu.</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13.04.2025</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obsah 2"/>
          <p:cNvSpPr>
            <a:spLocks noGrp="1"/>
          </p:cNvSpPr>
          <p:nvPr>
            <p:ph sz="half" idx="1"/>
          </p:nvPr>
        </p:nvSpPr>
        <p:spPr>
          <a:xfrm>
            <a:off x="768034" y="1512046"/>
            <a:ext cx="6814291" cy="4276615"/>
          </a:xfrm>
        </p:spPr>
        <p:txBody>
          <a:bodyPr/>
          <a:lstStyle>
            <a:lvl1pPr>
              <a:defRPr sz="2014"/>
            </a:lvl1pPr>
            <a:lvl2pPr>
              <a:defRPr sz="1726"/>
            </a:lvl2pPr>
            <a:lvl3pPr>
              <a:defRPr sz="1438"/>
            </a:lvl3pPr>
            <a:lvl4pPr>
              <a:defRPr sz="1294"/>
            </a:lvl4pPr>
            <a:lvl5pPr>
              <a:defRPr sz="1294"/>
            </a:lvl5pPr>
            <a:lvl6pPr>
              <a:defRPr sz="1294"/>
            </a:lvl6pPr>
            <a:lvl7pPr>
              <a:defRPr sz="1294"/>
            </a:lvl7pPr>
            <a:lvl8pPr>
              <a:defRPr sz="1294"/>
            </a:lvl8pPr>
            <a:lvl9pPr>
              <a:defRPr sz="1294"/>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obsah 3"/>
          <p:cNvSpPr>
            <a:spLocks noGrp="1"/>
          </p:cNvSpPr>
          <p:nvPr>
            <p:ph sz="half" idx="2"/>
          </p:nvPr>
        </p:nvSpPr>
        <p:spPr>
          <a:xfrm>
            <a:off x="7774331" y="1512046"/>
            <a:ext cx="6816292" cy="4276615"/>
          </a:xfrm>
        </p:spPr>
        <p:txBody>
          <a:bodyPr/>
          <a:lstStyle>
            <a:lvl1pPr>
              <a:defRPr sz="2014"/>
            </a:lvl1pPr>
            <a:lvl2pPr>
              <a:defRPr sz="1726"/>
            </a:lvl2pPr>
            <a:lvl3pPr>
              <a:defRPr sz="1438"/>
            </a:lvl3pPr>
            <a:lvl4pPr>
              <a:defRPr sz="1294"/>
            </a:lvl4pPr>
            <a:lvl5pPr>
              <a:defRPr sz="1294"/>
            </a:lvl5pPr>
            <a:lvl6pPr>
              <a:defRPr sz="1294"/>
            </a:lvl6pPr>
            <a:lvl7pPr>
              <a:defRPr sz="1294"/>
            </a:lvl7pPr>
            <a:lvl8pPr>
              <a:defRPr sz="1294"/>
            </a:lvl8pPr>
            <a:lvl9pPr>
              <a:defRPr sz="1294"/>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p:cNvSpPr>
            <a:spLocks noGrp="1"/>
          </p:cNvSpPr>
          <p:nvPr>
            <p:ph type="dt" sz="half" idx="10"/>
          </p:nvPr>
        </p:nvSpPr>
        <p:spPr/>
        <p:txBody>
          <a:bodyPr/>
          <a:lstStyle/>
          <a:p>
            <a:fld id="{65E1B3EB-53DC-41CF-A1B6-9EDBC7FB3595}" type="datetimeFigureOut">
              <a:rPr lang="cs-CZ" smtClean="0"/>
              <a:pPr/>
              <a:t>13.04.2025</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2309438-FCDA-4D8D-878D-D3CCB8FAB26E}" type="slidenum">
              <a:rPr lang="cs-CZ" smtClean="0"/>
              <a:pPr/>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576034" y="259523"/>
            <a:ext cx="10368441" cy="1080030"/>
          </a:xfrm>
        </p:spPr>
        <p:txBody>
          <a:bodyPr/>
          <a:lstStyle>
            <a:lvl1pPr>
              <a:defRPr/>
            </a:lvl1pPr>
          </a:lstStyle>
          <a:p>
            <a:r>
              <a:rPr lang="cs-CZ"/>
              <a:t>Klepnutím lze upravit styl předlohy nadpisů.</a:t>
            </a:r>
          </a:p>
        </p:txBody>
      </p:sp>
      <p:sp>
        <p:nvSpPr>
          <p:cNvPr id="3" name="Zástupný symbol pro text 2"/>
          <p:cNvSpPr>
            <a:spLocks noGrp="1"/>
          </p:cNvSpPr>
          <p:nvPr>
            <p:ph type="body" idx="1"/>
          </p:nvPr>
        </p:nvSpPr>
        <p:spPr>
          <a:xfrm>
            <a:off x="576033" y="1450550"/>
            <a:ext cx="5090218" cy="604516"/>
          </a:xfrm>
        </p:spPr>
        <p:txBody>
          <a:bodyPr anchor="b"/>
          <a:lstStyle>
            <a:lvl1pPr marL="0" indent="0">
              <a:buNone/>
              <a:defRPr sz="1726" b="1"/>
            </a:lvl1pPr>
            <a:lvl2pPr marL="328897" indent="0">
              <a:buNone/>
              <a:defRPr sz="1438" b="1"/>
            </a:lvl2pPr>
            <a:lvl3pPr marL="657797" indent="0">
              <a:buNone/>
              <a:defRPr sz="1294" b="1"/>
            </a:lvl3pPr>
            <a:lvl4pPr marL="986694" indent="0">
              <a:buNone/>
              <a:defRPr sz="1150" b="1"/>
            </a:lvl4pPr>
            <a:lvl5pPr marL="1315591" indent="0">
              <a:buNone/>
              <a:defRPr sz="1150" b="1"/>
            </a:lvl5pPr>
            <a:lvl6pPr marL="1644493" indent="0">
              <a:buNone/>
              <a:defRPr sz="1150" b="1"/>
            </a:lvl6pPr>
            <a:lvl7pPr marL="1973390" indent="0">
              <a:buNone/>
              <a:defRPr sz="1150" b="1"/>
            </a:lvl7pPr>
            <a:lvl8pPr marL="2302285" indent="0">
              <a:buNone/>
              <a:defRPr sz="1150" b="1"/>
            </a:lvl8pPr>
            <a:lvl9pPr marL="2631183" indent="0">
              <a:buNone/>
              <a:defRPr sz="1150" b="1"/>
            </a:lvl9pPr>
          </a:lstStyle>
          <a:p>
            <a:pPr lvl="0"/>
            <a:r>
              <a:rPr lang="cs-CZ"/>
              <a:t>Klepnutím lze upravit styly předlohy textu.</a:t>
            </a:r>
          </a:p>
        </p:txBody>
      </p:sp>
      <p:sp>
        <p:nvSpPr>
          <p:cNvPr id="4" name="Zástupný symbol pro obsah 3"/>
          <p:cNvSpPr>
            <a:spLocks noGrp="1"/>
          </p:cNvSpPr>
          <p:nvPr>
            <p:ph sz="half" idx="2"/>
          </p:nvPr>
        </p:nvSpPr>
        <p:spPr>
          <a:xfrm>
            <a:off x="576033" y="2055071"/>
            <a:ext cx="5090218" cy="3733601"/>
          </a:xfrm>
        </p:spPr>
        <p:txBody>
          <a:bodyPr/>
          <a:lstStyle>
            <a:lvl1pPr>
              <a:defRPr sz="1726"/>
            </a:lvl1pPr>
            <a:lvl2pPr>
              <a:defRPr sz="1438"/>
            </a:lvl2pPr>
            <a:lvl3pPr>
              <a:defRPr sz="1294"/>
            </a:lvl3pPr>
            <a:lvl4pPr>
              <a:defRPr sz="1150"/>
            </a:lvl4pPr>
            <a:lvl5pPr>
              <a:defRPr sz="1150"/>
            </a:lvl5pPr>
            <a:lvl6pPr>
              <a:defRPr sz="1150"/>
            </a:lvl6pPr>
            <a:lvl7pPr>
              <a:defRPr sz="1150"/>
            </a:lvl7pPr>
            <a:lvl8pPr>
              <a:defRPr sz="1150"/>
            </a:lvl8pPr>
            <a:lvl9pPr>
              <a:defRPr sz="1150"/>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text 4"/>
          <p:cNvSpPr>
            <a:spLocks noGrp="1"/>
          </p:cNvSpPr>
          <p:nvPr>
            <p:ph type="body" sz="quarter" idx="3"/>
          </p:nvPr>
        </p:nvSpPr>
        <p:spPr>
          <a:xfrm>
            <a:off x="5852257" y="1450550"/>
            <a:ext cx="5092218" cy="604516"/>
          </a:xfrm>
        </p:spPr>
        <p:txBody>
          <a:bodyPr anchor="b"/>
          <a:lstStyle>
            <a:lvl1pPr marL="0" indent="0">
              <a:buNone/>
              <a:defRPr sz="1726" b="1"/>
            </a:lvl1pPr>
            <a:lvl2pPr marL="328897" indent="0">
              <a:buNone/>
              <a:defRPr sz="1438" b="1"/>
            </a:lvl2pPr>
            <a:lvl3pPr marL="657797" indent="0">
              <a:buNone/>
              <a:defRPr sz="1294" b="1"/>
            </a:lvl3pPr>
            <a:lvl4pPr marL="986694" indent="0">
              <a:buNone/>
              <a:defRPr sz="1150" b="1"/>
            </a:lvl4pPr>
            <a:lvl5pPr marL="1315591" indent="0">
              <a:buNone/>
              <a:defRPr sz="1150" b="1"/>
            </a:lvl5pPr>
            <a:lvl6pPr marL="1644493" indent="0">
              <a:buNone/>
              <a:defRPr sz="1150" b="1"/>
            </a:lvl6pPr>
            <a:lvl7pPr marL="1973390" indent="0">
              <a:buNone/>
              <a:defRPr sz="1150" b="1"/>
            </a:lvl7pPr>
            <a:lvl8pPr marL="2302285" indent="0">
              <a:buNone/>
              <a:defRPr sz="1150" b="1"/>
            </a:lvl8pPr>
            <a:lvl9pPr marL="2631183" indent="0">
              <a:buNone/>
              <a:defRPr sz="1150" b="1"/>
            </a:lvl9pPr>
          </a:lstStyle>
          <a:p>
            <a:pPr lvl="0"/>
            <a:r>
              <a:rPr lang="cs-CZ"/>
              <a:t>Klepnutím lze upravit styly předlohy textu.</a:t>
            </a:r>
          </a:p>
        </p:txBody>
      </p:sp>
      <p:sp>
        <p:nvSpPr>
          <p:cNvPr id="6" name="Zástupný symbol pro obsah 5"/>
          <p:cNvSpPr>
            <a:spLocks noGrp="1"/>
          </p:cNvSpPr>
          <p:nvPr>
            <p:ph sz="quarter" idx="4"/>
          </p:nvPr>
        </p:nvSpPr>
        <p:spPr>
          <a:xfrm>
            <a:off x="5852257" y="2055071"/>
            <a:ext cx="5092218" cy="3733601"/>
          </a:xfrm>
        </p:spPr>
        <p:txBody>
          <a:bodyPr/>
          <a:lstStyle>
            <a:lvl1pPr>
              <a:defRPr sz="1726"/>
            </a:lvl1pPr>
            <a:lvl2pPr>
              <a:defRPr sz="1438"/>
            </a:lvl2pPr>
            <a:lvl3pPr>
              <a:defRPr sz="1294"/>
            </a:lvl3pPr>
            <a:lvl4pPr>
              <a:defRPr sz="1150"/>
            </a:lvl4pPr>
            <a:lvl5pPr>
              <a:defRPr sz="1150"/>
            </a:lvl5pPr>
            <a:lvl6pPr>
              <a:defRPr sz="1150"/>
            </a:lvl6pPr>
            <a:lvl7pPr>
              <a:defRPr sz="1150"/>
            </a:lvl7pPr>
            <a:lvl8pPr>
              <a:defRPr sz="1150"/>
            </a:lvl8pPr>
            <a:lvl9pPr>
              <a:defRPr sz="1150"/>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p:cNvSpPr>
            <a:spLocks noGrp="1"/>
          </p:cNvSpPr>
          <p:nvPr>
            <p:ph type="dt" sz="half" idx="10"/>
          </p:nvPr>
        </p:nvSpPr>
        <p:spPr/>
        <p:txBody>
          <a:bodyPr/>
          <a:lstStyle/>
          <a:p>
            <a:fld id="{65E1B3EB-53DC-41CF-A1B6-9EDBC7FB3595}" type="datetimeFigureOut">
              <a:rPr lang="cs-CZ" smtClean="0"/>
              <a:pPr/>
              <a:t>13.04.2025</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02309438-FCDA-4D8D-878D-D3CCB8FAB26E}" type="slidenum">
              <a:rPr lang="cs-CZ" smtClean="0"/>
              <a:pPr/>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datum 2"/>
          <p:cNvSpPr>
            <a:spLocks noGrp="1"/>
          </p:cNvSpPr>
          <p:nvPr>
            <p:ph type="dt" sz="half" idx="10"/>
          </p:nvPr>
        </p:nvSpPr>
        <p:spPr/>
        <p:txBody>
          <a:bodyPr/>
          <a:lstStyle/>
          <a:p>
            <a:fld id="{65E1B3EB-53DC-41CF-A1B6-9EDBC7FB3595}" type="datetimeFigureOut">
              <a:rPr lang="cs-CZ" smtClean="0"/>
              <a:pPr/>
              <a:t>13.04.2025</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02309438-FCDA-4D8D-878D-D3CCB8FAB26E}" type="slidenum">
              <a:rPr lang="cs-CZ" smtClean="0"/>
              <a:pPr/>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65E1B3EB-53DC-41CF-A1B6-9EDBC7FB3595}" type="datetimeFigureOut">
              <a:rPr lang="cs-CZ" smtClean="0"/>
              <a:pPr/>
              <a:t>13.04.2025</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02309438-FCDA-4D8D-878D-D3CCB8FAB26E}" type="slidenum">
              <a:rPr lang="cs-CZ" smtClean="0"/>
              <a:pPr/>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576024" y="258025"/>
            <a:ext cx="3790162" cy="1098030"/>
          </a:xfrm>
        </p:spPr>
        <p:txBody>
          <a:bodyPr anchor="b"/>
          <a:lstStyle>
            <a:lvl1pPr algn="l">
              <a:defRPr sz="1438" b="1"/>
            </a:lvl1pPr>
          </a:lstStyle>
          <a:p>
            <a:r>
              <a:rPr lang="cs-CZ"/>
              <a:t>Klepnutím lze upravit styl předlohy nadpisů.</a:t>
            </a:r>
          </a:p>
        </p:txBody>
      </p:sp>
      <p:sp>
        <p:nvSpPr>
          <p:cNvPr id="3" name="Zástupný symbol pro obsah 2"/>
          <p:cNvSpPr>
            <a:spLocks noGrp="1"/>
          </p:cNvSpPr>
          <p:nvPr>
            <p:ph idx="1"/>
          </p:nvPr>
        </p:nvSpPr>
        <p:spPr>
          <a:xfrm>
            <a:off x="4504193" y="258023"/>
            <a:ext cx="6440272" cy="5530649"/>
          </a:xfrm>
        </p:spPr>
        <p:txBody>
          <a:bodyPr/>
          <a:lstStyle>
            <a:lvl1pPr>
              <a:defRPr sz="2302"/>
            </a:lvl1pPr>
            <a:lvl2pPr>
              <a:defRPr sz="2014"/>
            </a:lvl2pPr>
            <a:lvl3pPr>
              <a:defRPr sz="1726"/>
            </a:lvl3pPr>
            <a:lvl4pPr>
              <a:defRPr sz="1438"/>
            </a:lvl4pPr>
            <a:lvl5pPr>
              <a:defRPr sz="1438"/>
            </a:lvl5pPr>
            <a:lvl6pPr>
              <a:defRPr sz="1438"/>
            </a:lvl6pPr>
            <a:lvl7pPr>
              <a:defRPr sz="1438"/>
            </a:lvl7pPr>
            <a:lvl8pPr>
              <a:defRPr sz="1438"/>
            </a:lvl8pPr>
            <a:lvl9pPr>
              <a:defRPr sz="1438"/>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text 3"/>
          <p:cNvSpPr>
            <a:spLocks noGrp="1"/>
          </p:cNvSpPr>
          <p:nvPr>
            <p:ph type="body" sz="half" idx="2"/>
          </p:nvPr>
        </p:nvSpPr>
        <p:spPr>
          <a:xfrm>
            <a:off x="576024" y="1356040"/>
            <a:ext cx="3790162" cy="4432619"/>
          </a:xfrm>
        </p:spPr>
        <p:txBody>
          <a:bodyPr/>
          <a:lstStyle>
            <a:lvl1pPr marL="0" indent="0">
              <a:buNone/>
              <a:defRPr sz="1006"/>
            </a:lvl1pPr>
            <a:lvl2pPr marL="328897" indent="0">
              <a:buNone/>
              <a:defRPr sz="862"/>
            </a:lvl2pPr>
            <a:lvl3pPr marL="657797" indent="0">
              <a:buNone/>
              <a:defRPr sz="718"/>
            </a:lvl3pPr>
            <a:lvl4pPr marL="986694" indent="0">
              <a:buNone/>
              <a:defRPr sz="648"/>
            </a:lvl4pPr>
            <a:lvl5pPr marL="1315591" indent="0">
              <a:buNone/>
              <a:defRPr sz="648"/>
            </a:lvl5pPr>
            <a:lvl6pPr marL="1644493" indent="0">
              <a:buNone/>
              <a:defRPr sz="648"/>
            </a:lvl6pPr>
            <a:lvl7pPr marL="1973390" indent="0">
              <a:buNone/>
              <a:defRPr sz="648"/>
            </a:lvl7pPr>
            <a:lvl8pPr marL="2302285" indent="0">
              <a:buNone/>
              <a:defRPr sz="648"/>
            </a:lvl8pPr>
            <a:lvl9pPr marL="2631183" indent="0">
              <a:buNone/>
              <a:defRPr sz="648"/>
            </a:lvl9pPr>
          </a:lstStyle>
          <a:p>
            <a:pPr lvl="0"/>
            <a:r>
              <a:rPr lang="cs-CZ"/>
              <a:t>Klepnutím lze upravit styly předlohy textu.</a:t>
            </a:r>
          </a:p>
        </p:txBody>
      </p:sp>
      <p:sp>
        <p:nvSpPr>
          <p:cNvPr id="5" name="Zástupný symbol pro datum 4"/>
          <p:cNvSpPr>
            <a:spLocks noGrp="1"/>
          </p:cNvSpPr>
          <p:nvPr>
            <p:ph type="dt" sz="half" idx="10"/>
          </p:nvPr>
        </p:nvSpPr>
        <p:spPr/>
        <p:txBody>
          <a:bodyPr/>
          <a:lstStyle/>
          <a:p>
            <a:fld id="{65E1B3EB-53DC-41CF-A1B6-9EDBC7FB3595}" type="datetimeFigureOut">
              <a:rPr lang="cs-CZ" smtClean="0"/>
              <a:pPr/>
              <a:t>13.04.2025</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2309438-FCDA-4D8D-878D-D3CCB8FAB26E}" type="slidenum">
              <a:rPr lang="cs-CZ" smtClean="0"/>
              <a:pPr/>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2258101" y="4536132"/>
            <a:ext cx="6912293" cy="535514"/>
          </a:xfrm>
        </p:spPr>
        <p:txBody>
          <a:bodyPr anchor="b"/>
          <a:lstStyle>
            <a:lvl1pPr algn="l">
              <a:defRPr sz="1438" b="1"/>
            </a:lvl1pPr>
          </a:lstStyle>
          <a:p>
            <a:r>
              <a:rPr lang="cs-CZ"/>
              <a:t>Klepnutím lze upravit styl předlohy nadpisů.</a:t>
            </a:r>
          </a:p>
        </p:txBody>
      </p:sp>
      <p:sp>
        <p:nvSpPr>
          <p:cNvPr id="3" name="Zástupný symbol pro obrázek 2"/>
          <p:cNvSpPr>
            <a:spLocks noGrp="1"/>
          </p:cNvSpPr>
          <p:nvPr>
            <p:ph type="pic" idx="1"/>
          </p:nvPr>
        </p:nvSpPr>
        <p:spPr>
          <a:xfrm>
            <a:off x="2258101" y="579029"/>
            <a:ext cx="6912293" cy="3888105"/>
          </a:xfrm>
        </p:spPr>
        <p:txBody>
          <a:bodyPr/>
          <a:lstStyle>
            <a:lvl1pPr marL="0" indent="0">
              <a:buNone/>
              <a:defRPr sz="2302"/>
            </a:lvl1pPr>
            <a:lvl2pPr marL="328897" indent="0">
              <a:buNone/>
              <a:defRPr sz="2014"/>
            </a:lvl2pPr>
            <a:lvl3pPr marL="657797" indent="0">
              <a:buNone/>
              <a:defRPr sz="1726"/>
            </a:lvl3pPr>
            <a:lvl4pPr marL="986694" indent="0">
              <a:buNone/>
              <a:defRPr sz="1438"/>
            </a:lvl4pPr>
            <a:lvl5pPr marL="1315591" indent="0">
              <a:buNone/>
              <a:defRPr sz="1438"/>
            </a:lvl5pPr>
            <a:lvl6pPr marL="1644493" indent="0">
              <a:buNone/>
              <a:defRPr sz="1438"/>
            </a:lvl6pPr>
            <a:lvl7pPr marL="1973390" indent="0">
              <a:buNone/>
              <a:defRPr sz="1438"/>
            </a:lvl7pPr>
            <a:lvl8pPr marL="2302285" indent="0">
              <a:buNone/>
              <a:defRPr sz="1438"/>
            </a:lvl8pPr>
            <a:lvl9pPr marL="2631183" indent="0">
              <a:buNone/>
              <a:defRPr sz="1438"/>
            </a:lvl9pPr>
          </a:lstStyle>
          <a:p>
            <a:endParaRPr lang="cs-CZ"/>
          </a:p>
        </p:txBody>
      </p:sp>
      <p:sp>
        <p:nvSpPr>
          <p:cNvPr id="4" name="Zástupný symbol pro text 3"/>
          <p:cNvSpPr>
            <a:spLocks noGrp="1"/>
          </p:cNvSpPr>
          <p:nvPr>
            <p:ph type="body" sz="half" idx="2"/>
          </p:nvPr>
        </p:nvSpPr>
        <p:spPr>
          <a:xfrm>
            <a:off x="2258101" y="5071639"/>
            <a:ext cx="6912293" cy="760520"/>
          </a:xfrm>
        </p:spPr>
        <p:txBody>
          <a:bodyPr/>
          <a:lstStyle>
            <a:lvl1pPr marL="0" indent="0">
              <a:buNone/>
              <a:defRPr sz="1006"/>
            </a:lvl1pPr>
            <a:lvl2pPr marL="328897" indent="0">
              <a:buNone/>
              <a:defRPr sz="862"/>
            </a:lvl2pPr>
            <a:lvl3pPr marL="657797" indent="0">
              <a:buNone/>
              <a:defRPr sz="718"/>
            </a:lvl3pPr>
            <a:lvl4pPr marL="986694" indent="0">
              <a:buNone/>
              <a:defRPr sz="648"/>
            </a:lvl4pPr>
            <a:lvl5pPr marL="1315591" indent="0">
              <a:buNone/>
              <a:defRPr sz="648"/>
            </a:lvl5pPr>
            <a:lvl6pPr marL="1644493" indent="0">
              <a:buNone/>
              <a:defRPr sz="648"/>
            </a:lvl6pPr>
            <a:lvl7pPr marL="1973390" indent="0">
              <a:buNone/>
              <a:defRPr sz="648"/>
            </a:lvl7pPr>
            <a:lvl8pPr marL="2302285" indent="0">
              <a:buNone/>
              <a:defRPr sz="648"/>
            </a:lvl8pPr>
            <a:lvl9pPr marL="2631183" indent="0">
              <a:buNone/>
              <a:defRPr sz="648"/>
            </a:lvl9pPr>
          </a:lstStyle>
          <a:p>
            <a:pPr lvl="0"/>
            <a:r>
              <a:rPr lang="cs-CZ"/>
              <a:t>Klepnutím lze upravit styly předlohy textu.</a:t>
            </a:r>
          </a:p>
        </p:txBody>
      </p:sp>
      <p:sp>
        <p:nvSpPr>
          <p:cNvPr id="5" name="Zástupný symbol pro datum 4"/>
          <p:cNvSpPr>
            <a:spLocks noGrp="1"/>
          </p:cNvSpPr>
          <p:nvPr>
            <p:ph type="dt" sz="half" idx="10"/>
          </p:nvPr>
        </p:nvSpPr>
        <p:spPr/>
        <p:txBody>
          <a:bodyPr/>
          <a:lstStyle/>
          <a:p>
            <a:fld id="{65E1B3EB-53DC-41CF-A1B6-9EDBC7FB3595}" type="datetimeFigureOut">
              <a:rPr lang="cs-CZ" smtClean="0"/>
              <a:pPr/>
              <a:t>13.04.2025</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2309438-FCDA-4D8D-878D-D3CCB8FAB26E}" type="slidenum">
              <a:rPr lang="cs-CZ" smtClean="0"/>
              <a:pPr/>
              <a:t>‹#›</a:t>
            </a:fld>
            <a:endParaRPr lang="cs-CZ"/>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svislý text 2"/>
          <p:cNvSpPr>
            <a:spLocks noGrp="1"/>
          </p:cNvSpPr>
          <p:nvPr>
            <p:ph type="body" orient="vert" idx="1"/>
          </p:nvPr>
        </p:nvSpPr>
        <p:spPr/>
        <p:txBody>
          <a:bodyPr vert="eaVert"/>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13.04.2025</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11136475" y="259519"/>
            <a:ext cx="3454148" cy="5529149"/>
          </a:xfrm>
        </p:spPr>
        <p:txBody>
          <a:bodyPr vert="eaVert"/>
          <a:lstStyle/>
          <a:p>
            <a:r>
              <a:rPr lang="cs-CZ"/>
              <a:t>Klepnutím lze upravit styl předlohy nadpisů.</a:t>
            </a:r>
          </a:p>
        </p:txBody>
      </p:sp>
      <p:sp>
        <p:nvSpPr>
          <p:cNvPr id="3" name="Zástupný symbol pro svislý text 2"/>
          <p:cNvSpPr>
            <a:spLocks noGrp="1"/>
          </p:cNvSpPr>
          <p:nvPr>
            <p:ph type="body" orient="vert" idx="1"/>
          </p:nvPr>
        </p:nvSpPr>
        <p:spPr>
          <a:xfrm>
            <a:off x="768040" y="259519"/>
            <a:ext cx="10176431" cy="5529149"/>
          </a:xfrm>
        </p:spPr>
        <p:txBody>
          <a:bodyPr vert="eaVert"/>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13.04.2025</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864037" y="2013055"/>
            <a:ext cx="9792414" cy="1389037"/>
          </a:xfrm>
          <a:prstGeom prst="rect">
            <a:avLst/>
          </a:prstGeom>
        </p:spPr>
        <p:txBody>
          <a:bodyPr lIns="100794" tIns="50397" rIns="100794" bIns="50397"/>
          <a:lstStyle/>
          <a:p>
            <a:r>
              <a:rPr lang="sk-SK"/>
              <a:t>Upravte štýly predlohy textu</a:t>
            </a:r>
          </a:p>
        </p:txBody>
      </p:sp>
      <p:sp>
        <p:nvSpPr>
          <p:cNvPr id="3" name="Podnadpis 2"/>
          <p:cNvSpPr>
            <a:spLocks noGrp="1"/>
          </p:cNvSpPr>
          <p:nvPr>
            <p:ph type="subTitle" idx="1"/>
          </p:nvPr>
        </p:nvSpPr>
        <p:spPr>
          <a:xfrm>
            <a:off x="1728075" y="3672102"/>
            <a:ext cx="8064342" cy="1656045"/>
          </a:xfrm>
          <a:prstGeom prst="rect">
            <a:avLst/>
          </a:prstGeom>
        </p:spPr>
        <p:txBody>
          <a:bodyPr lIns="100794" tIns="50397" rIns="100794" bIns="50397"/>
          <a:lstStyle>
            <a:lvl1pPr marL="0" indent="0" algn="ctr">
              <a:buNone/>
              <a:defRPr/>
            </a:lvl1pPr>
            <a:lvl2pPr marL="432019" indent="0" algn="ctr">
              <a:buNone/>
              <a:defRPr/>
            </a:lvl2pPr>
            <a:lvl3pPr marL="864038" indent="0" algn="ctr">
              <a:buNone/>
              <a:defRPr/>
            </a:lvl3pPr>
            <a:lvl4pPr marL="1296056" indent="0" algn="ctr">
              <a:buNone/>
              <a:defRPr/>
            </a:lvl4pPr>
            <a:lvl5pPr marL="1728075" indent="0" algn="ctr">
              <a:buNone/>
              <a:defRPr/>
            </a:lvl5pPr>
            <a:lvl6pPr marL="2160094" indent="0" algn="ctr">
              <a:buNone/>
              <a:defRPr/>
            </a:lvl6pPr>
            <a:lvl7pPr marL="2592113" indent="0" algn="ctr">
              <a:buNone/>
              <a:defRPr/>
            </a:lvl7pPr>
            <a:lvl8pPr marL="3024131" indent="0" algn="ctr">
              <a:buNone/>
              <a:defRPr/>
            </a:lvl8pPr>
            <a:lvl9pPr marL="3456150" indent="0" algn="ctr">
              <a:buNone/>
              <a:defRPr/>
            </a:lvl9pPr>
          </a:lstStyle>
          <a:p>
            <a:r>
              <a:rPr lang="sk-SK"/>
              <a:t>Upravte štýl predlohy podnadpisov</a:t>
            </a:r>
          </a:p>
        </p:txBody>
      </p:sp>
      <p:sp>
        <p:nvSpPr>
          <p:cNvPr id="4" name="Zástupný symbol dátumu 3">
            <a:extLst>
              <a:ext uri="{FF2B5EF4-FFF2-40B4-BE49-F238E27FC236}">
                <a16:creationId xmlns:a16="http://schemas.microsoft.com/office/drawing/2014/main" id="{EA5AB849-6623-483C-B15F-33A0A6D3E7DD}"/>
              </a:ext>
            </a:extLst>
          </p:cNvPr>
          <p:cNvSpPr>
            <a:spLocks noGrp="1"/>
          </p:cNvSpPr>
          <p:nvPr>
            <p:ph type="dt" sz="half" idx="10"/>
          </p:nvPr>
        </p:nvSpPr>
        <p:spPr/>
        <p:txBody>
          <a:bodyPr/>
          <a:lstStyle>
            <a:lvl1pPr defTabSz="379520"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7565C26-A89C-412B-8778-356E6F0DBE07}" type="datetime1">
              <a:rPr lang="sk-SK" altLang="sk-SK" smtClean="0"/>
              <a:pPr>
                <a:defRPr/>
              </a:pPr>
              <a:t>13. 4. 2025</a:t>
            </a:fld>
            <a:endParaRPr lang="es-ES" altLang="sk-SK"/>
          </a:p>
        </p:txBody>
      </p:sp>
    </p:spTree>
    <p:extLst>
      <p:ext uri="{BB962C8B-B14F-4D97-AF65-F5344CB8AC3E}">
        <p14:creationId xmlns:p14="http://schemas.microsoft.com/office/powerpoint/2010/main" val="313010649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576024" y="259507"/>
            <a:ext cx="10368440" cy="1080029"/>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idx="1"/>
          </p:nvPr>
        </p:nvSpPr>
        <p:spPr>
          <a:xfrm>
            <a:off x="576024" y="1512042"/>
            <a:ext cx="10368440" cy="4276616"/>
          </a:xfrm>
          <a:prstGeom prst="rect">
            <a:avLst/>
          </a:prstGeom>
        </p:spPr>
        <p:txBody>
          <a:bodyPr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CC094E58-09AB-42E4-A091-86BEF8FB5B13}"/>
              </a:ext>
            </a:extLst>
          </p:cNvPr>
          <p:cNvSpPr>
            <a:spLocks noGrp="1"/>
          </p:cNvSpPr>
          <p:nvPr>
            <p:ph type="dt" sz="half" idx="10"/>
          </p:nvPr>
        </p:nvSpPr>
        <p:spPr/>
        <p:txBody>
          <a:bodyPr/>
          <a:lstStyle>
            <a:lvl1pPr defTabSz="379520"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6B06F517-F550-4DCC-8048-40460AACE523}" type="datetime1">
              <a:rPr lang="sk-SK" altLang="sk-SK" smtClean="0"/>
              <a:pPr>
                <a:defRPr/>
              </a:pPr>
              <a:t>13. 4. 2025</a:t>
            </a:fld>
            <a:endParaRPr lang="es-ES" altLang="sk-SK"/>
          </a:p>
        </p:txBody>
      </p:sp>
    </p:spTree>
    <p:extLst>
      <p:ext uri="{BB962C8B-B14F-4D97-AF65-F5344CB8AC3E}">
        <p14:creationId xmlns:p14="http://schemas.microsoft.com/office/powerpoint/2010/main" val="118882782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910041" y="4164116"/>
            <a:ext cx="9792414" cy="1287034"/>
          </a:xfrm>
          <a:prstGeom prst="rect">
            <a:avLst/>
          </a:prstGeom>
        </p:spPr>
        <p:txBody>
          <a:bodyPr lIns="100794" tIns="50397" rIns="100794" bIns="50397" anchor="t"/>
          <a:lstStyle>
            <a:lvl1pPr algn="l">
              <a:defRPr sz="3772" b="1" cap="all"/>
            </a:lvl1pPr>
          </a:lstStyle>
          <a:p>
            <a:r>
              <a:rPr lang="sk-SK"/>
              <a:t>Upravte štýly predlohy textu</a:t>
            </a:r>
          </a:p>
        </p:txBody>
      </p:sp>
      <p:sp>
        <p:nvSpPr>
          <p:cNvPr id="3" name="Zástupný symbol textu 2"/>
          <p:cNvSpPr>
            <a:spLocks noGrp="1"/>
          </p:cNvSpPr>
          <p:nvPr>
            <p:ph type="body" idx="1"/>
          </p:nvPr>
        </p:nvSpPr>
        <p:spPr>
          <a:xfrm>
            <a:off x="910041" y="2746575"/>
            <a:ext cx="9792414" cy="1417538"/>
          </a:xfrm>
          <a:prstGeom prst="rect">
            <a:avLst/>
          </a:prstGeom>
        </p:spPr>
        <p:txBody>
          <a:bodyPr lIns="100794" tIns="50397" rIns="100794" bIns="50397" anchor="b"/>
          <a:lstStyle>
            <a:lvl1pPr marL="0" indent="0">
              <a:buNone/>
              <a:defRPr sz="1886"/>
            </a:lvl1pPr>
            <a:lvl2pPr marL="432019" indent="0">
              <a:buNone/>
              <a:defRPr sz="1714"/>
            </a:lvl2pPr>
            <a:lvl3pPr marL="864038" indent="0">
              <a:buNone/>
              <a:defRPr sz="1543"/>
            </a:lvl3pPr>
            <a:lvl4pPr marL="1296056" indent="0">
              <a:buNone/>
              <a:defRPr sz="1286"/>
            </a:lvl4pPr>
            <a:lvl5pPr marL="1728075" indent="0">
              <a:buNone/>
              <a:defRPr sz="1286"/>
            </a:lvl5pPr>
            <a:lvl6pPr marL="2160094" indent="0">
              <a:buNone/>
              <a:defRPr sz="1286"/>
            </a:lvl6pPr>
            <a:lvl7pPr marL="2592113" indent="0">
              <a:buNone/>
              <a:defRPr sz="1286"/>
            </a:lvl7pPr>
            <a:lvl8pPr marL="3024131" indent="0">
              <a:buNone/>
              <a:defRPr sz="1286"/>
            </a:lvl8pPr>
            <a:lvl9pPr marL="3456150" indent="0">
              <a:buNone/>
              <a:defRPr sz="1286"/>
            </a:lvl9pPr>
          </a:lstStyle>
          <a:p>
            <a:pPr lvl="0"/>
            <a:r>
              <a:rPr lang="sk-SK"/>
              <a:t>Upravte štýl predlohy textu.</a:t>
            </a:r>
          </a:p>
        </p:txBody>
      </p:sp>
      <p:sp>
        <p:nvSpPr>
          <p:cNvPr id="4" name="Zástupný symbol dátumu 3">
            <a:extLst>
              <a:ext uri="{FF2B5EF4-FFF2-40B4-BE49-F238E27FC236}">
                <a16:creationId xmlns:a16="http://schemas.microsoft.com/office/drawing/2014/main" id="{50B47D90-C852-4504-AF64-099C00474EFA}"/>
              </a:ext>
            </a:extLst>
          </p:cNvPr>
          <p:cNvSpPr>
            <a:spLocks noGrp="1"/>
          </p:cNvSpPr>
          <p:nvPr>
            <p:ph type="dt" sz="half" idx="10"/>
          </p:nvPr>
        </p:nvSpPr>
        <p:spPr/>
        <p:txBody>
          <a:bodyPr/>
          <a:lstStyle>
            <a:lvl1pPr defTabSz="379520"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A12D850-08E9-4050-8149-D49AE3F5E958}" type="datetime1">
              <a:rPr lang="sk-SK" altLang="sk-SK" smtClean="0"/>
              <a:pPr>
                <a:defRPr/>
              </a:pPr>
              <a:t>13. 4. 2025</a:t>
            </a:fld>
            <a:endParaRPr lang="es-ES" altLang="sk-SK"/>
          </a:p>
        </p:txBody>
      </p:sp>
    </p:spTree>
    <p:extLst>
      <p:ext uri="{BB962C8B-B14F-4D97-AF65-F5344CB8AC3E}">
        <p14:creationId xmlns:p14="http://schemas.microsoft.com/office/powerpoint/2010/main" val="75579960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576024" y="259507"/>
            <a:ext cx="10368440" cy="1080029"/>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sz="half" idx="1"/>
          </p:nvPr>
        </p:nvSpPr>
        <p:spPr>
          <a:xfrm>
            <a:off x="576024" y="1512042"/>
            <a:ext cx="5088216" cy="4276616"/>
          </a:xfrm>
          <a:prstGeom prst="rect">
            <a:avLst/>
          </a:prstGeom>
        </p:spPr>
        <p:txBody>
          <a:bodyPr lIns="100794" tIns="50397" rIns="100794" bIns="50397"/>
          <a:lstStyle>
            <a:lvl1pPr>
              <a:defRPr sz="2657"/>
            </a:lvl1pPr>
            <a:lvl2pPr>
              <a:defRPr sz="2229"/>
            </a:lvl2pPr>
            <a:lvl3pPr>
              <a:defRPr sz="1886"/>
            </a:lvl3pPr>
            <a:lvl4pPr>
              <a:defRPr sz="1714"/>
            </a:lvl4pPr>
            <a:lvl5pPr>
              <a:defRPr sz="1714"/>
            </a:lvl5pPr>
            <a:lvl6pPr>
              <a:defRPr sz="1714"/>
            </a:lvl6pPr>
            <a:lvl7pPr>
              <a:defRPr sz="1714"/>
            </a:lvl7pPr>
            <a:lvl8pPr>
              <a:defRPr sz="1714"/>
            </a:lvl8pPr>
            <a:lvl9pPr>
              <a:defRPr sz="171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5856250" y="1512042"/>
            <a:ext cx="5088216" cy="4276616"/>
          </a:xfrm>
          <a:prstGeom prst="rect">
            <a:avLst/>
          </a:prstGeom>
        </p:spPr>
        <p:txBody>
          <a:bodyPr lIns="100794" tIns="50397" rIns="100794" bIns="50397"/>
          <a:lstStyle>
            <a:lvl1pPr>
              <a:defRPr sz="2657"/>
            </a:lvl1pPr>
            <a:lvl2pPr>
              <a:defRPr sz="2229"/>
            </a:lvl2pPr>
            <a:lvl3pPr>
              <a:defRPr sz="1886"/>
            </a:lvl3pPr>
            <a:lvl4pPr>
              <a:defRPr sz="1714"/>
            </a:lvl4pPr>
            <a:lvl5pPr>
              <a:defRPr sz="1714"/>
            </a:lvl5pPr>
            <a:lvl6pPr>
              <a:defRPr sz="1714"/>
            </a:lvl6pPr>
            <a:lvl7pPr>
              <a:defRPr sz="1714"/>
            </a:lvl7pPr>
            <a:lvl8pPr>
              <a:defRPr sz="1714"/>
            </a:lvl8pPr>
            <a:lvl9pPr>
              <a:defRPr sz="171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a:extLst>
              <a:ext uri="{FF2B5EF4-FFF2-40B4-BE49-F238E27FC236}">
                <a16:creationId xmlns:a16="http://schemas.microsoft.com/office/drawing/2014/main" id="{5675B0FA-804A-4DE8-9565-44DDBB1B6D9A}"/>
              </a:ext>
            </a:extLst>
          </p:cNvPr>
          <p:cNvSpPr>
            <a:spLocks noGrp="1"/>
          </p:cNvSpPr>
          <p:nvPr>
            <p:ph type="dt" sz="half" idx="10"/>
          </p:nvPr>
        </p:nvSpPr>
        <p:spPr/>
        <p:txBody>
          <a:bodyPr/>
          <a:lstStyle>
            <a:lvl1pPr defTabSz="379520"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30969B1-044A-4A14-A475-7A7FEFD61530}" type="datetime1">
              <a:rPr lang="sk-SK" altLang="sk-SK" smtClean="0"/>
              <a:pPr>
                <a:defRPr/>
              </a:pPr>
              <a:t>13. 4. 2025</a:t>
            </a:fld>
            <a:endParaRPr lang="es-ES" altLang="sk-SK"/>
          </a:p>
        </p:txBody>
      </p:sp>
    </p:spTree>
    <p:extLst>
      <p:ext uri="{BB962C8B-B14F-4D97-AF65-F5344CB8AC3E}">
        <p14:creationId xmlns:p14="http://schemas.microsoft.com/office/powerpoint/2010/main" val="354208990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576024" y="259507"/>
            <a:ext cx="10368440" cy="1080029"/>
          </a:xfrm>
          <a:prstGeom prst="rect">
            <a:avLst/>
          </a:prstGeom>
        </p:spPr>
        <p:txBody>
          <a:bodyPr lIns="100794" tIns="50397" rIns="100794" bIns="50397"/>
          <a:lstStyle>
            <a:lvl1pPr>
              <a:defRPr/>
            </a:lvl1pPr>
          </a:lstStyle>
          <a:p>
            <a:r>
              <a:rPr lang="sk-SK"/>
              <a:t>Upravte štýly predlohy textu</a:t>
            </a:r>
          </a:p>
        </p:txBody>
      </p:sp>
      <p:sp>
        <p:nvSpPr>
          <p:cNvPr id="3" name="Zástupný symbol textu 2"/>
          <p:cNvSpPr>
            <a:spLocks noGrp="1"/>
          </p:cNvSpPr>
          <p:nvPr>
            <p:ph type="body" idx="1"/>
          </p:nvPr>
        </p:nvSpPr>
        <p:spPr>
          <a:xfrm>
            <a:off x="576026" y="1450541"/>
            <a:ext cx="5090217" cy="604516"/>
          </a:xfrm>
          <a:prstGeom prst="rect">
            <a:avLst/>
          </a:prstGeom>
        </p:spPr>
        <p:txBody>
          <a:bodyPr lIns="100794" tIns="50397" rIns="100794" bIns="50397" anchor="b"/>
          <a:lstStyle>
            <a:lvl1pPr marL="0" indent="0">
              <a:buNone/>
              <a:defRPr sz="2229" b="1"/>
            </a:lvl1pPr>
            <a:lvl2pPr marL="432019" indent="0">
              <a:buNone/>
              <a:defRPr sz="1886" b="1"/>
            </a:lvl2pPr>
            <a:lvl3pPr marL="864038" indent="0">
              <a:buNone/>
              <a:defRPr sz="1714" b="1"/>
            </a:lvl3pPr>
            <a:lvl4pPr marL="1296056" indent="0">
              <a:buNone/>
              <a:defRPr sz="1543" b="1"/>
            </a:lvl4pPr>
            <a:lvl5pPr marL="1728075" indent="0">
              <a:buNone/>
              <a:defRPr sz="1543" b="1"/>
            </a:lvl5pPr>
            <a:lvl6pPr marL="2160094" indent="0">
              <a:buNone/>
              <a:defRPr sz="1543" b="1"/>
            </a:lvl6pPr>
            <a:lvl7pPr marL="2592113" indent="0">
              <a:buNone/>
              <a:defRPr sz="1543" b="1"/>
            </a:lvl7pPr>
            <a:lvl8pPr marL="3024131" indent="0">
              <a:buNone/>
              <a:defRPr sz="1543" b="1"/>
            </a:lvl8pPr>
            <a:lvl9pPr marL="3456150" indent="0">
              <a:buNone/>
              <a:defRPr sz="1543" b="1"/>
            </a:lvl9pPr>
          </a:lstStyle>
          <a:p>
            <a:pPr lvl="0"/>
            <a:r>
              <a:rPr lang="sk-SK"/>
              <a:t>Upravte štýl predlohy textu.</a:t>
            </a:r>
          </a:p>
        </p:txBody>
      </p:sp>
      <p:sp>
        <p:nvSpPr>
          <p:cNvPr id="4" name="Zástupný symbol obsahu 3"/>
          <p:cNvSpPr>
            <a:spLocks noGrp="1"/>
          </p:cNvSpPr>
          <p:nvPr>
            <p:ph sz="half" idx="2"/>
          </p:nvPr>
        </p:nvSpPr>
        <p:spPr>
          <a:xfrm>
            <a:off x="576026" y="2055059"/>
            <a:ext cx="5090217" cy="3733601"/>
          </a:xfrm>
          <a:prstGeom prst="rect">
            <a:avLst/>
          </a:prstGeom>
        </p:spPr>
        <p:txBody>
          <a:bodyPr lIns="100794" tIns="50397" rIns="100794" bIns="50397"/>
          <a:lstStyle>
            <a:lvl1pPr>
              <a:defRPr sz="2229"/>
            </a:lvl1pPr>
            <a:lvl2pPr>
              <a:defRPr sz="1886"/>
            </a:lvl2pPr>
            <a:lvl3pPr>
              <a:defRPr sz="1714"/>
            </a:lvl3pPr>
            <a:lvl4pPr>
              <a:defRPr sz="1543"/>
            </a:lvl4pPr>
            <a:lvl5pPr>
              <a:defRPr sz="1543"/>
            </a:lvl5pPr>
            <a:lvl6pPr>
              <a:defRPr sz="1543"/>
            </a:lvl6pPr>
            <a:lvl7pPr>
              <a:defRPr sz="1543"/>
            </a:lvl7pPr>
            <a:lvl8pPr>
              <a:defRPr sz="1543"/>
            </a:lvl8pPr>
            <a:lvl9pPr>
              <a:defRPr sz="154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5852250" y="1450541"/>
            <a:ext cx="5092216" cy="604516"/>
          </a:xfrm>
          <a:prstGeom prst="rect">
            <a:avLst/>
          </a:prstGeom>
        </p:spPr>
        <p:txBody>
          <a:bodyPr lIns="100794" tIns="50397" rIns="100794" bIns="50397" anchor="b"/>
          <a:lstStyle>
            <a:lvl1pPr marL="0" indent="0">
              <a:buNone/>
              <a:defRPr sz="2229" b="1"/>
            </a:lvl1pPr>
            <a:lvl2pPr marL="432019" indent="0">
              <a:buNone/>
              <a:defRPr sz="1886" b="1"/>
            </a:lvl2pPr>
            <a:lvl3pPr marL="864038" indent="0">
              <a:buNone/>
              <a:defRPr sz="1714" b="1"/>
            </a:lvl3pPr>
            <a:lvl4pPr marL="1296056" indent="0">
              <a:buNone/>
              <a:defRPr sz="1543" b="1"/>
            </a:lvl4pPr>
            <a:lvl5pPr marL="1728075" indent="0">
              <a:buNone/>
              <a:defRPr sz="1543" b="1"/>
            </a:lvl5pPr>
            <a:lvl6pPr marL="2160094" indent="0">
              <a:buNone/>
              <a:defRPr sz="1543" b="1"/>
            </a:lvl6pPr>
            <a:lvl7pPr marL="2592113" indent="0">
              <a:buNone/>
              <a:defRPr sz="1543" b="1"/>
            </a:lvl7pPr>
            <a:lvl8pPr marL="3024131" indent="0">
              <a:buNone/>
              <a:defRPr sz="1543" b="1"/>
            </a:lvl8pPr>
            <a:lvl9pPr marL="3456150" indent="0">
              <a:buNone/>
              <a:defRPr sz="1543" b="1"/>
            </a:lvl9pPr>
          </a:lstStyle>
          <a:p>
            <a:pPr lvl="0"/>
            <a:r>
              <a:rPr lang="sk-SK"/>
              <a:t>Upravte štýl predlohy textu.</a:t>
            </a:r>
          </a:p>
        </p:txBody>
      </p:sp>
      <p:sp>
        <p:nvSpPr>
          <p:cNvPr id="6" name="Zástupný symbol obsahu 5"/>
          <p:cNvSpPr>
            <a:spLocks noGrp="1"/>
          </p:cNvSpPr>
          <p:nvPr>
            <p:ph sz="quarter" idx="4"/>
          </p:nvPr>
        </p:nvSpPr>
        <p:spPr>
          <a:xfrm>
            <a:off x="5852250" y="2055059"/>
            <a:ext cx="5092216" cy="3733601"/>
          </a:xfrm>
          <a:prstGeom prst="rect">
            <a:avLst/>
          </a:prstGeom>
        </p:spPr>
        <p:txBody>
          <a:bodyPr lIns="100794" tIns="50397" rIns="100794" bIns="50397"/>
          <a:lstStyle>
            <a:lvl1pPr>
              <a:defRPr sz="2229"/>
            </a:lvl1pPr>
            <a:lvl2pPr>
              <a:defRPr sz="1886"/>
            </a:lvl2pPr>
            <a:lvl3pPr>
              <a:defRPr sz="1714"/>
            </a:lvl3pPr>
            <a:lvl4pPr>
              <a:defRPr sz="1543"/>
            </a:lvl4pPr>
            <a:lvl5pPr>
              <a:defRPr sz="1543"/>
            </a:lvl5pPr>
            <a:lvl6pPr>
              <a:defRPr sz="1543"/>
            </a:lvl6pPr>
            <a:lvl7pPr>
              <a:defRPr sz="1543"/>
            </a:lvl7pPr>
            <a:lvl8pPr>
              <a:defRPr sz="1543"/>
            </a:lvl8pPr>
            <a:lvl9pPr>
              <a:defRPr sz="154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a:extLst>
              <a:ext uri="{FF2B5EF4-FFF2-40B4-BE49-F238E27FC236}">
                <a16:creationId xmlns:a16="http://schemas.microsoft.com/office/drawing/2014/main" id="{7F6DAED6-9C8E-4ED3-A456-71930373469F}"/>
              </a:ext>
            </a:extLst>
          </p:cNvPr>
          <p:cNvSpPr>
            <a:spLocks noGrp="1"/>
          </p:cNvSpPr>
          <p:nvPr>
            <p:ph type="dt" sz="half" idx="10"/>
          </p:nvPr>
        </p:nvSpPr>
        <p:spPr/>
        <p:txBody>
          <a:bodyPr/>
          <a:lstStyle>
            <a:lvl1pPr defTabSz="379520"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00820659-1E9F-46FD-94D1-91AC5531BDB2}" type="datetime1">
              <a:rPr lang="sk-SK" altLang="sk-SK" smtClean="0"/>
              <a:pPr>
                <a:defRPr/>
              </a:pPr>
              <a:t>13. 4. 2025</a:t>
            </a:fld>
            <a:endParaRPr lang="es-ES" altLang="sk-SK"/>
          </a:p>
        </p:txBody>
      </p:sp>
    </p:spTree>
    <p:extLst>
      <p:ext uri="{BB962C8B-B14F-4D97-AF65-F5344CB8AC3E}">
        <p14:creationId xmlns:p14="http://schemas.microsoft.com/office/powerpoint/2010/main" val="255745357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576024" y="259507"/>
            <a:ext cx="10368440" cy="1080029"/>
          </a:xfrm>
          <a:prstGeom prst="rect">
            <a:avLst/>
          </a:prstGeom>
        </p:spPr>
        <p:txBody>
          <a:bodyPr lIns="100794" tIns="50397" rIns="100794" bIns="50397"/>
          <a:lstStyle/>
          <a:p>
            <a:r>
              <a:rPr lang="sk-SK"/>
              <a:t>Upravte štýly predlohy textu</a:t>
            </a:r>
          </a:p>
        </p:txBody>
      </p:sp>
      <p:sp>
        <p:nvSpPr>
          <p:cNvPr id="3" name="Zástupný symbol dátumu 2">
            <a:extLst>
              <a:ext uri="{FF2B5EF4-FFF2-40B4-BE49-F238E27FC236}">
                <a16:creationId xmlns:a16="http://schemas.microsoft.com/office/drawing/2014/main" id="{CB09EAE6-DB42-4CFF-9E8F-7990232ADC28}"/>
              </a:ext>
            </a:extLst>
          </p:cNvPr>
          <p:cNvSpPr>
            <a:spLocks noGrp="1"/>
          </p:cNvSpPr>
          <p:nvPr>
            <p:ph type="dt" sz="half" idx="10"/>
          </p:nvPr>
        </p:nvSpPr>
        <p:spPr/>
        <p:txBody>
          <a:bodyPr/>
          <a:lstStyle>
            <a:lvl1pPr defTabSz="379520"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5294C9C-9C3D-4E8C-8A77-B5989450F1EC}" type="datetime1">
              <a:rPr lang="sk-SK" altLang="sk-SK" smtClean="0"/>
              <a:pPr>
                <a:defRPr/>
              </a:pPr>
              <a:t>13. 4. 2025</a:t>
            </a:fld>
            <a:endParaRPr lang="es-ES" altLang="sk-SK"/>
          </a:p>
        </p:txBody>
      </p:sp>
    </p:spTree>
    <p:extLst>
      <p:ext uri="{BB962C8B-B14F-4D97-AF65-F5344CB8AC3E}">
        <p14:creationId xmlns:p14="http://schemas.microsoft.com/office/powerpoint/2010/main" val="146781529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a:extLst>
              <a:ext uri="{FF2B5EF4-FFF2-40B4-BE49-F238E27FC236}">
                <a16:creationId xmlns:a16="http://schemas.microsoft.com/office/drawing/2014/main" id="{BFA262CF-040E-444C-89BD-A748040F4214}"/>
              </a:ext>
            </a:extLst>
          </p:cNvPr>
          <p:cNvSpPr>
            <a:spLocks noGrp="1"/>
          </p:cNvSpPr>
          <p:nvPr>
            <p:ph type="dt" sz="half" idx="10"/>
          </p:nvPr>
        </p:nvSpPr>
        <p:spPr/>
        <p:txBody>
          <a:bodyPr/>
          <a:lstStyle>
            <a:lvl1pPr defTabSz="379520"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D0A28482-A7A8-4A27-AD5E-15D5FCDCCBEF}" type="datetime1">
              <a:rPr lang="sk-SK" altLang="sk-SK" smtClean="0"/>
              <a:pPr>
                <a:defRPr/>
              </a:pPr>
              <a:t>13. 4. 2025</a:t>
            </a:fld>
            <a:endParaRPr lang="es-ES" altLang="sk-SK"/>
          </a:p>
        </p:txBody>
      </p:sp>
    </p:spTree>
    <p:extLst>
      <p:ext uri="{BB962C8B-B14F-4D97-AF65-F5344CB8AC3E}">
        <p14:creationId xmlns:p14="http://schemas.microsoft.com/office/powerpoint/2010/main" val="332066000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576027" y="258010"/>
            <a:ext cx="3790161" cy="1098030"/>
          </a:xfrm>
          <a:prstGeom prst="rect">
            <a:avLst/>
          </a:prstGeom>
        </p:spPr>
        <p:txBody>
          <a:bodyPr lIns="100794" tIns="50397" rIns="100794" bIns="50397" anchor="b"/>
          <a:lstStyle>
            <a:lvl1pPr algn="l">
              <a:defRPr sz="1886" b="1"/>
            </a:lvl1pPr>
          </a:lstStyle>
          <a:p>
            <a:r>
              <a:rPr lang="sk-SK"/>
              <a:t>Upravte štýly predlohy textu</a:t>
            </a:r>
          </a:p>
        </p:txBody>
      </p:sp>
      <p:sp>
        <p:nvSpPr>
          <p:cNvPr id="3" name="Zástupný symbol obsahu 2"/>
          <p:cNvSpPr>
            <a:spLocks noGrp="1"/>
          </p:cNvSpPr>
          <p:nvPr>
            <p:ph idx="1"/>
          </p:nvPr>
        </p:nvSpPr>
        <p:spPr>
          <a:xfrm>
            <a:off x="4504194" y="258011"/>
            <a:ext cx="6440272" cy="5530650"/>
          </a:xfrm>
          <a:prstGeom prst="rect">
            <a:avLst/>
          </a:prstGeom>
        </p:spPr>
        <p:txBody>
          <a:bodyPr lIns="100794" tIns="50397" rIns="100794" bIns="50397"/>
          <a:lstStyle>
            <a:lvl1pPr>
              <a:defRPr sz="3000"/>
            </a:lvl1pPr>
            <a:lvl2pPr>
              <a:defRPr sz="2657"/>
            </a:lvl2pPr>
            <a:lvl3pPr>
              <a:defRPr sz="2229"/>
            </a:lvl3pPr>
            <a:lvl4pPr>
              <a:defRPr sz="1886"/>
            </a:lvl4pPr>
            <a:lvl5pPr>
              <a:defRPr sz="1886"/>
            </a:lvl5pPr>
            <a:lvl6pPr>
              <a:defRPr sz="1886"/>
            </a:lvl6pPr>
            <a:lvl7pPr>
              <a:defRPr sz="1886"/>
            </a:lvl7pPr>
            <a:lvl8pPr>
              <a:defRPr sz="1886"/>
            </a:lvl8pPr>
            <a:lvl9pPr>
              <a:defRPr sz="1886"/>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576027" y="1356037"/>
            <a:ext cx="3790161" cy="4432620"/>
          </a:xfrm>
          <a:prstGeom prst="rect">
            <a:avLst/>
          </a:prstGeom>
        </p:spPr>
        <p:txBody>
          <a:bodyPr lIns="100794" tIns="50397" rIns="100794" bIns="50397"/>
          <a:lstStyle>
            <a:lvl1pPr marL="0" indent="0">
              <a:buNone/>
              <a:defRPr sz="1286"/>
            </a:lvl1pPr>
            <a:lvl2pPr marL="432019" indent="0">
              <a:buNone/>
              <a:defRPr sz="1114"/>
            </a:lvl2pPr>
            <a:lvl3pPr marL="864038" indent="0">
              <a:buNone/>
              <a:defRPr sz="943"/>
            </a:lvl3pPr>
            <a:lvl4pPr marL="1296056" indent="0">
              <a:buNone/>
              <a:defRPr sz="857"/>
            </a:lvl4pPr>
            <a:lvl5pPr marL="1728075" indent="0">
              <a:buNone/>
              <a:defRPr sz="857"/>
            </a:lvl5pPr>
            <a:lvl6pPr marL="2160094" indent="0">
              <a:buNone/>
              <a:defRPr sz="857"/>
            </a:lvl6pPr>
            <a:lvl7pPr marL="2592113" indent="0">
              <a:buNone/>
              <a:defRPr sz="857"/>
            </a:lvl7pPr>
            <a:lvl8pPr marL="3024131" indent="0">
              <a:buNone/>
              <a:defRPr sz="857"/>
            </a:lvl8pPr>
            <a:lvl9pPr marL="3456150" indent="0">
              <a:buNone/>
              <a:defRPr sz="857"/>
            </a:lvl9pPr>
          </a:lstStyle>
          <a:p>
            <a:pPr lvl="0"/>
            <a:r>
              <a:rPr lang="sk-SK"/>
              <a:t>Upravte štýl predlohy textu.</a:t>
            </a:r>
          </a:p>
        </p:txBody>
      </p:sp>
      <p:sp>
        <p:nvSpPr>
          <p:cNvPr id="5" name="Zástupný symbol dátumu 4">
            <a:extLst>
              <a:ext uri="{FF2B5EF4-FFF2-40B4-BE49-F238E27FC236}">
                <a16:creationId xmlns:a16="http://schemas.microsoft.com/office/drawing/2014/main" id="{8A8103C9-C93E-4970-8DFE-5258A975237A}"/>
              </a:ext>
            </a:extLst>
          </p:cNvPr>
          <p:cNvSpPr>
            <a:spLocks noGrp="1"/>
          </p:cNvSpPr>
          <p:nvPr>
            <p:ph type="dt" sz="half" idx="10"/>
          </p:nvPr>
        </p:nvSpPr>
        <p:spPr/>
        <p:txBody>
          <a:bodyPr/>
          <a:lstStyle>
            <a:lvl1pPr defTabSz="379520"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3F12BF1E-2E46-44BE-8817-D5802542F988}" type="datetime1">
              <a:rPr lang="sk-SK" altLang="sk-SK" smtClean="0"/>
              <a:pPr>
                <a:defRPr/>
              </a:pPr>
              <a:t>13. 4. 2025</a:t>
            </a:fld>
            <a:endParaRPr lang="es-ES" altLang="sk-SK"/>
          </a:p>
        </p:txBody>
      </p:sp>
    </p:spTree>
    <p:extLst>
      <p:ext uri="{BB962C8B-B14F-4D97-AF65-F5344CB8AC3E}">
        <p14:creationId xmlns:p14="http://schemas.microsoft.com/office/powerpoint/2010/main" val="10122845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2258098" y="4536122"/>
            <a:ext cx="6912293" cy="535515"/>
          </a:xfrm>
          <a:prstGeom prst="rect">
            <a:avLst/>
          </a:prstGeom>
        </p:spPr>
        <p:txBody>
          <a:bodyPr lIns="100794" tIns="50397" rIns="100794" bIns="50397" anchor="b"/>
          <a:lstStyle>
            <a:lvl1pPr algn="l">
              <a:defRPr sz="1886" b="1"/>
            </a:lvl1pPr>
          </a:lstStyle>
          <a:p>
            <a:r>
              <a:rPr lang="sk-SK"/>
              <a:t>Upravte štýly predlohy textu</a:t>
            </a:r>
          </a:p>
        </p:txBody>
      </p:sp>
      <p:sp>
        <p:nvSpPr>
          <p:cNvPr id="3" name="Zástupný symbol obrázka 2"/>
          <p:cNvSpPr>
            <a:spLocks noGrp="1"/>
          </p:cNvSpPr>
          <p:nvPr>
            <p:ph type="pic" idx="1"/>
          </p:nvPr>
        </p:nvSpPr>
        <p:spPr>
          <a:xfrm>
            <a:off x="2258098" y="579019"/>
            <a:ext cx="6912293" cy="3888105"/>
          </a:xfrm>
          <a:prstGeom prst="rect">
            <a:avLst/>
          </a:prstGeom>
        </p:spPr>
        <p:txBody>
          <a:bodyPr lIns="100794" tIns="50397" rIns="100794" bIns="50397"/>
          <a:lstStyle>
            <a:lvl1pPr marL="0" indent="0">
              <a:buNone/>
              <a:defRPr sz="3000"/>
            </a:lvl1pPr>
            <a:lvl2pPr marL="432019" indent="0">
              <a:buNone/>
              <a:defRPr sz="2657"/>
            </a:lvl2pPr>
            <a:lvl3pPr marL="864038" indent="0">
              <a:buNone/>
              <a:defRPr sz="2229"/>
            </a:lvl3pPr>
            <a:lvl4pPr marL="1296056" indent="0">
              <a:buNone/>
              <a:defRPr sz="1886"/>
            </a:lvl4pPr>
            <a:lvl5pPr marL="1728075" indent="0">
              <a:buNone/>
              <a:defRPr sz="1886"/>
            </a:lvl5pPr>
            <a:lvl6pPr marL="2160094" indent="0">
              <a:buNone/>
              <a:defRPr sz="1886"/>
            </a:lvl6pPr>
            <a:lvl7pPr marL="2592113" indent="0">
              <a:buNone/>
              <a:defRPr sz="1886"/>
            </a:lvl7pPr>
            <a:lvl8pPr marL="3024131" indent="0">
              <a:buNone/>
              <a:defRPr sz="1886"/>
            </a:lvl8pPr>
            <a:lvl9pPr marL="3456150" indent="0">
              <a:buNone/>
              <a:defRPr sz="1886"/>
            </a:lvl9pPr>
          </a:lstStyle>
          <a:p>
            <a:pPr lvl="0"/>
            <a:endParaRPr lang="sk-SK" noProof="0"/>
          </a:p>
        </p:txBody>
      </p:sp>
      <p:sp>
        <p:nvSpPr>
          <p:cNvPr id="4" name="Zástupný symbol textu 3"/>
          <p:cNvSpPr>
            <a:spLocks noGrp="1"/>
          </p:cNvSpPr>
          <p:nvPr>
            <p:ph type="body" sz="half" idx="2"/>
          </p:nvPr>
        </p:nvSpPr>
        <p:spPr>
          <a:xfrm>
            <a:off x="2258098" y="5071640"/>
            <a:ext cx="6912293" cy="760520"/>
          </a:xfrm>
          <a:prstGeom prst="rect">
            <a:avLst/>
          </a:prstGeom>
        </p:spPr>
        <p:txBody>
          <a:bodyPr lIns="100794" tIns="50397" rIns="100794" bIns="50397"/>
          <a:lstStyle>
            <a:lvl1pPr marL="0" indent="0">
              <a:buNone/>
              <a:defRPr sz="1286"/>
            </a:lvl1pPr>
            <a:lvl2pPr marL="432019" indent="0">
              <a:buNone/>
              <a:defRPr sz="1114"/>
            </a:lvl2pPr>
            <a:lvl3pPr marL="864038" indent="0">
              <a:buNone/>
              <a:defRPr sz="943"/>
            </a:lvl3pPr>
            <a:lvl4pPr marL="1296056" indent="0">
              <a:buNone/>
              <a:defRPr sz="857"/>
            </a:lvl4pPr>
            <a:lvl5pPr marL="1728075" indent="0">
              <a:buNone/>
              <a:defRPr sz="857"/>
            </a:lvl5pPr>
            <a:lvl6pPr marL="2160094" indent="0">
              <a:buNone/>
              <a:defRPr sz="857"/>
            </a:lvl6pPr>
            <a:lvl7pPr marL="2592113" indent="0">
              <a:buNone/>
              <a:defRPr sz="857"/>
            </a:lvl7pPr>
            <a:lvl8pPr marL="3024131" indent="0">
              <a:buNone/>
              <a:defRPr sz="857"/>
            </a:lvl8pPr>
            <a:lvl9pPr marL="3456150" indent="0">
              <a:buNone/>
              <a:defRPr sz="857"/>
            </a:lvl9pPr>
          </a:lstStyle>
          <a:p>
            <a:pPr lvl="0"/>
            <a:r>
              <a:rPr lang="sk-SK"/>
              <a:t>Upravte štýl predlohy textu.</a:t>
            </a:r>
          </a:p>
        </p:txBody>
      </p:sp>
      <p:sp>
        <p:nvSpPr>
          <p:cNvPr id="5" name="Zástupný symbol dátumu 4">
            <a:extLst>
              <a:ext uri="{FF2B5EF4-FFF2-40B4-BE49-F238E27FC236}">
                <a16:creationId xmlns:a16="http://schemas.microsoft.com/office/drawing/2014/main" id="{5153853A-2839-4779-91F8-7302E14E02D6}"/>
              </a:ext>
            </a:extLst>
          </p:cNvPr>
          <p:cNvSpPr>
            <a:spLocks noGrp="1"/>
          </p:cNvSpPr>
          <p:nvPr>
            <p:ph type="dt" sz="half" idx="10"/>
          </p:nvPr>
        </p:nvSpPr>
        <p:spPr/>
        <p:txBody>
          <a:bodyPr/>
          <a:lstStyle>
            <a:lvl1pPr defTabSz="379520"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5BF924E-791B-4140-8B06-FD71652BDD72}" type="datetime1">
              <a:rPr lang="sk-SK" altLang="sk-SK" smtClean="0"/>
              <a:pPr>
                <a:defRPr/>
              </a:pPr>
              <a:t>13. 4. 2025</a:t>
            </a:fld>
            <a:endParaRPr lang="es-ES" altLang="sk-SK"/>
          </a:p>
        </p:txBody>
      </p:sp>
    </p:spTree>
    <p:extLst>
      <p:ext uri="{BB962C8B-B14F-4D97-AF65-F5344CB8AC3E}">
        <p14:creationId xmlns:p14="http://schemas.microsoft.com/office/powerpoint/2010/main" val="331573653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576024" y="259507"/>
            <a:ext cx="10368440" cy="1080029"/>
          </a:xfrm>
          <a:prstGeom prst="rect">
            <a:avLst/>
          </a:prstGeom>
        </p:spPr>
        <p:txBody>
          <a:bodyPr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576024" y="1512042"/>
            <a:ext cx="10368440" cy="4276616"/>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68952301-E476-441F-A97F-51DD85660620}"/>
              </a:ext>
            </a:extLst>
          </p:cNvPr>
          <p:cNvSpPr>
            <a:spLocks noGrp="1"/>
          </p:cNvSpPr>
          <p:nvPr>
            <p:ph type="dt" sz="half" idx="10"/>
          </p:nvPr>
        </p:nvSpPr>
        <p:spPr/>
        <p:txBody>
          <a:bodyPr/>
          <a:lstStyle>
            <a:lvl1pPr defTabSz="379520"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9C96496-E72D-48E4-9A64-AAA9D65F8008}" type="datetime1">
              <a:rPr lang="sk-SK" altLang="sk-SK" smtClean="0"/>
              <a:pPr>
                <a:defRPr/>
              </a:pPr>
              <a:t>13. 4. 2025</a:t>
            </a:fld>
            <a:endParaRPr lang="es-ES" altLang="sk-SK"/>
          </a:p>
        </p:txBody>
      </p:sp>
    </p:spTree>
    <p:extLst>
      <p:ext uri="{BB962C8B-B14F-4D97-AF65-F5344CB8AC3E}">
        <p14:creationId xmlns:p14="http://schemas.microsoft.com/office/powerpoint/2010/main" val="27464250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8352354" y="259511"/>
            <a:ext cx="2592110" cy="5529150"/>
          </a:xfrm>
          <a:prstGeom prst="rect">
            <a:avLst/>
          </a:prstGeom>
        </p:spPr>
        <p:txBody>
          <a:bodyPr vert="eaVert"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576027" y="259511"/>
            <a:ext cx="7584321" cy="5529150"/>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3500C1E9-09E7-48FB-B85D-6AC1D54D1114}"/>
              </a:ext>
            </a:extLst>
          </p:cNvPr>
          <p:cNvSpPr>
            <a:spLocks noGrp="1"/>
          </p:cNvSpPr>
          <p:nvPr>
            <p:ph type="dt" sz="half" idx="10"/>
          </p:nvPr>
        </p:nvSpPr>
        <p:spPr/>
        <p:txBody>
          <a:bodyPr/>
          <a:lstStyle>
            <a:lvl1pPr defTabSz="379520"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FFDB5D83-2C79-43B8-8C7D-6BC40822FA31}" type="datetime1">
              <a:rPr lang="sk-SK" altLang="sk-SK" smtClean="0"/>
              <a:pPr>
                <a:defRPr/>
              </a:pPr>
              <a:t>13. 4. 2025</a:t>
            </a:fld>
            <a:endParaRPr lang="es-ES" altLang="sk-SK"/>
          </a:p>
        </p:txBody>
      </p:sp>
    </p:spTree>
    <p:extLst>
      <p:ext uri="{BB962C8B-B14F-4D97-AF65-F5344CB8AC3E}">
        <p14:creationId xmlns:p14="http://schemas.microsoft.com/office/powerpoint/2010/main" val="953020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alphaModFix amt="59000"/>
            <a:lum/>
          </a:blip>
          <a:srcRect/>
          <a:stretch>
            <a:fillRect/>
          </a:stretch>
        </a:blipFill>
        <a:effectLst/>
      </p:bgPr>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576034" y="259523"/>
            <a:ext cx="10368441" cy="1080030"/>
          </a:xfrm>
          <a:prstGeom prst="rect">
            <a:avLst/>
          </a:prstGeom>
        </p:spPr>
        <p:txBody>
          <a:bodyPr vert="horz" lIns="91440" tIns="45720" rIns="91440" bIns="45720" rtlCol="0" anchor="ctr">
            <a:normAutofit/>
          </a:bodyPr>
          <a:lstStyle/>
          <a:p>
            <a:r>
              <a:rPr lang="cs-CZ"/>
              <a:t>Klepnutím lze upravit styl předlohy nadpisů.</a:t>
            </a:r>
          </a:p>
        </p:txBody>
      </p:sp>
      <p:sp>
        <p:nvSpPr>
          <p:cNvPr id="3" name="Zástupný symbol pro text 2"/>
          <p:cNvSpPr>
            <a:spLocks noGrp="1"/>
          </p:cNvSpPr>
          <p:nvPr>
            <p:ph type="body" idx="1"/>
          </p:nvPr>
        </p:nvSpPr>
        <p:spPr>
          <a:xfrm>
            <a:off x="576034" y="1512046"/>
            <a:ext cx="10368441" cy="4276615"/>
          </a:xfrm>
          <a:prstGeom prst="rect">
            <a:avLst/>
          </a:prstGeom>
        </p:spPr>
        <p:txBody>
          <a:bodyPr vert="horz" lIns="91440" tIns="45720" rIns="91440" bIns="45720" rtlCol="0">
            <a:normAutofit/>
          </a:body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2"/>
          </p:nvPr>
        </p:nvSpPr>
        <p:spPr>
          <a:xfrm>
            <a:off x="576023" y="6006170"/>
            <a:ext cx="2688115" cy="345010"/>
          </a:xfrm>
          <a:prstGeom prst="rect">
            <a:avLst/>
          </a:prstGeom>
        </p:spPr>
        <p:txBody>
          <a:bodyPr vert="horz" lIns="91440" tIns="45720" rIns="91440" bIns="45720" rtlCol="0" anchor="ctr"/>
          <a:lstStyle>
            <a:lvl1pPr algn="l">
              <a:defRPr sz="862">
                <a:solidFill>
                  <a:schemeClr val="tx1">
                    <a:tint val="75000"/>
                  </a:schemeClr>
                </a:solidFill>
              </a:defRPr>
            </a:lvl1pPr>
          </a:lstStyle>
          <a:p>
            <a:fld id="{65E1B3EB-53DC-41CF-A1B6-9EDBC7FB3595}" type="datetimeFigureOut">
              <a:rPr lang="cs-CZ" smtClean="0"/>
              <a:pPr/>
              <a:t>13.04.2025</a:t>
            </a:fld>
            <a:endParaRPr lang="cs-CZ"/>
          </a:p>
        </p:txBody>
      </p:sp>
      <p:sp>
        <p:nvSpPr>
          <p:cNvPr id="5" name="Zástupný symbol pro zápatí 4"/>
          <p:cNvSpPr>
            <a:spLocks noGrp="1"/>
          </p:cNvSpPr>
          <p:nvPr>
            <p:ph type="ftr" sz="quarter" idx="3"/>
          </p:nvPr>
        </p:nvSpPr>
        <p:spPr>
          <a:xfrm>
            <a:off x="3936179" y="6006170"/>
            <a:ext cx="3648155" cy="345010"/>
          </a:xfrm>
          <a:prstGeom prst="rect">
            <a:avLst/>
          </a:prstGeom>
        </p:spPr>
        <p:txBody>
          <a:bodyPr vert="horz" lIns="91440" tIns="45720" rIns="91440" bIns="45720" rtlCol="0" anchor="ctr"/>
          <a:lstStyle>
            <a:lvl1pPr algn="ctr">
              <a:defRPr sz="862">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8256350" y="6006170"/>
            <a:ext cx="2688115" cy="345010"/>
          </a:xfrm>
          <a:prstGeom prst="rect">
            <a:avLst/>
          </a:prstGeom>
        </p:spPr>
        <p:txBody>
          <a:bodyPr vert="horz" lIns="91440" tIns="45720" rIns="91440" bIns="45720" rtlCol="0" anchor="ctr"/>
          <a:lstStyle>
            <a:lvl1pPr algn="r">
              <a:defRPr sz="862">
                <a:solidFill>
                  <a:schemeClr val="tx1">
                    <a:tint val="75000"/>
                  </a:schemeClr>
                </a:solidFill>
              </a:defRPr>
            </a:lvl1pPr>
          </a:lstStyle>
          <a:p>
            <a:fld id="{02309438-FCDA-4D8D-878D-D3CCB8FAB26E}" type="slidenum">
              <a:rPr lang="cs-CZ" smtClean="0"/>
              <a:pPr/>
              <a:t>‹#›</a:t>
            </a:fld>
            <a:endParaRPr lang="cs-CZ"/>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657797" rtl="0" eaLnBrk="1" latinLnBrk="0" hangingPunct="1">
        <a:spcBef>
          <a:spcPct val="0"/>
        </a:spcBef>
        <a:buNone/>
        <a:defRPr sz="3166" kern="1200">
          <a:solidFill>
            <a:schemeClr val="tx1"/>
          </a:solidFill>
          <a:latin typeface="+mj-lt"/>
          <a:ea typeface="+mj-ea"/>
          <a:cs typeface="+mj-cs"/>
        </a:defRPr>
      </a:lvl1pPr>
    </p:titleStyle>
    <p:bodyStyle>
      <a:lvl1pPr marL="246673" indent="-246673" algn="l" defTabSz="657797" rtl="0" eaLnBrk="1" latinLnBrk="0" hangingPunct="1">
        <a:spcBef>
          <a:spcPct val="20000"/>
        </a:spcBef>
        <a:buFont typeface="Arial" pitchFamily="34" charset="0"/>
        <a:buChar char="•"/>
        <a:defRPr sz="2302" kern="1200">
          <a:solidFill>
            <a:schemeClr val="tx1"/>
          </a:solidFill>
          <a:latin typeface="+mn-lt"/>
          <a:ea typeface="+mn-ea"/>
          <a:cs typeface="+mn-cs"/>
        </a:defRPr>
      </a:lvl1pPr>
      <a:lvl2pPr marL="534460" indent="-205563" algn="l" defTabSz="657797" rtl="0" eaLnBrk="1" latinLnBrk="0" hangingPunct="1">
        <a:spcBef>
          <a:spcPct val="20000"/>
        </a:spcBef>
        <a:buFont typeface="Arial" pitchFamily="34" charset="0"/>
        <a:buChar char="–"/>
        <a:defRPr sz="2014" kern="1200">
          <a:solidFill>
            <a:schemeClr val="tx1"/>
          </a:solidFill>
          <a:latin typeface="+mn-lt"/>
          <a:ea typeface="+mn-ea"/>
          <a:cs typeface="+mn-cs"/>
        </a:defRPr>
      </a:lvl2pPr>
      <a:lvl3pPr marL="822243" indent="-164451" algn="l" defTabSz="657797" rtl="0" eaLnBrk="1" latinLnBrk="0" hangingPunct="1">
        <a:spcBef>
          <a:spcPct val="20000"/>
        </a:spcBef>
        <a:buFont typeface="Arial" pitchFamily="34" charset="0"/>
        <a:buChar char="•"/>
        <a:defRPr sz="1726" kern="1200">
          <a:solidFill>
            <a:schemeClr val="tx1"/>
          </a:solidFill>
          <a:latin typeface="+mn-lt"/>
          <a:ea typeface="+mn-ea"/>
          <a:cs typeface="+mn-cs"/>
        </a:defRPr>
      </a:lvl3pPr>
      <a:lvl4pPr marL="1151143" indent="-164451" algn="l" defTabSz="657797" rtl="0" eaLnBrk="1" latinLnBrk="0" hangingPunct="1">
        <a:spcBef>
          <a:spcPct val="20000"/>
        </a:spcBef>
        <a:buFont typeface="Arial" pitchFamily="34" charset="0"/>
        <a:buChar char="–"/>
        <a:defRPr sz="1438" kern="1200">
          <a:solidFill>
            <a:schemeClr val="tx1"/>
          </a:solidFill>
          <a:latin typeface="+mn-lt"/>
          <a:ea typeface="+mn-ea"/>
          <a:cs typeface="+mn-cs"/>
        </a:defRPr>
      </a:lvl4pPr>
      <a:lvl5pPr marL="1480042" indent="-164451" algn="l" defTabSz="657797" rtl="0" eaLnBrk="1" latinLnBrk="0" hangingPunct="1">
        <a:spcBef>
          <a:spcPct val="20000"/>
        </a:spcBef>
        <a:buFont typeface="Arial" pitchFamily="34" charset="0"/>
        <a:buChar char="»"/>
        <a:defRPr sz="1438" kern="1200">
          <a:solidFill>
            <a:schemeClr val="tx1"/>
          </a:solidFill>
          <a:latin typeface="+mn-lt"/>
          <a:ea typeface="+mn-ea"/>
          <a:cs typeface="+mn-cs"/>
        </a:defRPr>
      </a:lvl5pPr>
      <a:lvl6pPr marL="1808939" indent="-164451" algn="l" defTabSz="657797" rtl="0" eaLnBrk="1" latinLnBrk="0" hangingPunct="1">
        <a:spcBef>
          <a:spcPct val="20000"/>
        </a:spcBef>
        <a:buFont typeface="Arial" pitchFamily="34" charset="0"/>
        <a:buChar char="•"/>
        <a:defRPr sz="1438" kern="1200">
          <a:solidFill>
            <a:schemeClr val="tx1"/>
          </a:solidFill>
          <a:latin typeface="+mn-lt"/>
          <a:ea typeface="+mn-ea"/>
          <a:cs typeface="+mn-cs"/>
        </a:defRPr>
      </a:lvl6pPr>
      <a:lvl7pPr marL="2137837" indent="-164451" algn="l" defTabSz="657797" rtl="0" eaLnBrk="1" latinLnBrk="0" hangingPunct="1">
        <a:spcBef>
          <a:spcPct val="20000"/>
        </a:spcBef>
        <a:buFont typeface="Arial" pitchFamily="34" charset="0"/>
        <a:buChar char="•"/>
        <a:defRPr sz="1438" kern="1200">
          <a:solidFill>
            <a:schemeClr val="tx1"/>
          </a:solidFill>
          <a:latin typeface="+mn-lt"/>
          <a:ea typeface="+mn-ea"/>
          <a:cs typeface="+mn-cs"/>
        </a:defRPr>
      </a:lvl7pPr>
      <a:lvl8pPr marL="2466736" indent="-164451" algn="l" defTabSz="657797" rtl="0" eaLnBrk="1" latinLnBrk="0" hangingPunct="1">
        <a:spcBef>
          <a:spcPct val="20000"/>
        </a:spcBef>
        <a:buFont typeface="Arial" pitchFamily="34" charset="0"/>
        <a:buChar char="•"/>
        <a:defRPr sz="1438" kern="1200">
          <a:solidFill>
            <a:schemeClr val="tx1"/>
          </a:solidFill>
          <a:latin typeface="+mn-lt"/>
          <a:ea typeface="+mn-ea"/>
          <a:cs typeface="+mn-cs"/>
        </a:defRPr>
      </a:lvl8pPr>
      <a:lvl9pPr marL="2795633" indent="-164451" algn="l" defTabSz="657797" rtl="0" eaLnBrk="1" latinLnBrk="0" hangingPunct="1">
        <a:spcBef>
          <a:spcPct val="20000"/>
        </a:spcBef>
        <a:buFont typeface="Arial" pitchFamily="34" charset="0"/>
        <a:buChar char="•"/>
        <a:defRPr sz="1438" kern="1200">
          <a:solidFill>
            <a:schemeClr val="tx1"/>
          </a:solidFill>
          <a:latin typeface="+mn-lt"/>
          <a:ea typeface="+mn-ea"/>
          <a:cs typeface="+mn-cs"/>
        </a:defRPr>
      </a:lvl9pPr>
    </p:bodyStyle>
    <p:otherStyle>
      <a:defPPr>
        <a:defRPr lang="cs-CZ"/>
      </a:defPPr>
      <a:lvl1pPr marL="0" algn="l" defTabSz="657797" rtl="0" eaLnBrk="1" latinLnBrk="0" hangingPunct="1">
        <a:defRPr sz="1294" kern="1200">
          <a:solidFill>
            <a:schemeClr val="tx1"/>
          </a:solidFill>
          <a:latin typeface="+mn-lt"/>
          <a:ea typeface="+mn-ea"/>
          <a:cs typeface="+mn-cs"/>
        </a:defRPr>
      </a:lvl1pPr>
      <a:lvl2pPr marL="328897" algn="l" defTabSz="657797" rtl="0" eaLnBrk="1" latinLnBrk="0" hangingPunct="1">
        <a:defRPr sz="1294" kern="1200">
          <a:solidFill>
            <a:schemeClr val="tx1"/>
          </a:solidFill>
          <a:latin typeface="+mn-lt"/>
          <a:ea typeface="+mn-ea"/>
          <a:cs typeface="+mn-cs"/>
        </a:defRPr>
      </a:lvl2pPr>
      <a:lvl3pPr marL="657797" algn="l" defTabSz="657797" rtl="0" eaLnBrk="1" latinLnBrk="0" hangingPunct="1">
        <a:defRPr sz="1294" kern="1200">
          <a:solidFill>
            <a:schemeClr val="tx1"/>
          </a:solidFill>
          <a:latin typeface="+mn-lt"/>
          <a:ea typeface="+mn-ea"/>
          <a:cs typeface="+mn-cs"/>
        </a:defRPr>
      </a:lvl3pPr>
      <a:lvl4pPr marL="986694" algn="l" defTabSz="657797" rtl="0" eaLnBrk="1" latinLnBrk="0" hangingPunct="1">
        <a:defRPr sz="1294" kern="1200">
          <a:solidFill>
            <a:schemeClr val="tx1"/>
          </a:solidFill>
          <a:latin typeface="+mn-lt"/>
          <a:ea typeface="+mn-ea"/>
          <a:cs typeface="+mn-cs"/>
        </a:defRPr>
      </a:lvl4pPr>
      <a:lvl5pPr marL="1315591" algn="l" defTabSz="657797" rtl="0" eaLnBrk="1" latinLnBrk="0" hangingPunct="1">
        <a:defRPr sz="1294" kern="1200">
          <a:solidFill>
            <a:schemeClr val="tx1"/>
          </a:solidFill>
          <a:latin typeface="+mn-lt"/>
          <a:ea typeface="+mn-ea"/>
          <a:cs typeface="+mn-cs"/>
        </a:defRPr>
      </a:lvl5pPr>
      <a:lvl6pPr marL="1644493" algn="l" defTabSz="657797" rtl="0" eaLnBrk="1" latinLnBrk="0" hangingPunct="1">
        <a:defRPr sz="1294" kern="1200">
          <a:solidFill>
            <a:schemeClr val="tx1"/>
          </a:solidFill>
          <a:latin typeface="+mn-lt"/>
          <a:ea typeface="+mn-ea"/>
          <a:cs typeface="+mn-cs"/>
        </a:defRPr>
      </a:lvl6pPr>
      <a:lvl7pPr marL="1973390" algn="l" defTabSz="657797" rtl="0" eaLnBrk="1" latinLnBrk="0" hangingPunct="1">
        <a:defRPr sz="1294" kern="1200">
          <a:solidFill>
            <a:schemeClr val="tx1"/>
          </a:solidFill>
          <a:latin typeface="+mn-lt"/>
          <a:ea typeface="+mn-ea"/>
          <a:cs typeface="+mn-cs"/>
        </a:defRPr>
      </a:lvl7pPr>
      <a:lvl8pPr marL="2302285" algn="l" defTabSz="657797" rtl="0" eaLnBrk="1" latinLnBrk="0" hangingPunct="1">
        <a:defRPr sz="1294" kern="1200">
          <a:solidFill>
            <a:schemeClr val="tx1"/>
          </a:solidFill>
          <a:latin typeface="+mn-lt"/>
          <a:ea typeface="+mn-ea"/>
          <a:cs typeface="+mn-cs"/>
        </a:defRPr>
      </a:lvl8pPr>
      <a:lvl9pPr marL="2631183" algn="l" defTabSz="657797" rtl="0" eaLnBrk="1" latinLnBrk="0" hangingPunct="1">
        <a:defRPr sz="1294"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A86C7F-A2EA-4283-B97B-22C969DD4EFD}"/>
              </a:ext>
            </a:extLst>
          </p:cNvPr>
          <p:cNvSpPr>
            <a:spLocks noGrp="1" noChangeArrowheads="1"/>
          </p:cNvSpPr>
          <p:nvPr>
            <p:ph type="dt" sz="half" idx="2"/>
          </p:nvPr>
        </p:nvSpPr>
        <p:spPr bwMode="auto">
          <a:xfrm>
            <a:off x="575120" y="5901834"/>
            <a:ext cx="2688719" cy="4490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0794" tIns="50397" rIns="100794" bIns="50397" numCol="1" anchor="t" anchorCtr="0" compatLnSpc="1">
            <a:prstTxWarp prst="textNoShape">
              <a:avLst/>
            </a:prstTxWarp>
          </a:bodyPr>
          <a:lstStyle>
            <a:lvl1pPr defTabSz="783849" eaLnBrk="1" hangingPunct="1">
              <a:lnSpc>
                <a:spcPct val="100000"/>
              </a:lnSpc>
              <a:buClrTx/>
              <a:buSzTx/>
              <a:buFontTx/>
              <a:buNone/>
              <a:defRPr sz="1286" u="none">
                <a:solidFill>
                  <a:srgbClr val="000000"/>
                </a:solidFill>
                <a:latin typeface="Arial" charset="0"/>
                <a:ea typeface="+mn-ea"/>
                <a:cs typeface="Arial" charset="0"/>
              </a:defRPr>
            </a:lvl1pPr>
          </a:lstStyle>
          <a:p>
            <a:pPr>
              <a:defRPr/>
            </a:pPr>
            <a:fld id="{14735D88-9579-4667-A696-FED41C5A8FBE}" type="datetime1">
              <a:rPr lang="sk-SK" altLang="sk-SK"/>
              <a:pPr>
                <a:defRPr/>
              </a:pPr>
              <a:t>13. 4. 2025</a:t>
            </a:fld>
            <a:endParaRPr lang="es-ES" altLang="sk-SK"/>
          </a:p>
        </p:txBody>
      </p:sp>
    </p:spTree>
    <p:extLst>
      <p:ext uri="{BB962C8B-B14F-4D97-AF65-F5344CB8AC3E}">
        <p14:creationId xmlns:p14="http://schemas.microsoft.com/office/powerpoint/2010/main" val="185428710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ctr" rtl="0" eaLnBrk="0" fontAlgn="base" hangingPunct="0">
        <a:spcBef>
          <a:spcPct val="0"/>
        </a:spcBef>
        <a:spcAft>
          <a:spcPct val="0"/>
        </a:spcAft>
        <a:defRPr sz="4200">
          <a:solidFill>
            <a:schemeClr val="tx2"/>
          </a:solidFill>
          <a:latin typeface="+mj-lt"/>
          <a:ea typeface="+mj-ea"/>
          <a:cs typeface="+mj-cs"/>
        </a:defRPr>
      </a:lvl1pPr>
      <a:lvl2pPr algn="ctr" rtl="0" eaLnBrk="0" fontAlgn="base" hangingPunct="0">
        <a:spcBef>
          <a:spcPct val="0"/>
        </a:spcBef>
        <a:spcAft>
          <a:spcPct val="0"/>
        </a:spcAft>
        <a:defRPr sz="4200">
          <a:solidFill>
            <a:schemeClr val="tx2"/>
          </a:solidFill>
          <a:latin typeface="Arial" charset="0"/>
          <a:cs typeface="Arial" charset="0"/>
        </a:defRPr>
      </a:lvl2pPr>
      <a:lvl3pPr algn="ctr" rtl="0" eaLnBrk="0" fontAlgn="base" hangingPunct="0">
        <a:spcBef>
          <a:spcPct val="0"/>
        </a:spcBef>
        <a:spcAft>
          <a:spcPct val="0"/>
        </a:spcAft>
        <a:defRPr sz="4200">
          <a:solidFill>
            <a:schemeClr val="tx2"/>
          </a:solidFill>
          <a:latin typeface="Arial" charset="0"/>
          <a:cs typeface="Arial" charset="0"/>
        </a:defRPr>
      </a:lvl3pPr>
      <a:lvl4pPr algn="ctr" rtl="0" eaLnBrk="0" fontAlgn="base" hangingPunct="0">
        <a:spcBef>
          <a:spcPct val="0"/>
        </a:spcBef>
        <a:spcAft>
          <a:spcPct val="0"/>
        </a:spcAft>
        <a:defRPr sz="4200">
          <a:solidFill>
            <a:schemeClr val="tx2"/>
          </a:solidFill>
          <a:latin typeface="Arial" charset="0"/>
          <a:cs typeface="Arial" charset="0"/>
        </a:defRPr>
      </a:lvl4pPr>
      <a:lvl5pPr algn="ctr" rtl="0" eaLnBrk="0" fontAlgn="base" hangingPunct="0">
        <a:spcBef>
          <a:spcPct val="0"/>
        </a:spcBef>
        <a:spcAft>
          <a:spcPct val="0"/>
        </a:spcAft>
        <a:defRPr sz="4200">
          <a:solidFill>
            <a:schemeClr val="tx2"/>
          </a:solidFill>
          <a:latin typeface="Arial" charset="0"/>
          <a:cs typeface="Arial" charset="0"/>
        </a:defRPr>
      </a:lvl5pPr>
      <a:lvl6pPr marL="432019" algn="ctr" rtl="0" fontAlgn="base">
        <a:spcBef>
          <a:spcPct val="0"/>
        </a:spcBef>
        <a:spcAft>
          <a:spcPct val="0"/>
        </a:spcAft>
        <a:defRPr sz="4200">
          <a:solidFill>
            <a:schemeClr val="tx2"/>
          </a:solidFill>
          <a:latin typeface="Arial" charset="0"/>
          <a:cs typeface="Arial" charset="0"/>
        </a:defRPr>
      </a:lvl6pPr>
      <a:lvl7pPr marL="864038" algn="ctr" rtl="0" fontAlgn="base">
        <a:spcBef>
          <a:spcPct val="0"/>
        </a:spcBef>
        <a:spcAft>
          <a:spcPct val="0"/>
        </a:spcAft>
        <a:defRPr sz="4200">
          <a:solidFill>
            <a:schemeClr val="tx2"/>
          </a:solidFill>
          <a:latin typeface="Arial" charset="0"/>
          <a:cs typeface="Arial" charset="0"/>
        </a:defRPr>
      </a:lvl7pPr>
      <a:lvl8pPr marL="1296056" algn="ctr" rtl="0" fontAlgn="base">
        <a:spcBef>
          <a:spcPct val="0"/>
        </a:spcBef>
        <a:spcAft>
          <a:spcPct val="0"/>
        </a:spcAft>
        <a:defRPr sz="4200">
          <a:solidFill>
            <a:schemeClr val="tx2"/>
          </a:solidFill>
          <a:latin typeface="Arial" charset="0"/>
          <a:cs typeface="Arial" charset="0"/>
        </a:defRPr>
      </a:lvl8pPr>
      <a:lvl9pPr marL="1728075" algn="ctr" rtl="0" fontAlgn="base">
        <a:spcBef>
          <a:spcPct val="0"/>
        </a:spcBef>
        <a:spcAft>
          <a:spcPct val="0"/>
        </a:spcAft>
        <a:defRPr sz="4200">
          <a:solidFill>
            <a:schemeClr val="tx2"/>
          </a:solidFill>
          <a:latin typeface="Arial" charset="0"/>
          <a:cs typeface="Arial" charset="0"/>
        </a:defRPr>
      </a:lvl9pPr>
    </p:titleStyle>
    <p:bodyStyle>
      <a:lvl1pPr marL="323882" indent="-323882" algn="l" rtl="0" eaLnBrk="0" fontAlgn="base" hangingPunct="0">
        <a:spcBef>
          <a:spcPct val="20000"/>
        </a:spcBef>
        <a:spcAft>
          <a:spcPct val="0"/>
        </a:spcAft>
        <a:buChar char="•"/>
        <a:defRPr sz="3000">
          <a:solidFill>
            <a:schemeClr val="tx1"/>
          </a:solidFill>
          <a:latin typeface="+mn-lt"/>
          <a:ea typeface="+mn-ea"/>
          <a:cs typeface="+mn-cs"/>
        </a:defRPr>
      </a:lvl1pPr>
      <a:lvl2pPr marL="700838" indent="-269448" algn="l" rtl="0" eaLnBrk="0" fontAlgn="base" hangingPunct="0">
        <a:spcBef>
          <a:spcPct val="20000"/>
        </a:spcBef>
        <a:spcAft>
          <a:spcPct val="0"/>
        </a:spcAft>
        <a:buChar char="–"/>
        <a:defRPr sz="2657">
          <a:solidFill>
            <a:schemeClr val="tx1"/>
          </a:solidFill>
          <a:latin typeface="+mn-lt"/>
          <a:cs typeface="+mn-cs"/>
        </a:defRPr>
      </a:lvl2pPr>
      <a:lvl3pPr marL="1079155" indent="-215014" algn="l" rtl="0" eaLnBrk="0" fontAlgn="base" hangingPunct="0">
        <a:spcBef>
          <a:spcPct val="20000"/>
        </a:spcBef>
        <a:spcAft>
          <a:spcPct val="0"/>
        </a:spcAft>
        <a:buChar char="•"/>
        <a:defRPr sz="2229">
          <a:solidFill>
            <a:schemeClr val="tx1"/>
          </a:solidFill>
          <a:latin typeface="+mn-lt"/>
          <a:cs typeface="+mn-cs"/>
        </a:defRPr>
      </a:lvl3pPr>
      <a:lvl4pPr marL="1511905" indent="-215014" algn="l" rtl="0" eaLnBrk="0" fontAlgn="base" hangingPunct="0">
        <a:spcBef>
          <a:spcPct val="20000"/>
        </a:spcBef>
        <a:spcAft>
          <a:spcPct val="0"/>
        </a:spcAft>
        <a:buChar char="–"/>
        <a:defRPr sz="1886">
          <a:solidFill>
            <a:schemeClr val="tx1"/>
          </a:solidFill>
          <a:latin typeface="+mn-lt"/>
          <a:cs typeface="+mn-cs"/>
        </a:defRPr>
      </a:lvl4pPr>
      <a:lvl5pPr marL="1943295" indent="-215014" algn="l" rtl="0" eaLnBrk="0" fontAlgn="base" hangingPunct="0">
        <a:spcBef>
          <a:spcPct val="20000"/>
        </a:spcBef>
        <a:spcAft>
          <a:spcPct val="0"/>
        </a:spcAft>
        <a:buChar char="»"/>
        <a:defRPr sz="1886">
          <a:solidFill>
            <a:schemeClr val="tx1"/>
          </a:solidFill>
          <a:latin typeface="+mn-lt"/>
          <a:cs typeface="+mn-cs"/>
        </a:defRPr>
      </a:lvl5pPr>
      <a:lvl6pPr marL="2376104" indent="-216010" algn="l" rtl="0" fontAlgn="base">
        <a:spcBef>
          <a:spcPct val="20000"/>
        </a:spcBef>
        <a:spcAft>
          <a:spcPct val="0"/>
        </a:spcAft>
        <a:buChar char="»"/>
        <a:defRPr sz="1886">
          <a:solidFill>
            <a:schemeClr val="tx1"/>
          </a:solidFill>
          <a:latin typeface="+mn-lt"/>
          <a:cs typeface="+mn-cs"/>
        </a:defRPr>
      </a:lvl6pPr>
      <a:lvl7pPr marL="2808122" indent="-216010" algn="l" rtl="0" fontAlgn="base">
        <a:spcBef>
          <a:spcPct val="20000"/>
        </a:spcBef>
        <a:spcAft>
          <a:spcPct val="0"/>
        </a:spcAft>
        <a:buChar char="»"/>
        <a:defRPr sz="1886">
          <a:solidFill>
            <a:schemeClr val="tx1"/>
          </a:solidFill>
          <a:latin typeface="+mn-lt"/>
          <a:cs typeface="+mn-cs"/>
        </a:defRPr>
      </a:lvl7pPr>
      <a:lvl8pPr marL="3240141" indent="-216010" algn="l" rtl="0" fontAlgn="base">
        <a:spcBef>
          <a:spcPct val="20000"/>
        </a:spcBef>
        <a:spcAft>
          <a:spcPct val="0"/>
        </a:spcAft>
        <a:buChar char="»"/>
        <a:defRPr sz="1886">
          <a:solidFill>
            <a:schemeClr val="tx1"/>
          </a:solidFill>
          <a:latin typeface="+mn-lt"/>
          <a:cs typeface="+mn-cs"/>
        </a:defRPr>
      </a:lvl8pPr>
      <a:lvl9pPr marL="3672160" indent="-216010" algn="l" rtl="0" fontAlgn="base">
        <a:spcBef>
          <a:spcPct val="20000"/>
        </a:spcBef>
        <a:spcAft>
          <a:spcPct val="0"/>
        </a:spcAft>
        <a:buChar char="»"/>
        <a:defRPr sz="1886">
          <a:solidFill>
            <a:schemeClr val="tx1"/>
          </a:solidFill>
          <a:latin typeface="+mn-lt"/>
          <a:cs typeface="+mn-cs"/>
        </a:defRPr>
      </a:lvl9pPr>
    </p:bodyStyle>
    <p:otherStyle>
      <a:defPPr>
        <a:defRPr lang="sk-SK"/>
      </a:defPPr>
      <a:lvl1pPr marL="0" algn="l" defTabSz="864038" rtl="0" eaLnBrk="1" latinLnBrk="0" hangingPunct="1">
        <a:defRPr sz="1714" kern="1200">
          <a:solidFill>
            <a:schemeClr val="tx1"/>
          </a:solidFill>
          <a:latin typeface="+mn-lt"/>
          <a:ea typeface="+mn-ea"/>
          <a:cs typeface="+mn-cs"/>
        </a:defRPr>
      </a:lvl1pPr>
      <a:lvl2pPr marL="432019" algn="l" defTabSz="864038" rtl="0" eaLnBrk="1" latinLnBrk="0" hangingPunct="1">
        <a:defRPr sz="1714" kern="1200">
          <a:solidFill>
            <a:schemeClr val="tx1"/>
          </a:solidFill>
          <a:latin typeface="+mn-lt"/>
          <a:ea typeface="+mn-ea"/>
          <a:cs typeface="+mn-cs"/>
        </a:defRPr>
      </a:lvl2pPr>
      <a:lvl3pPr marL="864038" algn="l" defTabSz="864038" rtl="0" eaLnBrk="1" latinLnBrk="0" hangingPunct="1">
        <a:defRPr sz="1714" kern="1200">
          <a:solidFill>
            <a:schemeClr val="tx1"/>
          </a:solidFill>
          <a:latin typeface="+mn-lt"/>
          <a:ea typeface="+mn-ea"/>
          <a:cs typeface="+mn-cs"/>
        </a:defRPr>
      </a:lvl3pPr>
      <a:lvl4pPr marL="1296056" algn="l" defTabSz="864038" rtl="0" eaLnBrk="1" latinLnBrk="0" hangingPunct="1">
        <a:defRPr sz="1714" kern="1200">
          <a:solidFill>
            <a:schemeClr val="tx1"/>
          </a:solidFill>
          <a:latin typeface="+mn-lt"/>
          <a:ea typeface="+mn-ea"/>
          <a:cs typeface="+mn-cs"/>
        </a:defRPr>
      </a:lvl4pPr>
      <a:lvl5pPr marL="1728075" algn="l" defTabSz="864038" rtl="0" eaLnBrk="1" latinLnBrk="0" hangingPunct="1">
        <a:defRPr sz="1714" kern="1200">
          <a:solidFill>
            <a:schemeClr val="tx1"/>
          </a:solidFill>
          <a:latin typeface="+mn-lt"/>
          <a:ea typeface="+mn-ea"/>
          <a:cs typeface="+mn-cs"/>
        </a:defRPr>
      </a:lvl5pPr>
      <a:lvl6pPr marL="2160094" algn="l" defTabSz="864038" rtl="0" eaLnBrk="1" latinLnBrk="0" hangingPunct="1">
        <a:defRPr sz="1714" kern="1200">
          <a:solidFill>
            <a:schemeClr val="tx1"/>
          </a:solidFill>
          <a:latin typeface="+mn-lt"/>
          <a:ea typeface="+mn-ea"/>
          <a:cs typeface="+mn-cs"/>
        </a:defRPr>
      </a:lvl6pPr>
      <a:lvl7pPr marL="2592113" algn="l" defTabSz="864038" rtl="0" eaLnBrk="1" latinLnBrk="0" hangingPunct="1">
        <a:defRPr sz="1714" kern="1200">
          <a:solidFill>
            <a:schemeClr val="tx1"/>
          </a:solidFill>
          <a:latin typeface="+mn-lt"/>
          <a:ea typeface="+mn-ea"/>
          <a:cs typeface="+mn-cs"/>
        </a:defRPr>
      </a:lvl7pPr>
      <a:lvl8pPr marL="3024131" algn="l" defTabSz="864038" rtl="0" eaLnBrk="1" latinLnBrk="0" hangingPunct="1">
        <a:defRPr sz="1714" kern="1200">
          <a:solidFill>
            <a:schemeClr val="tx1"/>
          </a:solidFill>
          <a:latin typeface="+mn-lt"/>
          <a:ea typeface="+mn-ea"/>
          <a:cs typeface="+mn-cs"/>
        </a:defRPr>
      </a:lvl8pPr>
      <a:lvl9pPr marL="3456150" algn="l" defTabSz="864038" rtl="0" eaLnBrk="1" latinLnBrk="0" hangingPunct="1">
        <a:defRPr sz="171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g"/><Relationship Id="rId3" Type="http://schemas.openxmlformats.org/officeDocument/2006/relationships/image" Target="../media/image2.png"/><Relationship Id="rId7" Type="http://schemas.openxmlformats.org/officeDocument/2006/relationships/image" Target="../media/image6.jp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5.jpg"/><Relationship Id="rId11" Type="http://schemas.openxmlformats.org/officeDocument/2006/relationships/image" Target="../media/image10.png"/><Relationship Id="rId5" Type="http://schemas.openxmlformats.org/officeDocument/2006/relationships/image" Target="../media/image4.jpe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s>
</file>

<file path=ppt/slides/_rels/slide2.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jp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14.jpg"/><Relationship Id="rId4" Type="http://schemas.openxmlformats.org/officeDocument/2006/relationships/image" Target="../media/image13.jpg"/></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5.jpg"/><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7.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1.jpg"/><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8.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1.jpg"/><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9.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1.jpg"/><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10.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1.jpg"/><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11.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1.jpg"/><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12.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1.jpg"/><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13.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1.jpg"/><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14.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21.jpg"/><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15.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21.jpg"/><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16.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21.jpg"/><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17.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21.jpg"/><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18.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21.jpg"/><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19.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21.jpg"/><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20.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21.jpg"/><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21.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21.jpg"/><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22.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21.jpg"/><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23.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21.jpg"/><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24.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21.jpg"/><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25.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21.jpg"/><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26.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21.jpg"/><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27.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21.jpg"/><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28.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21.jpg"/><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29.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image" Target="../media/image21.jpg"/><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30.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image" Target="../media/image21.jpg"/><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31.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image" Target="../media/image21.jpg"/><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32.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image" Target="../media/image21.jpg"/><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33.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image" Target="../media/image21.jpg"/><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34.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image" Target="../media/image21.jpg"/><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35.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image" Target="../media/image21.jpg"/><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36.xml.rels><?xml version="1.0" encoding="UTF-8" standalone="yes"?>
<Relationships xmlns="http://schemas.openxmlformats.org/package/2006/relationships"><Relationship Id="rId3" Type="http://schemas.openxmlformats.org/officeDocument/2006/relationships/image" Target="../media/image53.jpg"/><Relationship Id="rId2" Type="http://schemas.openxmlformats.org/officeDocument/2006/relationships/image" Target="../media/image21.jpg"/><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37.xml.rels><?xml version="1.0" encoding="UTF-8" standalone="yes"?>
<Relationships xmlns="http://schemas.openxmlformats.org/package/2006/relationships"><Relationship Id="rId3" Type="http://schemas.openxmlformats.org/officeDocument/2006/relationships/image" Target="../media/image54.jpg"/><Relationship Id="rId2" Type="http://schemas.openxmlformats.org/officeDocument/2006/relationships/image" Target="../media/image21.jpg"/><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38.xml.rels><?xml version="1.0" encoding="UTF-8" standalone="yes"?>
<Relationships xmlns="http://schemas.openxmlformats.org/package/2006/relationships"><Relationship Id="rId3" Type="http://schemas.openxmlformats.org/officeDocument/2006/relationships/image" Target="../media/image55.jpg"/><Relationship Id="rId2" Type="http://schemas.openxmlformats.org/officeDocument/2006/relationships/image" Target="../media/image21.jpg"/><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39.xml.rels><?xml version="1.0" encoding="UTF-8" standalone="yes"?>
<Relationships xmlns="http://schemas.openxmlformats.org/package/2006/relationships"><Relationship Id="rId3" Type="http://schemas.openxmlformats.org/officeDocument/2006/relationships/image" Target="../media/image56.jpg"/><Relationship Id="rId2" Type="http://schemas.openxmlformats.org/officeDocument/2006/relationships/image" Target="../media/image21.jpg"/><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40.xml.rels><?xml version="1.0" encoding="UTF-8" standalone="yes"?>
<Relationships xmlns="http://schemas.openxmlformats.org/package/2006/relationships"><Relationship Id="rId3" Type="http://schemas.openxmlformats.org/officeDocument/2006/relationships/image" Target="../media/image57.jpg"/><Relationship Id="rId2" Type="http://schemas.openxmlformats.org/officeDocument/2006/relationships/image" Target="../media/image21.jpg"/><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41.xml.rels><?xml version="1.0" encoding="UTF-8" standalone="yes"?>
<Relationships xmlns="http://schemas.openxmlformats.org/package/2006/relationships"><Relationship Id="rId3" Type="http://schemas.openxmlformats.org/officeDocument/2006/relationships/image" Target="../media/image58.jpg"/><Relationship Id="rId2" Type="http://schemas.openxmlformats.org/officeDocument/2006/relationships/image" Target="../media/image21.jpg"/><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42.xml.rels><?xml version="1.0" encoding="UTF-8" standalone="yes"?>
<Relationships xmlns="http://schemas.openxmlformats.org/package/2006/relationships"><Relationship Id="rId3" Type="http://schemas.openxmlformats.org/officeDocument/2006/relationships/image" Target="../media/image59.jpg"/><Relationship Id="rId2" Type="http://schemas.openxmlformats.org/officeDocument/2006/relationships/image" Target="../media/image21.jpg"/><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43.xml.rels><?xml version="1.0" encoding="UTF-8" standalone="yes"?>
<Relationships xmlns="http://schemas.openxmlformats.org/package/2006/relationships"><Relationship Id="rId3" Type="http://schemas.openxmlformats.org/officeDocument/2006/relationships/image" Target="../media/image60.jpg"/><Relationship Id="rId2" Type="http://schemas.openxmlformats.org/officeDocument/2006/relationships/image" Target="../media/image21.jpg"/><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44.xml.rels><?xml version="1.0" encoding="UTF-8" standalone="yes"?>
<Relationships xmlns="http://schemas.openxmlformats.org/package/2006/relationships"><Relationship Id="rId3" Type="http://schemas.openxmlformats.org/officeDocument/2006/relationships/image" Target="../media/image61.jpg"/><Relationship Id="rId2" Type="http://schemas.openxmlformats.org/officeDocument/2006/relationships/image" Target="../media/image21.jpg"/><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45.xml.rels><?xml version="1.0" encoding="UTF-8" standalone="yes"?>
<Relationships xmlns="http://schemas.openxmlformats.org/package/2006/relationships"><Relationship Id="rId3" Type="http://schemas.openxmlformats.org/officeDocument/2006/relationships/image" Target="../media/image62.jpg"/><Relationship Id="rId2" Type="http://schemas.openxmlformats.org/officeDocument/2006/relationships/image" Target="../media/image21.jpg"/><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46.xml.rels><?xml version="1.0" encoding="UTF-8" standalone="yes"?>
<Relationships xmlns="http://schemas.openxmlformats.org/package/2006/relationships"><Relationship Id="rId3" Type="http://schemas.openxmlformats.org/officeDocument/2006/relationships/image" Target="../media/image63.jpg"/><Relationship Id="rId2" Type="http://schemas.openxmlformats.org/officeDocument/2006/relationships/image" Target="../media/image21.jpg"/><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47.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65.png"/><Relationship Id="rId7" Type="http://schemas.openxmlformats.org/officeDocument/2006/relationships/hyperlink" Target="http://www.wistarie.net/tags/steve" TargetMode="External"/><Relationship Id="rId2" Type="http://schemas.openxmlformats.org/officeDocument/2006/relationships/image" Target="../media/image4.jpeg"/><Relationship Id="rId1" Type="http://schemas.openxmlformats.org/officeDocument/2006/relationships/slideLayout" Target="../slideLayouts/slideLayout7.xml"/><Relationship Id="rId6" Type="http://schemas.openxmlformats.org/officeDocument/2006/relationships/image" Target="../media/image66.png"/><Relationship Id="rId5" Type="http://schemas.openxmlformats.org/officeDocument/2006/relationships/hyperlink" Target="https://www.youtube.com/@steverumpler/" TargetMode="External"/><Relationship Id="rId4" Type="http://schemas.openxmlformats.org/officeDocument/2006/relationships/image" Target="../media/image10.png"/></Relationships>
</file>

<file path=ppt/slides/_rels/slide49.xml.rels><?xml version="1.0" encoding="UTF-8" standalone="yes"?>
<Relationships xmlns="http://schemas.openxmlformats.org/package/2006/relationships"><Relationship Id="rId8" Type="http://schemas.openxmlformats.org/officeDocument/2006/relationships/image" Target="../media/image70.png"/><Relationship Id="rId13" Type="http://schemas.openxmlformats.org/officeDocument/2006/relationships/hyperlink" Target="https://vk.com/mispps" TargetMode="External"/><Relationship Id="rId3" Type="http://schemas.openxmlformats.org/officeDocument/2006/relationships/image" Target="../media/image67.png"/><Relationship Id="rId7" Type="http://schemas.openxmlformats.org/officeDocument/2006/relationships/hyperlink" Target="https://www.facebook.com/mispps" TargetMode="External"/><Relationship Id="rId12" Type="http://schemas.openxmlformats.org/officeDocument/2006/relationships/image" Target="../media/image72.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9.png"/><Relationship Id="rId11" Type="http://schemas.openxmlformats.org/officeDocument/2006/relationships/hyperlink" Target="https://plus.google.com/+Mispps/" TargetMode="External"/><Relationship Id="rId5" Type="http://schemas.openxmlformats.org/officeDocument/2006/relationships/image" Target="../media/image68.png"/><Relationship Id="rId10" Type="http://schemas.openxmlformats.org/officeDocument/2006/relationships/image" Target="../media/image7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iesto 1">
            <a:extLst>
              <a:ext uri="{FF2B5EF4-FFF2-40B4-BE49-F238E27FC236}">
                <a16:creationId xmlns:a16="http://schemas.microsoft.com/office/drawing/2014/main" id="{9A5F748D-4FFC-E9F0-4C58-EE7D7830E691}"/>
              </a:ext>
            </a:extLst>
          </p:cNvPr>
          <p:cNvSpPr txBox="1"/>
          <p:nvPr/>
        </p:nvSpPr>
        <p:spPr>
          <a:xfrm>
            <a:off x="2336723" y="1151855"/>
            <a:ext cx="6847041" cy="1446550"/>
          </a:xfrm>
          <a:prstGeom prst="rect">
            <a:avLst/>
          </a:prstGeom>
          <a:noFill/>
        </p:spPr>
        <p:txBody>
          <a:bodyPr wrap="square" rtlCol="0">
            <a:prstTxWarp prst="textArchUp">
              <a:avLst/>
            </a:prstTxWarp>
            <a:spAutoFit/>
            <a:scene3d>
              <a:camera prst="orthographicFront"/>
              <a:lightRig rig="threePt" dir="t"/>
            </a:scene3d>
            <a:sp3d extrusionH="57150">
              <a:bevelT w="82550" h="38100" prst="coolSlant"/>
            </a:sp3d>
          </a:bodyPr>
          <a:lstStyle/>
          <a:p>
            <a:pPr marL="0" marR="0" lvl="0" indent="0" algn="ctr" defTabSz="293838" rtl="0" eaLnBrk="1" fontAlgn="auto" latinLnBrk="0" hangingPunct="1">
              <a:lnSpc>
                <a:spcPct val="100000"/>
              </a:lnSpc>
              <a:spcBef>
                <a:spcPts val="0"/>
              </a:spcBef>
              <a:spcAft>
                <a:spcPts val="0"/>
              </a:spcAft>
              <a:buClrTx/>
              <a:buSzTx/>
              <a:buFontTx/>
              <a:buNone/>
              <a:tabLst/>
              <a:defRPr/>
            </a:pPr>
            <a:r>
              <a:rPr kumimoji="0" lang="sk-SK" sz="8800" b="0" i="0" u="none" strike="noStrike" kern="1200" cap="none" spc="1000" normalizeH="0" noProof="0">
                <a:ln w="12700" cap="sq">
                  <a:solidFill>
                    <a:prstClr val="black">
                      <a:alpha val="85000"/>
                    </a:prstClr>
                  </a:solidFill>
                  <a:prstDash val="solid"/>
                  <a:miter lim="800000"/>
                </a:ln>
                <a:solidFill>
                  <a:srgbClr val="AF4E0B"/>
                </a:solidFill>
                <a:effectLst>
                  <a:glow rad="127000">
                    <a:srgbClr val="FFF6C5"/>
                  </a:glow>
                  <a:outerShdw blurRad="38100" dist="76200" dir="2700000" algn="tl" rotWithShape="0">
                    <a:prstClr val="black">
                      <a:alpha val="46000"/>
                    </a:prstClr>
                  </a:outerShdw>
                </a:effectLst>
                <a:uLnTx/>
                <a:uFillTx/>
                <a:latin typeface="Bravo Engraved" pitchFamily="34" charset="0"/>
                <a:ea typeface="+mn-ea"/>
                <a:cs typeface="Arial" pitchFamily="34" charset="0"/>
              </a:rPr>
              <a:t>MaldiveS</a:t>
            </a:r>
          </a:p>
        </p:txBody>
      </p:sp>
      <p:sp>
        <p:nvSpPr>
          <p:cNvPr id="5" name="Krajina 2">
            <a:extLst>
              <a:ext uri="{FF2B5EF4-FFF2-40B4-BE49-F238E27FC236}">
                <a16:creationId xmlns:a16="http://schemas.microsoft.com/office/drawing/2014/main" id="{12ADF45E-1554-D6F9-2404-D2B89BA58FA2}"/>
              </a:ext>
            </a:extLst>
          </p:cNvPr>
          <p:cNvSpPr txBox="1"/>
          <p:nvPr/>
        </p:nvSpPr>
        <p:spPr>
          <a:xfrm>
            <a:off x="1553066" y="4943599"/>
            <a:ext cx="8414352" cy="769441"/>
          </a:xfrm>
          <a:prstGeom prst="rect">
            <a:avLst/>
          </a:prstGeom>
          <a:noFill/>
        </p:spPr>
        <p:txBody>
          <a:bodyPr wrap="square" rtlCol="0">
            <a:prstTxWarp prst="textDeflate">
              <a:avLst/>
            </a:prstTxWarp>
            <a:spAutoFit/>
          </a:bodyPr>
          <a:lstStyle/>
          <a:p>
            <a:pPr marL="0" marR="0" lvl="0" indent="0" algn="ctr" defTabSz="867245" rtl="0" eaLnBrk="1" fontAlgn="auto" latinLnBrk="0" hangingPunct="1">
              <a:lnSpc>
                <a:spcPct val="100000"/>
              </a:lnSpc>
              <a:spcBef>
                <a:spcPts val="0"/>
              </a:spcBef>
              <a:spcAft>
                <a:spcPts val="0"/>
              </a:spcAft>
              <a:buClrTx/>
              <a:buSzTx/>
              <a:buFontTx/>
              <a:buNone/>
              <a:tabLst/>
              <a:defRPr/>
            </a:pPr>
            <a:r>
              <a:rPr lang="sk-SK" sz="4400">
                <a:ln w="12700" cap="sq">
                  <a:solidFill>
                    <a:prstClr val="black">
                      <a:alpha val="85000"/>
                    </a:prstClr>
                  </a:solidFill>
                  <a:prstDash val="solid"/>
                  <a:miter lim="800000"/>
                </a:ln>
                <a:solidFill>
                  <a:srgbClr val="AF4E0B"/>
                </a:solidFill>
                <a:effectLst>
                  <a:glow rad="127000">
                    <a:srgbClr val="FFF6C5"/>
                  </a:glow>
                  <a:outerShdw blurRad="38100" dist="76200" dir="2700000" algn="tl" rotWithShape="0">
                    <a:prstClr val="black">
                      <a:alpha val="46000"/>
                    </a:prstClr>
                  </a:outerShdw>
                </a:effectLst>
                <a:latin typeface="Bravo Engraved" pitchFamily="34" charset="0"/>
                <a:cs typeface="Arial" pitchFamily="34" charset="0"/>
              </a:rPr>
              <a:t>Republic of MaldiveS</a:t>
            </a:r>
            <a:endParaRPr kumimoji="0" lang="sk-SK" sz="4400" b="0" i="0" strike="noStrike" kern="1200" cap="none" spc="0" normalizeH="0" baseline="0" noProof="0">
              <a:ln w="12700" cap="sq">
                <a:solidFill>
                  <a:prstClr val="black">
                    <a:alpha val="85000"/>
                  </a:prstClr>
                </a:solidFill>
                <a:prstDash val="solid"/>
                <a:miter lim="800000"/>
              </a:ln>
              <a:solidFill>
                <a:srgbClr val="AF4E0B"/>
              </a:solidFill>
              <a:effectLst>
                <a:glow rad="127000">
                  <a:srgbClr val="FFF6C5"/>
                </a:glow>
                <a:outerShdw blurRad="38100" dist="76200" dir="2700000" algn="tl" rotWithShape="0">
                  <a:prstClr val="black">
                    <a:alpha val="46000"/>
                  </a:prstClr>
                </a:outerShdw>
              </a:effectLst>
              <a:uLnTx/>
              <a:uFillTx/>
              <a:latin typeface="Bravo Engraved" pitchFamily="34" charset="0"/>
              <a:ea typeface="+mn-ea"/>
              <a:cs typeface="Arial" pitchFamily="34" charset="0"/>
            </a:endParaRPr>
          </a:p>
        </p:txBody>
      </p:sp>
      <p:grpSp>
        <p:nvGrpSpPr>
          <p:cNvPr id="6" name="Znak">
            <a:extLst>
              <a:ext uri="{FF2B5EF4-FFF2-40B4-BE49-F238E27FC236}">
                <a16:creationId xmlns:a16="http://schemas.microsoft.com/office/drawing/2014/main" id="{84F0272D-4BCA-C19A-2E96-A35898DEE82B}"/>
              </a:ext>
            </a:extLst>
          </p:cNvPr>
          <p:cNvGrpSpPr/>
          <p:nvPr/>
        </p:nvGrpSpPr>
        <p:grpSpPr>
          <a:xfrm>
            <a:off x="1188000" y="2736000"/>
            <a:ext cx="2071691" cy="1385195"/>
            <a:chOff x="1086013" y="2920514"/>
            <a:chExt cx="2189526" cy="1463985"/>
          </a:xfrm>
          <a:effectLst>
            <a:outerShdw blurRad="50800" dist="114300" dir="2700000" algn="tl" rotWithShape="0">
              <a:prstClr val="black">
                <a:alpha val="50000"/>
              </a:prstClr>
            </a:outerShdw>
          </a:effectLst>
        </p:grpSpPr>
        <p:sp>
          <p:nvSpPr>
            <p:cNvPr id="7" name="Ovál ZN">
              <a:extLst>
                <a:ext uri="{FF2B5EF4-FFF2-40B4-BE49-F238E27FC236}">
                  <a16:creationId xmlns:a16="http://schemas.microsoft.com/office/drawing/2014/main" id="{6B8D2114-E911-7E7C-D865-2500471439DC}"/>
                </a:ext>
              </a:extLst>
            </p:cNvPr>
            <p:cNvSpPr/>
            <p:nvPr/>
          </p:nvSpPr>
          <p:spPr>
            <a:xfrm>
              <a:off x="1086013" y="2920514"/>
              <a:ext cx="2189526" cy="1463985"/>
            </a:xfrm>
            <a:prstGeom prst="ellipse">
              <a:avLst/>
            </a:prstGeom>
            <a:solidFill>
              <a:srgbClr val="FFF6C5"/>
            </a:solidFill>
            <a:ln w="19050">
              <a:solidFill>
                <a:srgbClr val="AF4E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867245" rtl="0" eaLnBrk="1" fontAlgn="auto" latinLnBrk="0" hangingPunct="1">
                <a:lnSpc>
                  <a:spcPct val="100000"/>
                </a:lnSpc>
                <a:spcBef>
                  <a:spcPts val="0"/>
                </a:spcBef>
                <a:spcAft>
                  <a:spcPts val="0"/>
                </a:spcAft>
                <a:buClrTx/>
                <a:buSzTx/>
                <a:buFontTx/>
                <a:buNone/>
                <a:tabLst/>
                <a:defRPr/>
              </a:pPr>
              <a:endParaRPr kumimoji="0" lang="sk-SK" sz="942" b="0" i="0" u="none" strike="noStrike" kern="1200" cap="none" spc="0" normalizeH="0" baseline="0" noProof="0">
                <a:ln>
                  <a:noFill/>
                </a:ln>
                <a:solidFill>
                  <a:prstClr val="white"/>
                </a:solidFill>
                <a:effectLst/>
                <a:uLnTx/>
                <a:uFillTx/>
                <a:latin typeface="Bravo Engraved" pitchFamily="34" charset="0"/>
                <a:ea typeface="+mn-ea"/>
                <a:cs typeface="Arial" pitchFamily="34" charset="0"/>
              </a:endParaRPr>
            </a:p>
          </p:txBody>
        </p:sp>
        <p:pic>
          <p:nvPicPr>
            <p:cNvPr id="8" name="Znak">
              <a:extLst>
                <a:ext uri="{FF2B5EF4-FFF2-40B4-BE49-F238E27FC236}">
                  <a16:creationId xmlns:a16="http://schemas.microsoft.com/office/drawing/2014/main" id="{185E30CD-1C73-0FF0-4984-65E90CEF803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660254" y="3115655"/>
              <a:ext cx="998039" cy="1127730"/>
            </a:xfrm>
            <a:prstGeom prst="rect">
              <a:avLst/>
            </a:prstGeom>
          </p:spPr>
        </p:pic>
      </p:grpSp>
      <p:grpSp>
        <p:nvGrpSpPr>
          <p:cNvPr id="9" name="Vlajka">
            <a:extLst>
              <a:ext uri="{FF2B5EF4-FFF2-40B4-BE49-F238E27FC236}">
                <a16:creationId xmlns:a16="http://schemas.microsoft.com/office/drawing/2014/main" id="{32297C1F-F522-FA73-22FA-06DBB49A139C}"/>
              </a:ext>
            </a:extLst>
          </p:cNvPr>
          <p:cNvGrpSpPr/>
          <p:nvPr/>
        </p:nvGrpSpPr>
        <p:grpSpPr>
          <a:xfrm>
            <a:off x="8244000" y="2808000"/>
            <a:ext cx="2071691" cy="1402045"/>
            <a:chOff x="8916455" y="2788270"/>
            <a:chExt cx="2189526" cy="1481795"/>
          </a:xfrm>
          <a:effectLst>
            <a:outerShdw blurRad="50800" dist="114300" dir="2700000" algn="tl" rotWithShape="0">
              <a:prstClr val="black">
                <a:alpha val="50000"/>
              </a:prstClr>
            </a:outerShdw>
          </a:effectLst>
        </p:grpSpPr>
        <p:sp>
          <p:nvSpPr>
            <p:cNvPr id="10" name="Ovál VL">
              <a:extLst>
                <a:ext uri="{FF2B5EF4-FFF2-40B4-BE49-F238E27FC236}">
                  <a16:creationId xmlns:a16="http://schemas.microsoft.com/office/drawing/2014/main" id="{941852E2-C5FA-1F43-017F-1823949250A8}"/>
                </a:ext>
              </a:extLst>
            </p:cNvPr>
            <p:cNvSpPr/>
            <p:nvPr/>
          </p:nvSpPr>
          <p:spPr>
            <a:xfrm>
              <a:off x="8916455" y="2806080"/>
              <a:ext cx="2189526" cy="1463985"/>
            </a:xfrm>
            <a:prstGeom prst="ellipse">
              <a:avLst/>
            </a:prstGeom>
            <a:solidFill>
              <a:srgbClr val="FFF6C5"/>
            </a:solidFill>
            <a:ln w="19050">
              <a:solidFill>
                <a:srgbClr val="AF4E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867245" rtl="0" eaLnBrk="1" fontAlgn="auto" latinLnBrk="0" hangingPunct="1">
                <a:lnSpc>
                  <a:spcPct val="100000"/>
                </a:lnSpc>
                <a:spcBef>
                  <a:spcPts val="0"/>
                </a:spcBef>
                <a:spcAft>
                  <a:spcPts val="0"/>
                </a:spcAft>
                <a:buClrTx/>
                <a:buSzTx/>
                <a:buFontTx/>
                <a:buNone/>
                <a:tabLst/>
                <a:defRPr/>
              </a:pPr>
              <a:endParaRPr kumimoji="0" lang="sk-SK" sz="942" b="0" i="0" u="none" strike="noStrike" kern="1200" cap="none" spc="0" normalizeH="0" baseline="0" noProof="0">
                <a:ln>
                  <a:noFill/>
                </a:ln>
                <a:solidFill>
                  <a:prstClr val="white"/>
                </a:solidFill>
                <a:effectLst/>
                <a:uLnTx/>
                <a:uFillTx/>
                <a:latin typeface="Bravo Engraved" pitchFamily="34" charset="0"/>
                <a:ea typeface="+mn-ea"/>
                <a:cs typeface="Arial" pitchFamily="34" charset="0"/>
              </a:endParaRPr>
            </a:p>
          </p:txBody>
        </p:sp>
        <p:pic>
          <p:nvPicPr>
            <p:cNvPr id="11" name="Vlajka">
              <a:extLst>
                <a:ext uri="{FF2B5EF4-FFF2-40B4-BE49-F238E27FC236}">
                  <a16:creationId xmlns:a16="http://schemas.microsoft.com/office/drawing/2014/main" id="{FE7150DD-10FF-9142-0AF3-F1155CD1274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198975" y="2788270"/>
              <a:ext cx="1624486" cy="1459123"/>
            </a:xfrm>
            <a:prstGeom prst="rect">
              <a:avLst/>
            </a:prstGeom>
          </p:spPr>
        </p:pic>
      </p:grpSp>
      <p:sp>
        <p:nvSpPr>
          <p:cNvPr id="12" name="Hviezda">
            <a:extLst>
              <a:ext uri="{FF2B5EF4-FFF2-40B4-BE49-F238E27FC236}">
                <a16:creationId xmlns:a16="http://schemas.microsoft.com/office/drawing/2014/main" id="{2E083E14-F38F-5914-9C47-120A3038803F}"/>
              </a:ext>
            </a:extLst>
          </p:cNvPr>
          <p:cNvSpPr/>
          <p:nvPr/>
        </p:nvSpPr>
        <p:spPr>
          <a:xfrm>
            <a:off x="5454991" y="2905360"/>
            <a:ext cx="610501" cy="511883"/>
          </a:xfrm>
          <a:prstGeom prst="star4">
            <a:avLst/>
          </a:prstGeom>
          <a:solidFill>
            <a:srgbClr val="D5A03B"/>
          </a:solidFill>
          <a:ln>
            <a:solidFill>
              <a:schemeClr val="tx1"/>
            </a:solid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867245" rtl="0" eaLnBrk="1" fontAlgn="auto" latinLnBrk="0" hangingPunct="1">
              <a:lnSpc>
                <a:spcPct val="100000"/>
              </a:lnSpc>
              <a:spcBef>
                <a:spcPts val="0"/>
              </a:spcBef>
              <a:spcAft>
                <a:spcPts val="0"/>
              </a:spcAft>
              <a:buClrTx/>
              <a:buSzTx/>
              <a:buFontTx/>
              <a:buNone/>
              <a:tabLst/>
              <a:defRPr/>
            </a:pPr>
            <a:endParaRPr kumimoji="0" lang="sk-SK" sz="942" b="0" i="0" u="none" strike="noStrike" kern="1200" cap="none" spc="0" normalizeH="0" baseline="0" noProof="0">
              <a:ln>
                <a:noFill/>
              </a:ln>
              <a:solidFill>
                <a:prstClr val="white"/>
              </a:solidFill>
              <a:effectLst/>
              <a:uLnTx/>
              <a:uFillTx/>
              <a:latin typeface="Bravo Engraved" pitchFamily="34" charset="0"/>
              <a:ea typeface="+mn-ea"/>
              <a:cs typeface="Arial" pitchFamily="34" charset="0"/>
            </a:endParaRPr>
          </a:p>
        </p:txBody>
      </p:sp>
      <p:pic>
        <p:nvPicPr>
          <p:cNvPr id="13" name="Žalúzia">
            <a:extLst>
              <a:ext uri="{FF2B5EF4-FFF2-40B4-BE49-F238E27FC236}">
                <a16:creationId xmlns:a16="http://schemas.microsoft.com/office/drawing/2014/main" id="{3F1F1DEF-EB4C-CBC0-144E-BE80794BA6C1}"/>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0" y="0"/>
            <a:ext cx="11520487" cy="6480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Uvítanie ANG">
            <a:extLst>
              <a:ext uri="{FF2B5EF4-FFF2-40B4-BE49-F238E27FC236}">
                <a16:creationId xmlns:a16="http://schemas.microsoft.com/office/drawing/2014/main" id="{1253509C-DE56-60AF-2626-37EC3008DE00}"/>
              </a:ext>
            </a:extLst>
          </p:cNvPr>
          <p:cNvSpPr/>
          <p:nvPr/>
        </p:nvSpPr>
        <p:spPr>
          <a:xfrm>
            <a:off x="3563643" y="244496"/>
            <a:ext cx="4136069" cy="1107996"/>
          </a:xfrm>
          <a:prstGeom prst="rect">
            <a:avLst/>
          </a:prstGeom>
          <a:noFill/>
          <a:effectLst>
            <a:glow rad="127000">
              <a:srgbClr val="B98D6A"/>
            </a:glow>
          </a:effectLst>
        </p:spPr>
        <p:txBody>
          <a:bodyPr wrap="none">
            <a:spAutoFit/>
            <a:sp3d prstMaterial="plastic">
              <a:bevelT w="57150" h="38100" prst="hardEdge"/>
            </a:sp3d>
          </a:bodyPr>
          <a:lstStyle/>
          <a:p>
            <a:pPr marL="0" marR="0" lvl="0" indent="0" algn="ctr" defTabSz="290668" rtl="0" eaLnBrk="0" fontAlgn="base" latinLnBrk="0" hangingPunct="0">
              <a:lnSpc>
                <a:spcPct val="100000"/>
              </a:lnSpc>
              <a:spcBef>
                <a:spcPct val="0"/>
              </a:spcBef>
              <a:spcAft>
                <a:spcPct val="0"/>
              </a:spcAft>
              <a:buClrTx/>
              <a:buSzTx/>
              <a:buFontTx/>
              <a:buNone/>
              <a:tabLst/>
              <a:defRPr/>
            </a:pPr>
            <a:r>
              <a:rPr kumimoji="0" lang="sk-SK" sz="6600" b="0" i="0" u="none" strike="noStrike" kern="1200" cap="none" spc="0" normalizeH="0" baseline="0" noProof="0">
                <a:ln w="12700" cap="sq">
                  <a:solidFill>
                    <a:prstClr val="black">
                      <a:alpha val="85000"/>
                    </a:prstClr>
                  </a:solidFill>
                  <a:prstDash val="solid"/>
                  <a:miter lim="800000"/>
                </a:ln>
                <a:solidFill>
                  <a:srgbClr val="ED7D31">
                    <a:lumMod val="75000"/>
                  </a:srgbClr>
                </a:solidFill>
                <a:effectLst>
                  <a:glow rad="127000">
                    <a:srgbClr val="FFF6C5"/>
                  </a:glow>
                  <a:outerShdw blurRad="38100" dist="76200" dir="2700000" algn="tl" rotWithShape="0">
                    <a:prstClr val="black">
                      <a:alpha val="46000"/>
                    </a:prstClr>
                  </a:outerShdw>
                </a:effectLst>
                <a:uLnTx/>
                <a:uFillTx/>
                <a:latin typeface="Bravo Engraved" pitchFamily="34" charset="0"/>
                <a:ea typeface="+mn-ea"/>
                <a:cs typeface="Arial" pitchFamily="34" charset="0"/>
              </a:rPr>
              <a:t>WelcomE</a:t>
            </a:r>
          </a:p>
        </p:txBody>
      </p:sp>
      <p:pic>
        <p:nvPicPr>
          <p:cNvPr id="27" name="Turista Ax">
            <a:extLst>
              <a:ext uri="{FF2B5EF4-FFF2-40B4-BE49-F238E27FC236}">
                <a16:creationId xmlns:a16="http://schemas.microsoft.com/office/drawing/2014/main" id="{3411F33F-43AA-B632-248A-AAA6F0955E38}"/>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0" y="4320000"/>
            <a:ext cx="11520488" cy="2160091"/>
          </a:xfrm>
          <a:prstGeom prst="rect">
            <a:avLst/>
          </a:prstGeom>
        </p:spPr>
      </p:pic>
      <p:sp>
        <p:nvSpPr>
          <p:cNvPr id="17" name="Uvítanie ŠPA">
            <a:extLst>
              <a:ext uri="{FF2B5EF4-FFF2-40B4-BE49-F238E27FC236}">
                <a16:creationId xmlns:a16="http://schemas.microsoft.com/office/drawing/2014/main" id="{57978D54-7892-A90D-2846-99A3B6431DF9}"/>
              </a:ext>
            </a:extLst>
          </p:cNvPr>
          <p:cNvSpPr/>
          <p:nvPr/>
        </p:nvSpPr>
        <p:spPr>
          <a:xfrm>
            <a:off x="3302655" y="226912"/>
            <a:ext cx="4915128" cy="1107996"/>
          </a:xfrm>
          <a:prstGeom prst="rect">
            <a:avLst/>
          </a:prstGeom>
          <a:noFill/>
          <a:effectLst>
            <a:glow rad="127000">
              <a:srgbClr val="B98D6A"/>
            </a:glow>
          </a:effectLst>
        </p:spPr>
        <p:txBody>
          <a:bodyPr wrap="none">
            <a:spAutoFit/>
            <a:sp3d prstMaterial="plastic">
              <a:bevelT w="57150" h="38100" prst="hardEdge"/>
            </a:sp3d>
          </a:bodyPr>
          <a:lstStyle/>
          <a:p>
            <a:pPr marL="0" marR="0" lvl="0" indent="0" algn="ctr" defTabSz="290668" rtl="0" eaLnBrk="0" fontAlgn="base" latinLnBrk="0" hangingPunct="0">
              <a:lnSpc>
                <a:spcPct val="100000"/>
              </a:lnSpc>
              <a:spcBef>
                <a:spcPct val="0"/>
              </a:spcBef>
              <a:spcAft>
                <a:spcPct val="0"/>
              </a:spcAft>
              <a:buClrTx/>
              <a:buSzTx/>
              <a:buFontTx/>
              <a:buNone/>
              <a:tabLst/>
              <a:defRPr/>
            </a:pPr>
            <a:r>
              <a:rPr kumimoji="0" lang="sk-SK" sz="6600" b="0" i="0" u="none" strike="noStrike" kern="1200" cap="none" spc="0" normalizeH="0" baseline="0" noProof="0">
                <a:ln w="12700" cap="sq">
                  <a:solidFill>
                    <a:prstClr val="black">
                      <a:alpha val="85000"/>
                    </a:prstClr>
                  </a:solidFill>
                  <a:prstDash val="solid"/>
                  <a:miter lim="800000"/>
                </a:ln>
                <a:solidFill>
                  <a:srgbClr val="ED7D31">
                    <a:lumMod val="75000"/>
                  </a:srgbClr>
                </a:solidFill>
                <a:effectLst>
                  <a:glow rad="127000">
                    <a:srgbClr val="FFF6C5"/>
                  </a:glow>
                  <a:outerShdw blurRad="38100" dist="76200" dir="2700000" algn="tl" rotWithShape="0">
                    <a:prstClr val="black">
                      <a:alpha val="46000"/>
                    </a:prstClr>
                  </a:outerShdw>
                </a:effectLst>
                <a:uLnTx/>
                <a:uFillTx/>
                <a:latin typeface="Bravo Engraved" pitchFamily="34" charset="0"/>
                <a:ea typeface="+mn-ea"/>
                <a:cs typeface="Arial" pitchFamily="34" charset="0"/>
              </a:rPr>
              <a:t>BienvenidO</a:t>
            </a:r>
          </a:p>
        </p:txBody>
      </p:sp>
      <p:pic>
        <p:nvPicPr>
          <p:cNvPr id="33" name="Turista Šx">
            <a:extLst>
              <a:ext uri="{FF2B5EF4-FFF2-40B4-BE49-F238E27FC236}">
                <a16:creationId xmlns:a16="http://schemas.microsoft.com/office/drawing/2014/main" id="{99F68F1A-AD3C-DCBD-D0F4-3B8774E593B1}"/>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0" y="4320000"/>
            <a:ext cx="11520488" cy="2160091"/>
          </a:xfrm>
          <a:prstGeom prst="rect">
            <a:avLst/>
          </a:prstGeom>
        </p:spPr>
      </p:pic>
      <p:sp>
        <p:nvSpPr>
          <p:cNvPr id="19" name="Uvítanie SLO">
            <a:extLst>
              <a:ext uri="{FF2B5EF4-FFF2-40B4-BE49-F238E27FC236}">
                <a16:creationId xmlns:a16="http://schemas.microsoft.com/office/drawing/2014/main" id="{8085C25C-56EE-BD7C-6637-2F2C22F46B15}"/>
              </a:ext>
            </a:extLst>
          </p:cNvPr>
          <p:cNvSpPr/>
          <p:nvPr/>
        </p:nvSpPr>
        <p:spPr>
          <a:xfrm>
            <a:off x="3973512" y="224509"/>
            <a:ext cx="3573414" cy="1107996"/>
          </a:xfrm>
          <a:prstGeom prst="rect">
            <a:avLst/>
          </a:prstGeom>
          <a:noFill/>
          <a:effectLst>
            <a:glow rad="127000">
              <a:srgbClr val="B98D6A"/>
            </a:glow>
          </a:effectLst>
        </p:spPr>
        <p:txBody>
          <a:bodyPr wrap="none">
            <a:spAutoFit/>
            <a:sp3d prstMaterial="plastic">
              <a:bevelT w="57150" h="38100" prst="hardEdge"/>
            </a:sp3d>
          </a:bodyPr>
          <a:lstStyle/>
          <a:p>
            <a:pPr marL="0" marR="0" lvl="0" indent="0" algn="ctr" defTabSz="290668" rtl="0" eaLnBrk="0" fontAlgn="base" latinLnBrk="0" hangingPunct="0">
              <a:lnSpc>
                <a:spcPct val="100000"/>
              </a:lnSpc>
              <a:spcBef>
                <a:spcPct val="0"/>
              </a:spcBef>
              <a:spcAft>
                <a:spcPct val="0"/>
              </a:spcAft>
              <a:buClrTx/>
              <a:buSzTx/>
              <a:buFontTx/>
              <a:buNone/>
              <a:tabLst/>
              <a:defRPr/>
            </a:pPr>
            <a:r>
              <a:rPr kumimoji="0" lang="sk-SK" sz="6600" b="0" i="0" u="none" strike="noStrike" kern="1200" cap="none" spc="0" normalizeH="0" baseline="0" noProof="0">
                <a:ln w="12700" cap="sq">
                  <a:solidFill>
                    <a:prstClr val="black">
                      <a:alpha val="85000"/>
                    </a:prstClr>
                  </a:solidFill>
                  <a:prstDash val="solid"/>
                  <a:miter lim="800000"/>
                </a:ln>
                <a:solidFill>
                  <a:srgbClr val="ED7D31">
                    <a:lumMod val="75000"/>
                  </a:srgbClr>
                </a:solidFill>
                <a:effectLst>
                  <a:glow rad="127000">
                    <a:srgbClr val="FFF6C5"/>
                  </a:glow>
                  <a:outerShdw blurRad="38100" dist="76200" dir="2700000" algn="tl" rotWithShape="0">
                    <a:prstClr val="black">
                      <a:alpha val="46000"/>
                    </a:prstClr>
                  </a:outerShdw>
                </a:effectLst>
                <a:uLnTx/>
                <a:uFillTx/>
                <a:latin typeface="Bravo Engraved" pitchFamily="34" charset="0"/>
                <a:ea typeface="+mn-ea"/>
                <a:cs typeface="Arial" pitchFamily="34" charset="0"/>
              </a:rPr>
              <a:t>VitajtE</a:t>
            </a:r>
          </a:p>
        </p:txBody>
      </p:sp>
      <p:pic>
        <p:nvPicPr>
          <p:cNvPr id="31" name="Turista Sx">
            <a:extLst>
              <a:ext uri="{FF2B5EF4-FFF2-40B4-BE49-F238E27FC236}">
                <a16:creationId xmlns:a16="http://schemas.microsoft.com/office/drawing/2014/main" id="{CF2E1867-9390-B946-8527-D7E13AFB6B2A}"/>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0" y="4320000"/>
            <a:ext cx="11520488" cy="2160091"/>
          </a:xfrm>
          <a:prstGeom prst="rect">
            <a:avLst/>
          </a:prstGeom>
        </p:spPr>
      </p:pic>
      <p:pic>
        <p:nvPicPr>
          <p:cNvPr id="21" name="Divák">
            <a:extLst>
              <a:ext uri="{FF2B5EF4-FFF2-40B4-BE49-F238E27FC236}">
                <a16:creationId xmlns:a16="http://schemas.microsoft.com/office/drawing/2014/main" id="{F39D921F-1058-8287-00FF-C111BBA7DFA4}"/>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p:blipFill>
        <p:spPr>
          <a:xfrm>
            <a:off x="359079" y="830068"/>
            <a:ext cx="4112322" cy="3831353"/>
          </a:xfrm>
          <a:prstGeom prst="rect">
            <a:avLst/>
          </a:prstGeom>
        </p:spPr>
      </p:pic>
      <p:pic>
        <p:nvPicPr>
          <p:cNvPr id="22" name="Destinácie">
            <a:extLst>
              <a:ext uri="{FF2B5EF4-FFF2-40B4-BE49-F238E27FC236}">
                <a16:creationId xmlns:a16="http://schemas.microsoft.com/office/drawing/2014/main" id="{1F4F38FE-B1C7-14B5-55B2-F0414D438820}"/>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7176957" y="1543267"/>
            <a:ext cx="3284704" cy="2229435"/>
          </a:xfrm>
          <a:prstGeom prst="rect">
            <a:avLst/>
          </a:prstGeom>
        </p:spPr>
      </p:pic>
      <p:sp>
        <p:nvSpPr>
          <p:cNvPr id="23" name="Číslo">
            <a:extLst>
              <a:ext uri="{FF2B5EF4-FFF2-40B4-BE49-F238E27FC236}">
                <a16:creationId xmlns:a16="http://schemas.microsoft.com/office/drawing/2014/main" id="{FBCFAF51-A153-869C-C90A-9659CDC8764C}"/>
              </a:ext>
            </a:extLst>
          </p:cNvPr>
          <p:cNvSpPr/>
          <p:nvPr/>
        </p:nvSpPr>
        <p:spPr>
          <a:xfrm>
            <a:off x="4922654" y="3526091"/>
            <a:ext cx="1675130" cy="891648"/>
          </a:xfrm>
          <a:prstGeom prst="ellipse">
            <a:avLst/>
          </a:prstGeom>
          <a:solidFill>
            <a:srgbClr val="C55A11"/>
          </a:solidFill>
          <a:ln w="31750" cap="flat" cmpd="sng" algn="ctr">
            <a:solidFill>
              <a:schemeClr val="bg1"/>
            </a:solidFill>
            <a:prstDash val="solid"/>
            <a:miter lim="800000"/>
          </a:ln>
          <a:effectLst>
            <a:outerShdw blurRad="63500" dist="101600" dir="2700000" algn="tl" rotWithShape="0">
              <a:prstClr val="black">
                <a:alpha val="55000"/>
              </a:prstClr>
            </a:outerShdw>
          </a:effectLst>
        </p:spPr>
        <p:txBody>
          <a:bodyPr rtlCol="0" anchor="ctr"/>
          <a:lstStyle/>
          <a:p>
            <a:pPr marL="0" marR="0" lvl="0" indent="0" algn="ctr" defTabSz="328897" rtl="0" eaLnBrk="1" fontAlgn="auto" latinLnBrk="0" hangingPunct="1">
              <a:lnSpc>
                <a:spcPct val="100000"/>
              </a:lnSpc>
              <a:spcBef>
                <a:spcPts val="0"/>
              </a:spcBef>
              <a:spcAft>
                <a:spcPts val="0"/>
              </a:spcAft>
              <a:buClrTx/>
              <a:buSzTx/>
              <a:buFontTx/>
              <a:buNone/>
              <a:tabLst/>
              <a:defRPr/>
            </a:pPr>
            <a:r>
              <a:rPr kumimoji="0" lang="sk-SK" sz="4800" b="0" i="0" u="none" strike="noStrike" kern="0" cap="none" spc="0" normalizeH="0" baseline="0" noProof="0">
                <a:ln>
                  <a:solidFill>
                    <a:prstClr val="black"/>
                  </a:solidFill>
                </a:ln>
                <a:solidFill>
                  <a:srgbClr val="FFF6C5"/>
                </a:solidFill>
                <a:effectLst>
                  <a:outerShdw blurRad="50800" dist="38100" dir="2700000" algn="tl" rotWithShape="0">
                    <a:prstClr val="black">
                      <a:alpha val="40000"/>
                    </a:prstClr>
                  </a:outerShdw>
                </a:effectLst>
                <a:uLnTx/>
                <a:uFillTx/>
                <a:latin typeface="Balloon XBd BT" pitchFamily="66" charset="-18"/>
                <a:ea typeface="+mn-ea"/>
                <a:cs typeface="Arial" pitchFamily="34" charset="0"/>
              </a:rPr>
              <a:t>17</a:t>
            </a:r>
          </a:p>
        </p:txBody>
      </p:sp>
      <p:sp>
        <p:nvSpPr>
          <p:cNvPr id="24" name="Autor">
            <a:extLst>
              <a:ext uri="{FF2B5EF4-FFF2-40B4-BE49-F238E27FC236}">
                <a16:creationId xmlns:a16="http://schemas.microsoft.com/office/drawing/2014/main" id="{92BF2372-71E7-5B10-0A68-361A96BC3CEB}"/>
              </a:ext>
            </a:extLst>
          </p:cNvPr>
          <p:cNvSpPr txBox="1"/>
          <p:nvPr/>
        </p:nvSpPr>
        <p:spPr>
          <a:xfrm rot="21043979">
            <a:off x="7604813" y="3491755"/>
            <a:ext cx="3284704" cy="369332"/>
          </a:xfrm>
          <a:prstGeom prst="rect">
            <a:avLst/>
          </a:prstGeom>
          <a:solidFill>
            <a:srgbClr val="FEFDFC"/>
          </a:solidFill>
          <a:ln w="19050">
            <a:solidFill>
              <a:schemeClr val="accent2">
                <a:lumMod val="50000"/>
              </a:schemeClr>
            </a:solidFill>
          </a:ln>
        </p:spPr>
        <p:txBody>
          <a:bodyPr wrap="square" rtlCol="0" anchor="ctr">
            <a:spAutoFit/>
          </a:bodyPr>
          <a:lstStyle/>
          <a:p>
            <a:pPr marL="0" marR="0" lvl="0" indent="0" algn="ctr" defTabSz="867245" rtl="0" eaLnBrk="1" fontAlgn="auto" latinLnBrk="0" hangingPunct="1">
              <a:lnSpc>
                <a:spcPct val="100000"/>
              </a:lnSpc>
              <a:spcBef>
                <a:spcPts val="0"/>
              </a:spcBef>
              <a:spcAft>
                <a:spcPts val="0"/>
              </a:spcAft>
              <a:buClrTx/>
              <a:buSzTx/>
              <a:buFontTx/>
              <a:buNone/>
              <a:tabLst/>
              <a:defRPr/>
            </a:pPr>
            <a:r>
              <a:rPr kumimoji="0" lang="sk-SK" sz="1800" b="1" i="1" u="none" strike="noStrike" kern="1200" cap="none" spc="0" normalizeH="0" baseline="0" noProof="0">
                <a:ln>
                  <a:noFill/>
                </a:ln>
                <a:solidFill>
                  <a:srgbClr val="ED7D31">
                    <a:lumMod val="50000"/>
                  </a:srgbClr>
                </a:solidFill>
                <a:effectLst/>
                <a:uLnTx/>
                <a:uFillTx/>
                <a:latin typeface="Tekton Pro Ext" pitchFamily="34" charset="0"/>
                <a:ea typeface="+mn-ea"/>
                <a:cs typeface="Arial" pitchFamily="34" charset="0"/>
              </a:rPr>
              <a:t>Steve Rumpler / Slovakia</a:t>
            </a:r>
          </a:p>
        </p:txBody>
      </p:sp>
      <p:pic>
        <p:nvPicPr>
          <p:cNvPr id="14" name="Rám">
            <a:extLst>
              <a:ext uri="{FF2B5EF4-FFF2-40B4-BE49-F238E27FC236}">
                <a16:creationId xmlns:a16="http://schemas.microsoft.com/office/drawing/2014/main" id="{1DDE23D7-7990-3E08-F3B6-187130CC6B21}"/>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 y="0"/>
            <a:ext cx="11520487" cy="6480175"/>
          </a:xfrm>
          <a:prstGeom prst="rect">
            <a:avLst/>
          </a:prstGeom>
        </p:spPr>
      </p:pic>
    </p:spTree>
  </p:cSld>
  <p:clrMapOvr>
    <a:masterClrMapping/>
  </p:clrMapOvr>
  <p:transition spd="slow" advClick="0" advTm="32000">
    <p:sndAc>
      <p:stSnd loop="1">
        <p:snd r:embed="rId2" name="Soft Meditation Backgroind Music.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500"/>
                                  </p:stCondLst>
                                  <p:iterate type="lt">
                                    <p:tmAbs val="400"/>
                                  </p:iterate>
                                  <p:childTnLst>
                                    <p:set>
                                      <p:cBhvr>
                                        <p:cTn id="6" dur="1" fill="hold">
                                          <p:stCondLst>
                                            <p:cond delay="0"/>
                                          </p:stCondLst>
                                        </p:cTn>
                                        <p:tgtEl>
                                          <p:spTgt spid="15"/>
                                        </p:tgtEl>
                                        <p:attrNameLst>
                                          <p:attrName>style.visibility</p:attrName>
                                        </p:attrNameLst>
                                      </p:cBhvr>
                                      <p:to>
                                        <p:strVal val="visible"/>
                                      </p:to>
                                    </p:set>
                                  </p:childTnLst>
                                </p:cTn>
                              </p:par>
                            </p:childTnLst>
                          </p:cTn>
                        </p:par>
                        <p:par>
                          <p:cTn id="7" fill="hold">
                            <p:stCondLst>
                              <p:cond delay="2901"/>
                            </p:stCondLst>
                            <p:childTnLst>
                              <p:par>
                                <p:cTn id="8" presetID="16" presetClass="entr" presetSubtype="21" fill="hold" nodeType="afterEffect">
                                  <p:stCondLst>
                                    <p:cond delay="250"/>
                                  </p:stCondLst>
                                  <p:childTnLst>
                                    <p:set>
                                      <p:cBhvr>
                                        <p:cTn id="9" dur="1" fill="hold">
                                          <p:stCondLst>
                                            <p:cond delay="0"/>
                                          </p:stCondLst>
                                        </p:cTn>
                                        <p:tgtEl>
                                          <p:spTgt spid="27"/>
                                        </p:tgtEl>
                                        <p:attrNameLst>
                                          <p:attrName>style.visibility</p:attrName>
                                        </p:attrNameLst>
                                      </p:cBhvr>
                                      <p:to>
                                        <p:strVal val="visible"/>
                                      </p:to>
                                    </p:set>
                                    <p:animEffect transition="in" filter="barn(inVertical)">
                                      <p:cBhvr>
                                        <p:cTn id="10" dur="1500"/>
                                        <p:tgtEl>
                                          <p:spTgt spid="27"/>
                                        </p:tgtEl>
                                      </p:cBhvr>
                                    </p:animEffect>
                                  </p:childTnLst>
                                </p:cTn>
                              </p:par>
                            </p:childTnLst>
                          </p:cTn>
                        </p:par>
                        <p:par>
                          <p:cTn id="11" fill="hold">
                            <p:stCondLst>
                              <p:cond delay="4651"/>
                            </p:stCondLst>
                            <p:childTnLst>
                              <p:par>
                                <p:cTn id="12" presetID="47" presetClass="entr" presetSubtype="0" fill="hold" nodeType="afterEffect">
                                  <p:stCondLst>
                                    <p:cond delay="500"/>
                                  </p:stCondLst>
                                  <p:childTnLst>
                                    <p:set>
                                      <p:cBhvr>
                                        <p:cTn id="13" dur="1" fill="hold">
                                          <p:stCondLst>
                                            <p:cond delay="0"/>
                                          </p:stCondLst>
                                        </p:cTn>
                                        <p:tgtEl>
                                          <p:spTgt spid="22"/>
                                        </p:tgtEl>
                                        <p:attrNameLst>
                                          <p:attrName>style.visibility</p:attrName>
                                        </p:attrNameLst>
                                      </p:cBhvr>
                                      <p:to>
                                        <p:strVal val="visible"/>
                                      </p:to>
                                    </p:set>
                                    <p:animEffect transition="in" filter="fade">
                                      <p:cBhvr>
                                        <p:cTn id="14" dur="1500"/>
                                        <p:tgtEl>
                                          <p:spTgt spid="22"/>
                                        </p:tgtEl>
                                      </p:cBhvr>
                                    </p:animEffect>
                                    <p:anim calcmode="lin" valueType="num">
                                      <p:cBhvr>
                                        <p:cTn id="15" dur="1500" fill="hold"/>
                                        <p:tgtEl>
                                          <p:spTgt spid="22"/>
                                        </p:tgtEl>
                                        <p:attrNameLst>
                                          <p:attrName>ppt_x</p:attrName>
                                        </p:attrNameLst>
                                      </p:cBhvr>
                                      <p:tavLst>
                                        <p:tav tm="0">
                                          <p:val>
                                            <p:strVal val="#ppt_x"/>
                                          </p:val>
                                        </p:tav>
                                        <p:tav tm="100000">
                                          <p:val>
                                            <p:strVal val="#ppt_x"/>
                                          </p:val>
                                        </p:tav>
                                      </p:tavLst>
                                    </p:anim>
                                    <p:anim calcmode="lin" valueType="num">
                                      <p:cBhvr>
                                        <p:cTn id="16" dur="1500" fill="hold"/>
                                        <p:tgtEl>
                                          <p:spTgt spid="22"/>
                                        </p:tgtEl>
                                        <p:attrNameLst>
                                          <p:attrName>ppt_y</p:attrName>
                                        </p:attrNameLst>
                                      </p:cBhvr>
                                      <p:tavLst>
                                        <p:tav tm="0">
                                          <p:val>
                                            <p:strVal val="#ppt_y-.1"/>
                                          </p:val>
                                        </p:tav>
                                        <p:tav tm="100000">
                                          <p:val>
                                            <p:strVal val="#ppt_y"/>
                                          </p:val>
                                        </p:tav>
                                      </p:tavLst>
                                    </p:anim>
                                  </p:childTnLst>
                                </p:cTn>
                              </p:par>
                            </p:childTnLst>
                          </p:cTn>
                        </p:par>
                        <p:par>
                          <p:cTn id="17" fill="hold">
                            <p:stCondLst>
                              <p:cond delay="6651"/>
                            </p:stCondLst>
                            <p:childTnLst>
                              <p:par>
                                <p:cTn id="18" presetID="22" presetClass="entr" presetSubtype="8" fill="hold" grpId="0"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wipe(left)">
                                      <p:cBhvr>
                                        <p:cTn id="20" dur="1500"/>
                                        <p:tgtEl>
                                          <p:spTgt spid="24"/>
                                        </p:tgtEl>
                                      </p:cBhvr>
                                    </p:animEffect>
                                  </p:childTnLst>
                                </p:cTn>
                              </p:par>
                            </p:childTnLst>
                          </p:cTn>
                        </p:par>
                        <p:par>
                          <p:cTn id="21" fill="hold">
                            <p:stCondLst>
                              <p:cond delay="8151"/>
                            </p:stCondLst>
                            <p:childTnLst>
                              <p:par>
                                <p:cTn id="22" presetID="21" presetClass="entr" presetSubtype="8" fill="hold" grpId="0" nodeType="afterEffect">
                                  <p:stCondLst>
                                    <p:cond delay="0"/>
                                  </p:stCondLst>
                                  <p:childTnLst>
                                    <p:set>
                                      <p:cBhvr>
                                        <p:cTn id="23" dur="1" fill="hold">
                                          <p:stCondLst>
                                            <p:cond delay="0"/>
                                          </p:stCondLst>
                                        </p:cTn>
                                        <p:tgtEl>
                                          <p:spTgt spid="23"/>
                                        </p:tgtEl>
                                        <p:attrNameLst>
                                          <p:attrName>style.visibility</p:attrName>
                                        </p:attrNameLst>
                                      </p:cBhvr>
                                      <p:to>
                                        <p:strVal val="visible"/>
                                      </p:to>
                                    </p:set>
                                    <p:animEffect transition="in" filter="wheel(8)">
                                      <p:cBhvr>
                                        <p:cTn id="24" dur="2000"/>
                                        <p:tgtEl>
                                          <p:spTgt spid="23"/>
                                        </p:tgtEl>
                                      </p:cBhvr>
                                    </p:animEffect>
                                  </p:childTnLst>
                                </p:cTn>
                              </p:par>
                            </p:childTnLst>
                          </p:cTn>
                        </p:par>
                        <p:par>
                          <p:cTn id="25" fill="hold">
                            <p:stCondLst>
                              <p:cond delay="10151"/>
                            </p:stCondLst>
                            <p:childTnLst>
                              <p:par>
                                <p:cTn id="26" presetID="10" presetClass="exit" presetSubtype="0" fill="hold" grpId="1" nodeType="afterEffect">
                                  <p:stCondLst>
                                    <p:cond delay="0"/>
                                  </p:stCondLst>
                                  <p:iterate type="lt">
                                    <p:tmPct val="0"/>
                                  </p:iterate>
                                  <p:childTnLst>
                                    <p:animEffect transition="out" filter="fade">
                                      <p:cBhvr>
                                        <p:cTn id="27" dur="1500"/>
                                        <p:tgtEl>
                                          <p:spTgt spid="15"/>
                                        </p:tgtEl>
                                      </p:cBhvr>
                                    </p:animEffect>
                                    <p:set>
                                      <p:cBhvr>
                                        <p:cTn id="28" dur="1" fill="hold">
                                          <p:stCondLst>
                                            <p:cond delay="1499"/>
                                          </p:stCondLst>
                                        </p:cTn>
                                        <p:tgtEl>
                                          <p:spTgt spid="15"/>
                                        </p:tgtEl>
                                        <p:attrNameLst>
                                          <p:attrName>style.visibility</p:attrName>
                                        </p:attrNameLst>
                                      </p:cBhvr>
                                      <p:to>
                                        <p:strVal val="hidden"/>
                                      </p:to>
                                    </p:set>
                                  </p:childTnLst>
                                </p:cTn>
                              </p:par>
                              <p:par>
                                <p:cTn id="29" presetID="10" presetClass="exit" presetSubtype="0" fill="hold" nodeType="withEffect">
                                  <p:stCondLst>
                                    <p:cond delay="0"/>
                                  </p:stCondLst>
                                  <p:childTnLst>
                                    <p:animEffect transition="out" filter="fade">
                                      <p:cBhvr>
                                        <p:cTn id="30" dur="1500"/>
                                        <p:tgtEl>
                                          <p:spTgt spid="27"/>
                                        </p:tgtEl>
                                      </p:cBhvr>
                                    </p:animEffect>
                                    <p:set>
                                      <p:cBhvr>
                                        <p:cTn id="31" dur="1" fill="hold">
                                          <p:stCondLst>
                                            <p:cond delay="1499"/>
                                          </p:stCondLst>
                                        </p:cTn>
                                        <p:tgtEl>
                                          <p:spTgt spid="27"/>
                                        </p:tgtEl>
                                        <p:attrNameLst>
                                          <p:attrName>style.visibility</p:attrName>
                                        </p:attrNameLst>
                                      </p:cBhvr>
                                      <p:to>
                                        <p:strVal val="hidden"/>
                                      </p:to>
                                    </p:set>
                                  </p:childTnLst>
                                </p:cTn>
                              </p:par>
                            </p:childTnLst>
                          </p:cTn>
                        </p:par>
                        <p:par>
                          <p:cTn id="32" fill="hold">
                            <p:stCondLst>
                              <p:cond delay="11651"/>
                            </p:stCondLst>
                            <p:childTnLst>
                              <p:par>
                                <p:cTn id="33" presetID="10" presetClass="entr" presetSubtype="0" fill="hold" grpId="1" nodeType="afterEffect">
                                  <p:stCondLst>
                                    <p:cond delay="0"/>
                                  </p:stCondLst>
                                  <p:iterate type="lt">
                                    <p:tmPct val="0"/>
                                  </p:iterate>
                                  <p:childTnLst>
                                    <p:set>
                                      <p:cBhvr>
                                        <p:cTn id="34" dur="1" fill="hold">
                                          <p:stCondLst>
                                            <p:cond delay="0"/>
                                          </p:stCondLst>
                                        </p:cTn>
                                        <p:tgtEl>
                                          <p:spTgt spid="17"/>
                                        </p:tgtEl>
                                        <p:attrNameLst>
                                          <p:attrName>style.visibility</p:attrName>
                                        </p:attrNameLst>
                                      </p:cBhvr>
                                      <p:to>
                                        <p:strVal val="visible"/>
                                      </p:to>
                                    </p:set>
                                    <p:animEffect transition="in" filter="fade">
                                      <p:cBhvr>
                                        <p:cTn id="35" dur="1000"/>
                                        <p:tgtEl>
                                          <p:spTgt spid="17"/>
                                        </p:tgtEl>
                                      </p:cBhvr>
                                    </p:animEffect>
                                  </p:childTnLst>
                                </p:cTn>
                              </p:par>
                            </p:childTnLst>
                          </p:cTn>
                        </p:par>
                        <p:par>
                          <p:cTn id="36" fill="hold">
                            <p:stCondLst>
                              <p:cond delay="12651"/>
                            </p:stCondLst>
                            <p:childTnLst>
                              <p:par>
                                <p:cTn id="37" presetID="16" presetClass="entr" presetSubtype="21" fill="hold" nodeType="afterEffect">
                                  <p:stCondLst>
                                    <p:cond delay="249"/>
                                  </p:stCondLst>
                                  <p:childTnLst>
                                    <p:set>
                                      <p:cBhvr>
                                        <p:cTn id="38" dur="1" fill="hold">
                                          <p:stCondLst>
                                            <p:cond delay="0"/>
                                          </p:stCondLst>
                                        </p:cTn>
                                        <p:tgtEl>
                                          <p:spTgt spid="33"/>
                                        </p:tgtEl>
                                        <p:attrNameLst>
                                          <p:attrName>style.visibility</p:attrName>
                                        </p:attrNameLst>
                                      </p:cBhvr>
                                      <p:to>
                                        <p:strVal val="visible"/>
                                      </p:to>
                                    </p:set>
                                    <p:animEffect transition="in" filter="barn(inVertical)">
                                      <p:cBhvr>
                                        <p:cTn id="39" dur="1500"/>
                                        <p:tgtEl>
                                          <p:spTgt spid="33"/>
                                        </p:tgtEl>
                                      </p:cBhvr>
                                    </p:animEffect>
                                  </p:childTnLst>
                                </p:cTn>
                              </p:par>
                              <p:par>
                                <p:cTn id="40" presetID="10" presetClass="exit" presetSubtype="0" fill="hold" grpId="0" nodeType="withEffect">
                                  <p:stCondLst>
                                    <p:cond delay="3000"/>
                                  </p:stCondLst>
                                  <p:iterate type="lt">
                                    <p:tmPct val="0"/>
                                  </p:iterate>
                                  <p:childTnLst>
                                    <p:animEffect transition="out" filter="fade">
                                      <p:cBhvr>
                                        <p:cTn id="41" dur="1000"/>
                                        <p:tgtEl>
                                          <p:spTgt spid="17"/>
                                        </p:tgtEl>
                                      </p:cBhvr>
                                    </p:animEffect>
                                    <p:set>
                                      <p:cBhvr>
                                        <p:cTn id="42" dur="1" fill="hold">
                                          <p:stCondLst>
                                            <p:cond delay="999"/>
                                          </p:stCondLst>
                                        </p:cTn>
                                        <p:tgtEl>
                                          <p:spTgt spid="17"/>
                                        </p:tgtEl>
                                        <p:attrNameLst>
                                          <p:attrName>style.visibility</p:attrName>
                                        </p:attrNameLst>
                                      </p:cBhvr>
                                      <p:to>
                                        <p:strVal val="hidden"/>
                                      </p:to>
                                    </p:set>
                                  </p:childTnLst>
                                </p:cTn>
                              </p:par>
                              <p:par>
                                <p:cTn id="43" presetID="10" presetClass="exit" presetSubtype="0" fill="hold" nodeType="withEffect">
                                  <p:stCondLst>
                                    <p:cond delay="3000"/>
                                  </p:stCondLst>
                                  <p:childTnLst>
                                    <p:animEffect transition="out" filter="fade">
                                      <p:cBhvr>
                                        <p:cTn id="44" dur="1000"/>
                                        <p:tgtEl>
                                          <p:spTgt spid="33"/>
                                        </p:tgtEl>
                                      </p:cBhvr>
                                    </p:animEffect>
                                    <p:set>
                                      <p:cBhvr>
                                        <p:cTn id="45" dur="1" fill="hold">
                                          <p:stCondLst>
                                            <p:cond delay="999"/>
                                          </p:stCondLst>
                                        </p:cTn>
                                        <p:tgtEl>
                                          <p:spTgt spid="33"/>
                                        </p:tgtEl>
                                        <p:attrNameLst>
                                          <p:attrName>style.visibility</p:attrName>
                                        </p:attrNameLst>
                                      </p:cBhvr>
                                      <p:to>
                                        <p:strVal val="hidden"/>
                                      </p:to>
                                    </p:set>
                                  </p:childTnLst>
                                </p:cTn>
                              </p:par>
                            </p:childTnLst>
                          </p:cTn>
                        </p:par>
                        <p:par>
                          <p:cTn id="46" fill="hold">
                            <p:stCondLst>
                              <p:cond delay="16651"/>
                            </p:stCondLst>
                            <p:childTnLst>
                              <p:par>
                                <p:cTn id="47" presetID="10" presetClass="entr" presetSubtype="0" fill="hold" grpId="0" nodeType="afterEffect">
                                  <p:stCondLst>
                                    <p:cond delay="0"/>
                                  </p:stCondLst>
                                  <p:iterate type="lt">
                                    <p:tmPct val="0"/>
                                  </p:iterate>
                                  <p:childTnLst>
                                    <p:set>
                                      <p:cBhvr>
                                        <p:cTn id="48" dur="1" fill="hold">
                                          <p:stCondLst>
                                            <p:cond delay="0"/>
                                          </p:stCondLst>
                                        </p:cTn>
                                        <p:tgtEl>
                                          <p:spTgt spid="19"/>
                                        </p:tgtEl>
                                        <p:attrNameLst>
                                          <p:attrName>style.visibility</p:attrName>
                                        </p:attrNameLst>
                                      </p:cBhvr>
                                      <p:to>
                                        <p:strVal val="visible"/>
                                      </p:to>
                                    </p:set>
                                    <p:animEffect transition="in" filter="fade">
                                      <p:cBhvr>
                                        <p:cTn id="49" dur="1000"/>
                                        <p:tgtEl>
                                          <p:spTgt spid="19"/>
                                        </p:tgtEl>
                                      </p:cBhvr>
                                    </p:animEffect>
                                  </p:childTnLst>
                                </p:cTn>
                              </p:par>
                            </p:childTnLst>
                          </p:cTn>
                        </p:par>
                        <p:par>
                          <p:cTn id="50" fill="hold">
                            <p:stCondLst>
                              <p:cond delay="17651"/>
                            </p:stCondLst>
                            <p:childTnLst>
                              <p:par>
                                <p:cTn id="51" presetID="16" presetClass="entr" presetSubtype="21" fill="hold" nodeType="afterEffect">
                                  <p:stCondLst>
                                    <p:cond delay="249"/>
                                  </p:stCondLst>
                                  <p:childTnLst>
                                    <p:set>
                                      <p:cBhvr>
                                        <p:cTn id="52" dur="1" fill="hold">
                                          <p:stCondLst>
                                            <p:cond delay="0"/>
                                          </p:stCondLst>
                                        </p:cTn>
                                        <p:tgtEl>
                                          <p:spTgt spid="31"/>
                                        </p:tgtEl>
                                        <p:attrNameLst>
                                          <p:attrName>style.visibility</p:attrName>
                                        </p:attrNameLst>
                                      </p:cBhvr>
                                      <p:to>
                                        <p:strVal val="visible"/>
                                      </p:to>
                                    </p:set>
                                    <p:animEffect transition="in" filter="barn(inVertical)">
                                      <p:cBhvr>
                                        <p:cTn id="53" dur="1500"/>
                                        <p:tgtEl>
                                          <p:spTgt spid="31"/>
                                        </p:tgtEl>
                                      </p:cBhvr>
                                    </p:animEffect>
                                  </p:childTnLst>
                                </p:cTn>
                              </p:par>
                              <p:par>
                                <p:cTn id="54" presetID="10" presetClass="exit" presetSubtype="0" fill="hold" grpId="1" nodeType="withEffect">
                                  <p:stCondLst>
                                    <p:cond delay="3000"/>
                                  </p:stCondLst>
                                  <p:iterate type="lt">
                                    <p:tmPct val="0"/>
                                  </p:iterate>
                                  <p:childTnLst>
                                    <p:animEffect transition="out" filter="fade">
                                      <p:cBhvr>
                                        <p:cTn id="55" dur="1000"/>
                                        <p:tgtEl>
                                          <p:spTgt spid="19"/>
                                        </p:tgtEl>
                                      </p:cBhvr>
                                    </p:animEffect>
                                    <p:set>
                                      <p:cBhvr>
                                        <p:cTn id="56" dur="1" fill="hold">
                                          <p:stCondLst>
                                            <p:cond delay="999"/>
                                          </p:stCondLst>
                                        </p:cTn>
                                        <p:tgtEl>
                                          <p:spTgt spid="19"/>
                                        </p:tgtEl>
                                        <p:attrNameLst>
                                          <p:attrName>style.visibility</p:attrName>
                                        </p:attrNameLst>
                                      </p:cBhvr>
                                      <p:to>
                                        <p:strVal val="hidden"/>
                                      </p:to>
                                    </p:set>
                                  </p:childTnLst>
                                </p:cTn>
                              </p:par>
                              <p:par>
                                <p:cTn id="57" presetID="10" presetClass="exit" presetSubtype="0" fill="hold" nodeType="withEffect">
                                  <p:stCondLst>
                                    <p:cond delay="3000"/>
                                  </p:stCondLst>
                                  <p:childTnLst>
                                    <p:animEffect transition="out" filter="fade">
                                      <p:cBhvr>
                                        <p:cTn id="58" dur="1000"/>
                                        <p:tgtEl>
                                          <p:spTgt spid="31"/>
                                        </p:tgtEl>
                                      </p:cBhvr>
                                    </p:animEffect>
                                    <p:set>
                                      <p:cBhvr>
                                        <p:cTn id="59" dur="1" fill="hold">
                                          <p:stCondLst>
                                            <p:cond delay="999"/>
                                          </p:stCondLst>
                                        </p:cTn>
                                        <p:tgtEl>
                                          <p:spTgt spid="31"/>
                                        </p:tgtEl>
                                        <p:attrNameLst>
                                          <p:attrName>style.visibility</p:attrName>
                                        </p:attrNameLst>
                                      </p:cBhvr>
                                      <p:to>
                                        <p:strVal val="hidden"/>
                                      </p:to>
                                    </p:set>
                                  </p:childTnLst>
                                </p:cTn>
                              </p:par>
                              <p:par>
                                <p:cTn id="60" presetID="10" presetClass="exit" presetSubtype="0" fill="hold" grpId="1" nodeType="withEffect">
                                  <p:stCondLst>
                                    <p:cond delay="3000"/>
                                  </p:stCondLst>
                                  <p:childTnLst>
                                    <p:animEffect transition="out" filter="fade">
                                      <p:cBhvr>
                                        <p:cTn id="61" dur="1000"/>
                                        <p:tgtEl>
                                          <p:spTgt spid="23"/>
                                        </p:tgtEl>
                                      </p:cBhvr>
                                    </p:animEffect>
                                    <p:set>
                                      <p:cBhvr>
                                        <p:cTn id="62" dur="1" fill="hold">
                                          <p:stCondLst>
                                            <p:cond delay="999"/>
                                          </p:stCondLst>
                                        </p:cTn>
                                        <p:tgtEl>
                                          <p:spTgt spid="23"/>
                                        </p:tgtEl>
                                        <p:attrNameLst>
                                          <p:attrName>style.visibility</p:attrName>
                                        </p:attrNameLst>
                                      </p:cBhvr>
                                      <p:to>
                                        <p:strVal val="hidden"/>
                                      </p:to>
                                    </p:set>
                                  </p:childTnLst>
                                </p:cTn>
                              </p:par>
                            </p:childTnLst>
                          </p:cTn>
                        </p:par>
                        <p:par>
                          <p:cTn id="63" fill="hold">
                            <p:stCondLst>
                              <p:cond delay="21651"/>
                            </p:stCondLst>
                            <p:childTnLst>
                              <p:par>
                                <p:cTn id="64" presetID="42" presetClass="path" presetSubtype="0" accel="50000" decel="50000" fill="hold" nodeType="afterEffect">
                                  <p:stCondLst>
                                    <p:cond delay="500"/>
                                  </p:stCondLst>
                                  <p:childTnLst>
                                    <p:animMotion origin="layout" path="M -7.39975E-7 3.12102E-6 L 1.93248 -0.64234 " pathEditMode="relative" rAng="0" ptsTypes="AA">
                                      <p:cBhvr>
                                        <p:cTn id="65" dur="3500" fill="hold"/>
                                        <p:tgtEl>
                                          <p:spTgt spid="21"/>
                                        </p:tgtEl>
                                        <p:attrNameLst>
                                          <p:attrName>ppt_x</p:attrName>
                                          <p:attrName>ppt_y</p:attrName>
                                        </p:attrNameLst>
                                      </p:cBhvr>
                                      <p:rCtr x="96624" y="-32117"/>
                                    </p:animMotion>
                                  </p:childTnLst>
                                </p:cTn>
                              </p:par>
                              <p:par>
                                <p:cTn id="66" presetID="10" presetClass="exit" presetSubtype="0" fill="hold" nodeType="withEffect">
                                  <p:stCondLst>
                                    <p:cond delay="500"/>
                                  </p:stCondLst>
                                  <p:childTnLst>
                                    <p:animEffect transition="out" filter="fade">
                                      <p:cBhvr>
                                        <p:cTn id="67" dur="3500"/>
                                        <p:tgtEl>
                                          <p:spTgt spid="21"/>
                                        </p:tgtEl>
                                      </p:cBhvr>
                                    </p:animEffect>
                                    <p:set>
                                      <p:cBhvr>
                                        <p:cTn id="68" dur="1" fill="hold">
                                          <p:stCondLst>
                                            <p:cond delay="3499"/>
                                          </p:stCondLst>
                                        </p:cTn>
                                        <p:tgtEl>
                                          <p:spTgt spid="21"/>
                                        </p:tgtEl>
                                        <p:attrNameLst>
                                          <p:attrName>style.visibility</p:attrName>
                                        </p:attrNameLst>
                                      </p:cBhvr>
                                      <p:to>
                                        <p:strVal val="hidden"/>
                                      </p:to>
                                    </p:set>
                                  </p:childTnLst>
                                </p:cTn>
                              </p:par>
                              <p:par>
                                <p:cTn id="69" presetID="53" presetClass="exit" presetSubtype="32" fill="hold" nodeType="withEffect">
                                  <p:stCondLst>
                                    <p:cond delay="500"/>
                                  </p:stCondLst>
                                  <p:childTnLst>
                                    <p:anim calcmode="lin" valueType="num">
                                      <p:cBhvr>
                                        <p:cTn id="70" dur="3500"/>
                                        <p:tgtEl>
                                          <p:spTgt spid="21"/>
                                        </p:tgtEl>
                                        <p:attrNameLst>
                                          <p:attrName>ppt_w</p:attrName>
                                        </p:attrNameLst>
                                      </p:cBhvr>
                                      <p:tavLst>
                                        <p:tav tm="0">
                                          <p:val>
                                            <p:strVal val="ppt_w"/>
                                          </p:val>
                                        </p:tav>
                                        <p:tav tm="100000">
                                          <p:val>
                                            <p:fltVal val="0"/>
                                          </p:val>
                                        </p:tav>
                                      </p:tavLst>
                                    </p:anim>
                                    <p:anim calcmode="lin" valueType="num">
                                      <p:cBhvr>
                                        <p:cTn id="71" dur="3500"/>
                                        <p:tgtEl>
                                          <p:spTgt spid="21"/>
                                        </p:tgtEl>
                                        <p:attrNameLst>
                                          <p:attrName>ppt_h</p:attrName>
                                        </p:attrNameLst>
                                      </p:cBhvr>
                                      <p:tavLst>
                                        <p:tav tm="0">
                                          <p:val>
                                            <p:strVal val="ppt_h"/>
                                          </p:val>
                                        </p:tav>
                                        <p:tav tm="100000">
                                          <p:val>
                                            <p:fltVal val="0"/>
                                          </p:val>
                                        </p:tav>
                                      </p:tavLst>
                                    </p:anim>
                                    <p:animEffect transition="out" filter="fade">
                                      <p:cBhvr>
                                        <p:cTn id="72" dur="3500"/>
                                        <p:tgtEl>
                                          <p:spTgt spid="21"/>
                                        </p:tgtEl>
                                      </p:cBhvr>
                                    </p:animEffect>
                                    <p:set>
                                      <p:cBhvr>
                                        <p:cTn id="73" dur="1" fill="hold">
                                          <p:stCondLst>
                                            <p:cond delay="3499"/>
                                          </p:stCondLst>
                                        </p:cTn>
                                        <p:tgtEl>
                                          <p:spTgt spid="21"/>
                                        </p:tgtEl>
                                        <p:attrNameLst>
                                          <p:attrName>style.visibility</p:attrName>
                                        </p:attrNameLst>
                                      </p:cBhvr>
                                      <p:to>
                                        <p:strVal val="hidden"/>
                                      </p:to>
                                    </p:set>
                                  </p:childTnLst>
                                </p:cTn>
                              </p:par>
                              <p:par>
                                <p:cTn id="74" presetID="10" presetClass="exit" presetSubtype="0" fill="hold" nodeType="withEffect">
                                  <p:stCondLst>
                                    <p:cond delay="1000"/>
                                  </p:stCondLst>
                                  <p:childTnLst>
                                    <p:animEffect transition="out" filter="fade">
                                      <p:cBhvr>
                                        <p:cTn id="75" dur="1500"/>
                                        <p:tgtEl>
                                          <p:spTgt spid="22"/>
                                        </p:tgtEl>
                                      </p:cBhvr>
                                    </p:animEffect>
                                    <p:set>
                                      <p:cBhvr>
                                        <p:cTn id="76" dur="1" fill="hold">
                                          <p:stCondLst>
                                            <p:cond delay="1499"/>
                                          </p:stCondLst>
                                        </p:cTn>
                                        <p:tgtEl>
                                          <p:spTgt spid="22"/>
                                        </p:tgtEl>
                                        <p:attrNameLst>
                                          <p:attrName>style.visibility</p:attrName>
                                        </p:attrNameLst>
                                      </p:cBhvr>
                                      <p:to>
                                        <p:strVal val="hidden"/>
                                      </p:to>
                                    </p:set>
                                  </p:childTnLst>
                                </p:cTn>
                              </p:par>
                              <p:par>
                                <p:cTn id="77" presetID="10" presetClass="exit" presetSubtype="0" fill="hold" grpId="1" nodeType="withEffect">
                                  <p:stCondLst>
                                    <p:cond delay="1000"/>
                                  </p:stCondLst>
                                  <p:childTnLst>
                                    <p:animEffect transition="out" filter="fade">
                                      <p:cBhvr>
                                        <p:cTn id="78" dur="1500"/>
                                        <p:tgtEl>
                                          <p:spTgt spid="24"/>
                                        </p:tgtEl>
                                      </p:cBhvr>
                                    </p:animEffect>
                                    <p:set>
                                      <p:cBhvr>
                                        <p:cTn id="79" dur="1" fill="hold">
                                          <p:stCondLst>
                                            <p:cond delay="1499"/>
                                          </p:stCondLst>
                                        </p:cTn>
                                        <p:tgtEl>
                                          <p:spTgt spid="24"/>
                                        </p:tgtEl>
                                        <p:attrNameLst>
                                          <p:attrName>style.visibility</p:attrName>
                                        </p:attrNameLst>
                                      </p:cBhvr>
                                      <p:to>
                                        <p:strVal val="hidden"/>
                                      </p:to>
                                    </p:set>
                                  </p:childTnLst>
                                </p:cTn>
                              </p:par>
                              <p:par>
                                <p:cTn id="80" presetID="17" presetClass="exit" presetSubtype="1" fill="hold" nodeType="withEffect">
                                  <p:stCondLst>
                                    <p:cond delay="2500"/>
                                  </p:stCondLst>
                                  <p:childTnLst>
                                    <p:anim calcmode="lin" valueType="num">
                                      <p:cBhvr>
                                        <p:cTn id="81" dur="3000"/>
                                        <p:tgtEl>
                                          <p:spTgt spid="13"/>
                                        </p:tgtEl>
                                        <p:attrNameLst>
                                          <p:attrName>ppt_x</p:attrName>
                                        </p:attrNameLst>
                                      </p:cBhvr>
                                      <p:tavLst>
                                        <p:tav tm="0">
                                          <p:val>
                                            <p:strVal val="ppt_x"/>
                                          </p:val>
                                        </p:tav>
                                        <p:tav tm="100000">
                                          <p:val>
                                            <p:strVal val="ppt_x"/>
                                          </p:val>
                                        </p:tav>
                                      </p:tavLst>
                                    </p:anim>
                                    <p:anim calcmode="lin" valueType="num">
                                      <p:cBhvr>
                                        <p:cTn id="82" dur="3000"/>
                                        <p:tgtEl>
                                          <p:spTgt spid="13"/>
                                        </p:tgtEl>
                                        <p:attrNameLst>
                                          <p:attrName>ppt_y</p:attrName>
                                        </p:attrNameLst>
                                      </p:cBhvr>
                                      <p:tavLst>
                                        <p:tav tm="0">
                                          <p:val>
                                            <p:strVal val="ppt_y"/>
                                          </p:val>
                                        </p:tav>
                                        <p:tav tm="100000">
                                          <p:val>
                                            <p:strVal val="ppt_y-ppt_h/2"/>
                                          </p:val>
                                        </p:tav>
                                      </p:tavLst>
                                    </p:anim>
                                    <p:anim calcmode="lin" valueType="num">
                                      <p:cBhvr>
                                        <p:cTn id="83" dur="3000"/>
                                        <p:tgtEl>
                                          <p:spTgt spid="13"/>
                                        </p:tgtEl>
                                        <p:attrNameLst>
                                          <p:attrName>ppt_w</p:attrName>
                                        </p:attrNameLst>
                                      </p:cBhvr>
                                      <p:tavLst>
                                        <p:tav tm="0">
                                          <p:val>
                                            <p:strVal val="ppt_w"/>
                                          </p:val>
                                        </p:tav>
                                        <p:tav tm="100000">
                                          <p:val>
                                            <p:strVal val="ppt_w"/>
                                          </p:val>
                                        </p:tav>
                                      </p:tavLst>
                                    </p:anim>
                                    <p:anim calcmode="lin" valueType="num">
                                      <p:cBhvr>
                                        <p:cTn id="84" dur="3000"/>
                                        <p:tgtEl>
                                          <p:spTgt spid="13"/>
                                        </p:tgtEl>
                                        <p:attrNameLst>
                                          <p:attrName>ppt_h</p:attrName>
                                        </p:attrNameLst>
                                      </p:cBhvr>
                                      <p:tavLst>
                                        <p:tav tm="0">
                                          <p:val>
                                            <p:strVal val="ppt_h"/>
                                          </p:val>
                                        </p:tav>
                                        <p:tav tm="100000">
                                          <p:val>
                                            <p:fltVal val="0"/>
                                          </p:val>
                                        </p:tav>
                                      </p:tavLst>
                                    </p:anim>
                                    <p:set>
                                      <p:cBhvr>
                                        <p:cTn id="85" dur="1" fill="hold">
                                          <p:stCondLst>
                                            <p:cond delay="2999"/>
                                          </p:stCondLst>
                                        </p:cTn>
                                        <p:tgtEl>
                                          <p:spTgt spid="13"/>
                                        </p:tgtEl>
                                        <p:attrNameLst>
                                          <p:attrName>style.visibility</p:attrName>
                                        </p:attrNameLst>
                                      </p:cBhvr>
                                      <p:to>
                                        <p:strVal val="hidden"/>
                                      </p:to>
                                    </p:set>
                                  </p:childTnLst>
                                </p:cTn>
                              </p:par>
                            </p:childTnLst>
                          </p:cTn>
                        </p:par>
                        <p:par>
                          <p:cTn id="86" fill="hold">
                            <p:stCondLst>
                              <p:cond delay="27151"/>
                            </p:stCondLst>
                            <p:childTnLst>
                              <p:par>
                                <p:cTn id="87" presetID="53" presetClass="entr" presetSubtype="528" fill="hold" nodeType="afterEffect">
                                  <p:stCondLst>
                                    <p:cond delay="0"/>
                                  </p:stCondLst>
                                  <p:childTnLst>
                                    <p:set>
                                      <p:cBhvr>
                                        <p:cTn id="88" dur="1" fill="hold">
                                          <p:stCondLst>
                                            <p:cond delay="0"/>
                                          </p:stCondLst>
                                        </p:cTn>
                                        <p:tgtEl>
                                          <p:spTgt spid="6"/>
                                        </p:tgtEl>
                                        <p:attrNameLst>
                                          <p:attrName>style.visibility</p:attrName>
                                        </p:attrNameLst>
                                      </p:cBhvr>
                                      <p:to>
                                        <p:strVal val="visible"/>
                                      </p:to>
                                    </p:set>
                                    <p:anim calcmode="lin" valueType="num">
                                      <p:cBhvr>
                                        <p:cTn id="89" dur="1500" fill="hold"/>
                                        <p:tgtEl>
                                          <p:spTgt spid="6"/>
                                        </p:tgtEl>
                                        <p:attrNameLst>
                                          <p:attrName>ppt_w</p:attrName>
                                        </p:attrNameLst>
                                      </p:cBhvr>
                                      <p:tavLst>
                                        <p:tav tm="0">
                                          <p:val>
                                            <p:fltVal val="0"/>
                                          </p:val>
                                        </p:tav>
                                        <p:tav tm="100000">
                                          <p:val>
                                            <p:strVal val="#ppt_w"/>
                                          </p:val>
                                        </p:tav>
                                      </p:tavLst>
                                    </p:anim>
                                    <p:anim calcmode="lin" valueType="num">
                                      <p:cBhvr>
                                        <p:cTn id="90" dur="1500" fill="hold"/>
                                        <p:tgtEl>
                                          <p:spTgt spid="6"/>
                                        </p:tgtEl>
                                        <p:attrNameLst>
                                          <p:attrName>ppt_h</p:attrName>
                                        </p:attrNameLst>
                                      </p:cBhvr>
                                      <p:tavLst>
                                        <p:tav tm="0">
                                          <p:val>
                                            <p:fltVal val="0"/>
                                          </p:val>
                                        </p:tav>
                                        <p:tav tm="100000">
                                          <p:val>
                                            <p:strVal val="#ppt_h"/>
                                          </p:val>
                                        </p:tav>
                                      </p:tavLst>
                                    </p:anim>
                                    <p:animEffect transition="in" filter="fade">
                                      <p:cBhvr>
                                        <p:cTn id="91" dur="1500"/>
                                        <p:tgtEl>
                                          <p:spTgt spid="6"/>
                                        </p:tgtEl>
                                      </p:cBhvr>
                                    </p:animEffect>
                                    <p:anim calcmode="lin" valueType="num">
                                      <p:cBhvr>
                                        <p:cTn id="92" dur="1500" fill="hold"/>
                                        <p:tgtEl>
                                          <p:spTgt spid="6"/>
                                        </p:tgtEl>
                                        <p:attrNameLst>
                                          <p:attrName>ppt_x</p:attrName>
                                        </p:attrNameLst>
                                      </p:cBhvr>
                                      <p:tavLst>
                                        <p:tav tm="0">
                                          <p:val>
                                            <p:fltVal val="0.5"/>
                                          </p:val>
                                        </p:tav>
                                        <p:tav tm="100000">
                                          <p:val>
                                            <p:strVal val="#ppt_x"/>
                                          </p:val>
                                        </p:tav>
                                      </p:tavLst>
                                    </p:anim>
                                    <p:anim calcmode="lin" valueType="num">
                                      <p:cBhvr>
                                        <p:cTn id="93" dur="1500" fill="hold"/>
                                        <p:tgtEl>
                                          <p:spTgt spid="6"/>
                                        </p:tgtEl>
                                        <p:attrNameLst>
                                          <p:attrName>ppt_y</p:attrName>
                                        </p:attrNameLst>
                                      </p:cBhvr>
                                      <p:tavLst>
                                        <p:tav tm="0">
                                          <p:val>
                                            <p:fltVal val="0.5"/>
                                          </p:val>
                                        </p:tav>
                                        <p:tav tm="100000">
                                          <p:val>
                                            <p:strVal val="#ppt_y"/>
                                          </p:val>
                                        </p:tav>
                                      </p:tavLst>
                                    </p:anim>
                                  </p:childTnLst>
                                </p:cTn>
                              </p:par>
                              <p:par>
                                <p:cTn id="94" presetID="53" presetClass="entr" presetSubtype="528" fill="hold" nodeType="withEffect">
                                  <p:stCondLst>
                                    <p:cond delay="0"/>
                                  </p:stCondLst>
                                  <p:childTnLst>
                                    <p:set>
                                      <p:cBhvr>
                                        <p:cTn id="95" dur="1" fill="hold">
                                          <p:stCondLst>
                                            <p:cond delay="0"/>
                                          </p:stCondLst>
                                        </p:cTn>
                                        <p:tgtEl>
                                          <p:spTgt spid="9"/>
                                        </p:tgtEl>
                                        <p:attrNameLst>
                                          <p:attrName>style.visibility</p:attrName>
                                        </p:attrNameLst>
                                      </p:cBhvr>
                                      <p:to>
                                        <p:strVal val="visible"/>
                                      </p:to>
                                    </p:set>
                                    <p:anim calcmode="lin" valueType="num">
                                      <p:cBhvr>
                                        <p:cTn id="96" dur="1500" fill="hold"/>
                                        <p:tgtEl>
                                          <p:spTgt spid="9"/>
                                        </p:tgtEl>
                                        <p:attrNameLst>
                                          <p:attrName>ppt_w</p:attrName>
                                        </p:attrNameLst>
                                      </p:cBhvr>
                                      <p:tavLst>
                                        <p:tav tm="0">
                                          <p:val>
                                            <p:fltVal val="0"/>
                                          </p:val>
                                        </p:tav>
                                        <p:tav tm="100000">
                                          <p:val>
                                            <p:strVal val="#ppt_w"/>
                                          </p:val>
                                        </p:tav>
                                      </p:tavLst>
                                    </p:anim>
                                    <p:anim calcmode="lin" valueType="num">
                                      <p:cBhvr>
                                        <p:cTn id="97" dur="1500" fill="hold"/>
                                        <p:tgtEl>
                                          <p:spTgt spid="9"/>
                                        </p:tgtEl>
                                        <p:attrNameLst>
                                          <p:attrName>ppt_h</p:attrName>
                                        </p:attrNameLst>
                                      </p:cBhvr>
                                      <p:tavLst>
                                        <p:tav tm="0">
                                          <p:val>
                                            <p:fltVal val="0"/>
                                          </p:val>
                                        </p:tav>
                                        <p:tav tm="100000">
                                          <p:val>
                                            <p:strVal val="#ppt_h"/>
                                          </p:val>
                                        </p:tav>
                                      </p:tavLst>
                                    </p:anim>
                                    <p:animEffect transition="in" filter="fade">
                                      <p:cBhvr>
                                        <p:cTn id="98" dur="1500"/>
                                        <p:tgtEl>
                                          <p:spTgt spid="9"/>
                                        </p:tgtEl>
                                      </p:cBhvr>
                                    </p:animEffect>
                                    <p:anim calcmode="lin" valueType="num">
                                      <p:cBhvr>
                                        <p:cTn id="99" dur="1500" fill="hold"/>
                                        <p:tgtEl>
                                          <p:spTgt spid="9"/>
                                        </p:tgtEl>
                                        <p:attrNameLst>
                                          <p:attrName>ppt_x</p:attrName>
                                        </p:attrNameLst>
                                      </p:cBhvr>
                                      <p:tavLst>
                                        <p:tav tm="0">
                                          <p:val>
                                            <p:fltVal val="0.5"/>
                                          </p:val>
                                        </p:tav>
                                        <p:tav tm="100000">
                                          <p:val>
                                            <p:strVal val="#ppt_x"/>
                                          </p:val>
                                        </p:tav>
                                      </p:tavLst>
                                    </p:anim>
                                    <p:anim calcmode="lin" valueType="num">
                                      <p:cBhvr>
                                        <p:cTn id="100" dur="1500" fill="hold"/>
                                        <p:tgtEl>
                                          <p:spTgt spid="9"/>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5" grpId="1"/>
      <p:bldP spid="17" grpId="0"/>
      <p:bldP spid="17" grpId="1"/>
      <p:bldP spid="19" grpId="0"/>
      <p:bldP spid="19" grpId="1"/>
      <p:bldP spid="23" grpId="0" animBg="1"/>
      <p:bldP spid="23" grpId="1" animBg="1"/>
      <p:bldP spid="24" grpId="0" animBg="1"/>
      <p:bldP spid="24"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 name="Skupina 21">
            <a:extLst>
              <a:ext uri="{FF2B5EF4-FFF2-40B4-BE49-F238E27FC236}">
                <a16:creationId xmlns:a16="http://schemas.microsoft.com/office/drawing/2014/main" id="{D00639A2-0AFA-2013-DA1A-725F5170C7C7}"/>
              </a:ext>
            </a:extLst>
          </p:cNvPr>
          <p:cNvGrpSpPr>
            <a:grpSpLocks noChangeAspect="1"/>
          </p:cNvGrpSpPr>
          <p:nvPr/>
        </p:nvGrpSpPr>
        <p:grpSpPr>
          <a:xfrm>
            <a:off x="-5156745" y="-2944495"/>
            <a:ext cx="4739999" cy="2700000"/>
            <a:chOff x="-5155200" y="-2916000"/>
            <a:chExt cx="5119200" cy="2916000"/>
          </a:xfrm>
        </p:grpSpPr>
        <p:sp>
          <p:nvSpPr>
            <p:cNvPr id="3" name="Ovál 4">
              <a:extLst>
                <a:ext uri="{FF2B5EF4-FFF2-40B4-BE49-F238E27FC236}">
                  <a16:creationId xmlns:a16="http://schemas.microsoft.com/office/drawing/2014/main" id="{8A91335C-F52F-E309-BA75-D2C1D0885D36}"/>
                </a:ext>
              </a:extLst>
            </p:cNvPr>
            <p:cNvSpPr>
              <a:spLocks noChangeAspect="1"/>
            </p:cNvSpPr>
            <p:nvPr/>
          </p:nvSpPr>
          <p:spPr>
            <a:xfrm>
              <a:off x="-5120002" y="-2916000"/>
              <a:ext cx="5052442" cy="2916000"/>
            </a:xfrm>
            <a:prstGeom prst="ellipse">
              <a:avLst/>
            </a:prstGeom>
            <a:noFill/>
            <a:ln w="3810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k-SK" sz="942">
                <a:latin typeface="Arial" panose="020B0604020202020204" pitchFamily="34" charset="0"/>
              </a:endParaRPr>
            </a:p>
          </p:txBody>
        </p:sp>
        <p:pic>
          <p:nvPicPr>
            <p:cNvPr id="18" name="Foto 4b">
              <a:extLst>
                <a:ext uri="{FF2B5EF4-FFF2-40B4-BE49-F238E27FC236}">
                  <a16:creationId xmlns:a16="http://schemas.microsoft.com/office/drawing/2014/main" id="{CF71646F-0370-1601-4220-D76632839B6D}"/>
                </a:ext>
              </a:extLst>
            </p:cNvPr>
            <p:cNvPicPr>
              <a:picLocks noChangeAspect="1"/>
            </p:cNvPicPr>
            <p:nvPr/>
          </p:nvPicPr>
          <p:blipFill>
            <a:blip r:embed="rId2">
              <a:extLst>
                <a:ext uri="{28A0092B-C50C-407E-A947-70E740481C1C}">
                  <a14:useLocalDpi xmlns:a14="http://schemas.microsoft.com/office/drawing/2010/main" val="0"/>
                </a:ext>
              </a:extLst>
            </a:blip>
            <a:srcRect t="368" b="368"/>
            <a:stretch/>
          </p:blipFill>
          <p:spPr>
            <a:xfrm>
              <a:off x="-5155200" y="-2898000"/>
              <a:ext cx="5119200" cy="2879549"/>
            </a:xfrm>
            <a:prstGeom prst="ellipse">
              <a:avLst/>
            </a:prstGeom>
            <a:ln>
              <a:noFill/>
            </a:ln>
            <a:effectLst>
              <a:softEdge rad="152400"/>
            </a:effectLst>
          </p:spPr>
        </p:pic>
      </p:grpSp>
      <p:grpSp>
        <p:nvGrpSpPr>
          <p:cNvPr id="21" name="Skupina 20">
            <a:extLst>
              <a:ext uri="{FF2B5EF4-FFF2-40B4-BE49-F238E27FC236}">
                <a16:creationId xmlns:a16="http://schemas.microsoft.com/office/drawing/2014/main" id="{FE38CDB0-5919-7E48-ECCA-B10CD2C2A45B}"/>
              </a:ext>
            </a:extLst>
          </p:cNvPr>
          <p:cNvGrpSpPr>
            <a:grpSpLocks noChangeAspect="1"/>
          </p:cNvGrpSpPr>
          <p:nvPr/>
        </p:nvGrpSpPr>
        <p:grpSpPr>
          <a:xfrm>
            <a:off x="10222904" y="-2884328"/>
            <a:ext cx="4739998" cy="2700000"/>
            <a:chOff x="12193200" y="-2898000"/>
            <a:chExt cx="5119200" cy="2916000"/>
          </a:xfrm>
        </p:grpSpPr>
        <p:sp>
          <p:nvSpPr>
            <p:cNvPr id="6" name="Ovál 3">
              <a:extLst>
                <a:ext uri="{FF2B5EF4-FFF2-40B4-BE49-F238E27FC236}">
                  <a16:creationId xmlns:a16="http://schemas.microsoft.com/office/drawing/2014/main" id="{54878165-4FAE-F1A2-CE42-0046AAB0BFF5}"/>
                </a:ext>
              </a:extLst>
            </p:cNvPr>
            <p:cNvSpPr>
              <a:spLocks noChangeAspect="1"/>
            </p:cNvSpPr>
            <p:nvPr/>
          </p:nvSpPr>
          <p:spPr>
            <a:xfrm>
              <a:off x="12225778" y="-2898000"/>
              <a:ext cx="5052442" cy="2916000"/>
            </a:xfrm>
            <a:prstGeom prst="ellipse">
              <a:avLst/>
            </a:prstGeom>
            <a:noFill/>
            <a:ln w="3810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k-SK" sz="942">
                <a:latin typeface="Arial" panose="020B0604020202020204" pitchFamily="34" charset="0"/>
              </a:endParaRPr>
            </a:p>
          </p:txBody>
        </p:sp>
        <p:pic>
          <p:nvPicPr>
            <p:cNvPr id="17" name="Foto 3b">
              <a:extLst>
                <a:ext uri="{FF2B5EF4-FFF2-40B4-BE49-F238E27FC236}">
                  <a16:creationId xmlns:a16="http://schemas.microsoft.com/office/drawing/2014/main" id="{A01280CC-DEC8-95BD-DE5A-715933C9D3BD}"/>
                </a:ext>
              </a:extLst>
            </p:cNvPr>
            <p:cNvPicPr>
              <a:picLocks noChangeAspect="1"/>
            </p:cNvPicPr>
            <p:nvPr/>
          </p:nvPicPr>
          <p:blipFill>
            <a:blip r:embed="rId3">
              <a:extLst>
                <a:ext uri="{28A0092B-C50C-407E-A947-70E740481C1C}">
                  <a14:useLocalDpi xmlns:a14="http://schemas.microsoft.com/office/drawing/2010/main" val="0"/>
                </a:ext>
              </a:extLst>
            </a:blip>
            <a:srcRect t="368" b="368"/>
            <a:stretch/>
          </p:blipFill>
          <p:spPr>
            <a:xfrm>
              <a:off x="12193200" y="-2880000"/>
              <a:ext cx="5119200" cy="2879550"/>
            </a:xfrm>
            <a:prstGeom prst="ellipse">
              <a:avLst/>
            </a:prstGeom>
            <a:ln>
              <a:noFill/>
            </a:ln>
            <a:effectLst>
              <a:softEdge rad="152400"/>
            </a:effectLst>
          </p:spPr>
        </p:pic>
      </p:grpSp>
      <p:grpSp>
        <p:nvGrpSpPr>
          <p:cNvPr id="20" name="Skupina 19">
            <a:extLst>
              <a:ext uri="{FF2B5EF4-FFF2-40B4-BE49-F238E27FC236}">
                <a16:creationId xmlns:a16="http://schemas.microsoft.com/office/drawing/2014/main" id="{A0FFD510-29AE-6698-F822-5D626D30E7CC}"/>
              </a:ext>
            </a:extLst>
          </p:cNvPr>
          <p:cNvGrpSpPr>
            <a:grpSpLocks noChangeAspect="1"/>
          </p:cNvGrpSpPr>
          <p:nvPr/>
        </p:nvGrpSpPr>
        <p:grpSpPr>
          <a:xfrm>
            <a:off x="-5104949" y="6480175"/>
            <a:ext cx="4739999" cy="2700000"/>
            <a:chOff x="-5119200" y="6858000"/>
            <a:chExt cx="5119200" cy="2916000"/>
          </a:xfrm>
        </p:grpSpPr>
        <p:sp>
          <p:nvSpPr>
            <p:cNvPr id="9" name="Ovál 2">
              <a:extLst>
                <a:ext uri="{FF2B5EF4-FFF2-40B4-BE49-F238E27FC236}">
                  <a16:creationId xmlns:a16="http://schemas.microsoft.com/office/drawing/2014/main" id="{1114C6E5-2230-4E4A-390D-03AF12855D1D}"/>
                </a:ext>
              </a:extLst>
            </p:cNvPr>
            <p:cNvSpPr>
              <a:spLocks noChangeAspect="1"/>
            </p:cNvSpPr>
            <p:nvPr/>
          </p:nvSpPr>
          <p:spPr>
            <a:xfrm>
              <a:off x="-5086222" y="6858000"/>
              <a:ext cx="5052442" cy="2916000"/>
            </a:xfrm>
            <a:prstGeom prst="ellipse">
              <a:avLst/>
            </a:prstGeom>
            <a:noFill/>
            <a:ln w="3810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k-SK" sz="942">
                <a:latin typeface="Arial" panose="020B0604020202020204" pitchFamily="34" charset="0"/>
              </a:endParaRPr>
            </a:p>
          </p:txBody>
        </p:sp>
        <p:pic>
          <p:nvPicPr>
            <p:cNvPr id="16" name="Foto 2b">
              <a:extLst>
                <a:ext uri="{FF2B5EF4-FFF2-40B4-BE49-F238E27FC236}">
                  <a16:creationId xmlns:a16="http://schemas.microsoft.com/office/drawing/2014/main" id="{7A4BE7C4-4C00-56F6-DD28-EDF59C51D5CC}"/>
                </a:ext>
              </a:extLst>
            </p:cNvPr>
            <p:cNvPicPr>
              <a:picLocks noChangeAspect="1"/>
            </p:cNvPicPr>
            <p:nvPr/>
          </p:nvPicPr>
          <p:blipFill>
            <a:blip r:embed="rId4">
              <a:extLst>
                <a:ext uri="{28A0092B-C50C-407E-A947-70E740481C1C}">
                  <a14:useLocalDpi xmlns:a14="http://schemas.microsoft.com/office/drawing/2010/main" val="0"/>
                </a:ext>
              </a:extLst>
            </a:blip>
            <a:srcRect t="368" b="368"/>
            <a:stretch/>
          </p:blipFill>
          <p:spPr>
            <a:xfrm>
              <a:off x="-5119200" y="6876000"/>
              <a:ext cx="5119200" cy="2879550"/>
            </a:xfrm>
            <a:prstGeom prst="ellipse">
              <a:avLst/>
            </a:prstGeom>
            <a:ln>
              <a:noFill/>
            </a:ln>
            <a:effectLst>
              <a:softEdge rad="152400"/>
            </a:effectLst>
          </p:spPr>
        </p:pic>
      </p:grpSp>
      <p:grpSp>
        <p:nvGrpSpPr>
          <p:cNvPr id="19" name="Skupina 18">
            <a:extLst>
              <a:ext uri="{FF2B5EF4-FFF2-40B4-BE49-F238E27FC236}">
                <a16:creationId xmlns:a16="http://schemas.microsoft.com/office/drawing/2014/main" id="{B7AE5E88-E521-6E0C-93E5-F491BC236690}"/>
              </a:ext>
            </a:extLst>
          </p:cNvPr>
          <p:cNvGrpSpPr>
            <a:grpSpLocks noChangeAspect="1"/>
          </p:cNvGrpSpPr>
          <p:nvPr/>
        </p:nvGrpSpPr>
        <p:grpSpPr>
          <a:xfrm>
            <a:off x="10160143" y="6518774"/>
            <a:ext cx="4739999" cy="2700000"/>
            <a:chOff x="12225600" y="6876000"/>
            <a:chExt cx="5119200" cy="2916000"/>
          </a:xfrm>
        </p:grpSpPr>
        <p:sp>
          <p:nvSpPr>
            <p:cNvPr id="12" name="Ovál 1">
              <a:extLst>
                <a:ext uri="{FF2B5EF4-FFF2-40B4-BE49-F238E27FC236}">
                  <a16:creationId xmlns:a16="http://schemas.microsoft.com/office/drawing/2014/main" id="{8D6F22FA-15A3-B459-6499-3097642B718F}"/>
                </a:ext>
              </a:extLst>
            </p:cNvPr>
            <p:cNvSpPr>
              <a:spLocks noChangeAspect="1"/>
            </p:cNvSpPr>
            <p:nvPr/>
          </p:nvSpPr>
          <p:spPr>
            <a:xfrm>
              <a:off x="12259556" y="6876000"/>
              <a:ext cx="5052442" cy="2916000"/>
            </a:xfrm>
            <a:prstGeom prst="ellipse">
              <a:avLst/>
            </a:prstGeom>
            <a:noFill/>
            <a:ln w="3810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k-SK" sz="942">
                <a:latin typeface="Arial" panose="020B0604020202020204" pitchFamily="34" charset="0"/>
              </a:endParaRPr>
            </a:p>
          </p:txBody>
        </p:sp>
        <p:pic>
          <p:nvPicPr>
            <p:cNvPr id="15" name="Foto 1b">
              <a:extLst>
                <a:ext uri="{FF2B5EF4-FFF2-40B4-BE49-F238E27FC236}">
                  <a16:creationId xmlns:a16="http://schemas.microsoft.com/office/drawing/2014/main" id="{81A28F46-311F-BD2F-222F-328FB101A147}"/>
                </a:ext>
              </a:extLst>
            </p:cNvPr>
            <p:cNvPicPr>
              <a:picLocks noChangeAspect="1"/>
            </p:cNvPicPr>
            <p:nvPr/>
          </p:nvPicPr>
          <p:blipFill>
            <a:blip r:embed="rId5">
              <a:extLst>
                <a:ext uri="{28A0092B-C50C-407E-A947-70E740481C1C}">
                  <a14:useLocalDpi xmlns:a14="http://schemas.microsoft.com/office/drawing/2010/main" val="0"/>
                </a:ext>
              </a:extLst>
            </a:blip>
            <a:srcRect t="368" b="368"/>
            <a:stretch/>
          </p:blipFill>
          <p:spPr>
            <a:xfrm>
              <a:off x="12225600" y="6894000"/>
              <a:ext cx="5119200" cy="2879550"/>
            </a:xfrm>
            <a:prstGeom prst="ellipse">
              <a:avLst/>
            </a:prstGeom>
            <a:ln>
              <a:noFill/>
            </a:ln>
            <a:effectLst>
              <a:softEdge rad="152400"/>
            </a:effectLst>
          </p:spPr>
        </p:pic>
      </p:grpSp>
      <p:pic>
        <p:nvPicPr>
          <p:cNvPr id="2" name="Rám">
            <a:extLst>
              <a:ext uri="{FF2B5EF4-FFF2-40B4-BE49-F238E27FC236}">
                <a16:creationId xmlns:a16="http://schemas.microsoft.com/office/drawing/2014/main" id="{6B00C1BF-345B-0089-5FF7-F7C75D4B424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0" y="0"/>
            <a:ext cx="11520487" cy="6480175"/>
          </a:xfrm>
          <a:prstGeom prst="rect">
            <a:avLst/>
          </a:prstGeom>
        </p:spPr>
      </p:pic>
    </p:spTree>
  </p:cSld>
  <p:clrMapOvr>
    <a:masterClrMapping/>
  </p:clrMapOvr>
  <p:transition spd="slow" advClick="0" advTm="1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nodeType="withEffect">
                                  <p:stCondLst>
                                    <p:cond delay="0"/>
                                  </p:stCondLst>
                                  <p:childTnLst>
                                    <p:animMotion origin="layout" path="M 4.79537E-7 -7.30034E-7 L -0.84388 -0.92528 " pathEditMode="relative" rAng="0" ptsTypes="AA">
                                      <p:cBhvr>
                                        <p:cTn id="6" dur="4000" fill="hold"/>
                                        <p:tgtEl>
                                          <p:spTgt spid="19"/>
                                        </p:tgtEl>
                                        <p:attrNameLst>
                                          <p:attrName>ppt_x</p:attrName>
                                          <p:attrName>ppt_y</p:attrName>
                                        </p:attrNameLst>
                                      </p:cBhvr>
                                      <p:rCtr x="-42194" y="-46276"/>
                                    </p:animMotion>
                                  </p:childTnLst>
                                </p:cTn>
                              </p:par>
                              <p:par>
                                <p:cTn id="7" presetID="53" presetClass="entr" presetSubtype="16" fill="hold" nodeType="withEffect">
                                  <p:stCondLst>
                                    <p:cond delay="0"/>
                                  </p:stCondLst>
                                  <p:childTnLst>
                                    <p:set>
                                      <p:cBhvr>
                                        <p:cTn id="8" dur="1" fill="hold">
                                          <p:stCondLst>
                                            <p:cond delay="0"/>
                                          </p:stCondLst>
                                        </p:cTn>
                                        <p:tgtEl>
                                          <p:spTgt spid="19"/>
                                        </p:tgtEl>
                                        <p:attrNameLst>
                                          <p:attrName>style.visibility</p:attrName>
                                        </p:attrNameLst>
                                      </p:cBhvr>
                                      <p:to>
                                        <p:strVal val="visible"/>
                                      </p:to>
                                    </p:set>
                                    <p:anim calcmode="lin" valueType="num">
                                      <p:cBhvr>
                                        <p:cTn id="9" dur="3500" fill="hold"/>
                                        <p:tgtEl>
                                          <p:spTgt spid="19"/>
                                        </p:tgtEl>
                                        <p:attrNameLst>
                                          <p:attrName>ppt_w</p:attrName>
                                        </p:attrNameLst>
                                      </p:cBhvr>
                                      <p:tavLst>
                                        <p:tav tm="0">
                                          <p:val>
                                            <p:fltVal val="0"/>
                                          </p:val>
                                        </p:tav>
                                        <p:tav tm="100000">
                                          <p:val>
                                            <p:strVal val="#ppt_w"/>
                                          </p:val>
                                        </p:tav>
                                      </p:tavLst>
                                    </p:anim>
                                    <p:anim calcmode="lin" valueType="num">
                                      <p:cBhvr>
                                        <p:cTn id="10" dur="3500" fill="hold"/>
                                        <p:tgtEl>
                                          <p:spTgt spid="19"/>
                                        </p:tgtEl>
                                        <p:attrNameLst>
                                          <p:attrName>ppt_h</p:attrName>
                                        </p:attrNameLst>
                                      </p:cBhvr>
                                      <p:tavLst>
                                        <p:tav tm="0">
                                          <p:val>
                                            <p:fltVal val="0"/>
                                          </p:val>
                                        </p:tav>
                                        <p:tav tm="100000">
                                          <p:val>
                                            <p:strVal val="#ppt_h"/>
                                          </p:val>
                                        </p:tav>
                                      </p:tavLst>
                                    </p:anim>
                                    <p:animEffect transition="in" filter="fade">
                                      <p:cBhvr>
                                        <p:cTn id="11" dur="3500"/>
                                        <p:tgtEl>
                                          <p:spTgt spid="19"/>
                                        </p:tgtEl>
                                      </p:cBhvr>
                                    </p:animEffect>
                                  </p:childTnLst>
                                </p:cTn>
                              </p:par>
                              <p:par>
                                <p:cTn id="12" presetID="42" presetClass="path" presetSubtype="0" accel="50000" decel="50000" fill="hold" nodeType="withEffect">
                                  <p:stCondLst>
                                    <p:cond delay="0"/>
                                  </p:stCondLst>
                                  <p:childTnLst>
                                    <p:animMotion origin="layout" path="M -4.06642E-6 -1.25919E-6 L 0.87488 -0.88608 " pathEditMode="relative" rAng="0" ptsTypes="AA">
                                      <p:cBhvr>
                                        <p:cTn id="13" dur="4000" fill="hold"/>
                                        <p:tgtEl>
                                          <p:spTgt spid="20"/>
                                        </p:tgtEl>
                                        <p:attrNameLst>
                                          <p:attrName>ppt_x</p:attrName>
                                          <p:attrName>ppt_y</p:attrName>
                                        </p:attrNameLst>
                                      </p:cBhvr>
                                      <p:rCtr x="43737" y="-44317"/>
                                    </p:animMotion>
                                  </p:childTnLst>
                                </p:cTn>
                              </p:par>
                              <p:par>
                                <p:cTn id="14" presetID="53" presetClass="entr" presetSubtype="16" fill="hold" nodeType="withEffect">
                                  <p:stCondLst>
                                    <p:cond delay="0"/>
                                  </p:stCondLst>
                                  <p:childTnLst>
                                    <p:set>
                                      <p:cBhvr>
                                        <p:cTn id="15" dur="1" fill="hold">
                                          <p:stCondLst>
                                            <p:cond delay="0"/>
                                          </p:stCondLst>
                                        </p:cTn>
                                        <p:tgtEl>
                                          <p:spTgt spid="20"/>
                                        </p:tgtEl>
                                        <p:attrNameLst>
                                          <p:attrName>style.visibility</p:attrName>
                                        </p:attrNameLst>
                                      </p:cBhvr>
                                      <p:to>
                                        <p:strVal val="visible"/>
                                      </p:to>
                                    </p:set>
                                    <p:anim calcmode="lin" valueType="num">
                                      <p:cBhvr>
                                        <p:cTn id="16" dur="3500" fill="hold"/>
                                        <p:tgtEl>
                                          <p:spTgt spid="20"/>
                                        </p:tgtEl>
                                        <p:attrNameLst>
                                          <p:attrName>ppt_w</p:attrName>
                                        </p:attrNameLst>
                                      </p:cBhvr>
                                      <p:tavLst>
                                        <p:tav tm="0">
                                          <p:val>
                                            <p:fltVal val="0"/>
                                          </p:val>
                                        </p:tav>
                                        <p:tav tm="100000">
                                          <p:val>
                                            <p:strVal val="#ppt_w"/>
                                          </p:val>
                                        </p:tav>
                                      </p:tavLst>
                                    </p:anim>
                                    <p:anim calcmode="lin" valueType="num">
                                      <p:cBhvr>
                                        <p:cTn id="17" dur="3500" fill="hold"/>
                                        <p:tgtEl>
                                          <p:spTgt spid="20"/>
                                        </p:tgtEl>
                                        <p:attrNameLst>
                                          <p:attrName>ppt_h</p:attrName>
                                        </p:attrNameLst>
                                      </p:cBhvr>
                                      <p:tavLst>
                                        <p:tav tm="0">
                                          <p:val>
                                            <p:fltVal val="0"/>
                                          </p:val>
                                        </p:tav>
                                        <p:tav tm="100000">
                                          <p:val>
                                            <p:strVal val="#ppt_h"/>
                                          </p:val>
                                        </p:tav>
                                      </p:tavLst>
                                    </p:anim>
                                    <p:animEffect transition="in" filter="fade">
                                      <p:cBhvr>
                                        <p:cTn id="18" dur="3500"/>
                                        <p:tgtEl>
                                          <p:spTgt spid="20"/>
                                        </p:tgtEl>
                                      </p:cBhvr>
                                    </p:animEffect>
                                  </p:childTnLst>
                                </p:cTn>
                              </p:par>
                              <p:par>
                                <p:cTn id="19" presetID="42" presetClass="path" presetSubtype="0" accel="50000" decel="50000" fill="hold" nodeType="withEffect">
                                  <p:stCondLst>
                                    <p:cond delay="0"/>
                                  </p:stCondLst>
                                  <p:childTnLst>
                                    <p:animMotion origin="layout" path="M -3.642E-6 -1.29838E-6 L -0.7492 0.9145 " pathEditMode="relative" rAng="0" ptsTypes="AA">
                                      <p:cBhvr>
                                        <p:cTn id="20" dur="4000" fill="hold"/>
                                        <p:tgtEl>
                                          <p:spTgt spid="21"/>
                                        </p:tgtEl>
                                        <p:attrNameLst>
                                          <p:attrName>ppt_x</p:attrName>
                                          <p:attrName>ppt_y</p:attrName>
                                        </p:attrNameLst>
                                      </p:cBhvr>
                                      <p:rCtr x="-37467" y="45713"/>
                                    </p:animMotion>
                                  </p:childTnLst>
                                </p:cTn>
                              </p:par>
                              <p:par>
                                <p:cTn id="21" presetID="53" presetClass="entr" presetSubtype="16" fill="hold" nodeType="withEffect">
                                  <p:stCondLst>
                                    <p:cond delay="0"/>
                                  </p:stCondLst>
                                  <p:childTnLst>
                                    <p:set>
                                      <p:cBhvr>
                                        <p:cTn id="22" dur="1" fill="hold">
                                          <p:stCondLst>
                                            <p:cond delay="0"/>
                                          </p:stCondLst>
                                        </p:cTn>
                                        <p:tgtEl>
                                          <p:spTgt spid="21"/>
                                        </p:tgtEl>
                                        <p:attrNameLst>
                                          <p:attrName>style.visibility</p:attrName>
                                        </p:attrNameLst>
                                      </p:cBhvr>
                                      <p:to>
                                        <p:strVal val="visible"/>
                                      </p:to>
                                    </p:set>
                                    <p:anim calcmode="lin" valueType="num">
                                      <p:cBhvr>
                                        <p:cTn id="23" dur="3500" fill="hold"/>
                                        <p:tgtEl>
                                          <p:spTgt spid="21"/>
                                        </p:tgtEl>
                                        <p:attrNameLst>
                                          <p:attrName>ppt_w</p:attrName>
                                        </p:attrNameLst>
                                      </p:cBhvr>
                                      <p:tavLst>
                                        <p:tav tm="0">
                                          <p:val>
                                            <p:fltVal val="0"/>
                                          </p:val>
                                        </p:tav>
                                        <p:tav tm="100000">
                                          <p:val>
                                            <p:strVal val="#ppt_w"/>
                                          </p:val>
                                        </p:tav>
                                      </p:tavLst>
                                    </p:anim>
                                    <p:anim calcmode="lin" valueType="num">
                                      <p:cBhvr>
                                        <p:cTn id="24" dur="3500" fill="hold"/>
                                        <p:tgtEl>
                                          <p:spTgt spid="21"/>
                                        </p:tgtEl>
                                        <p:attrNameLst>
                                          <p:attrName>ppt_h</p:attrName>
                                        </p:attrNameLst>
                                      </p:cBhvr>
                                      <p:tavLst>
                                        <p:tav tm="0">
                                          <p:val>
                                            <p:fltVal val="0"/>
                                          </p:val>
                                        </p:tav>
                                        <p:tav tm="100000">
                                          <p:val>
                                            <p:strVal val="#ppt_h"/>
                                          </p:val>
                                        </p:tav>
                                      </p:tavLst>
                                    </p:anim>
                                    <p:animEffect transition="in" filter="fade">
                                      <p:cBhvr>
                                        <p:cTn id="25" dur="3500"/>
                                        <p:tgtEl>
                                          <p:spTgt spid="21"/>
                                        </p:tgtEl>
                                      </p:cBhvr>
                                    </p:animEffect>
                                  </p:childTnLst>
                                </p:cTn>
                              </p:par>
                              <p:par>
                                <p:cTn id="26" presetID="42" presetClass="path" presetSubtype="0" accel="50000" decel="50000" fill="hold" nodeType="withEffect">
                                  <p:stCondLst>
                                    <p:cond delay="0"/>
                                  </p:stCondLst>
                                  <p:childTnLst>
                                    <p:animMotion origin="layout" path="M -0.05925 0.00441 L 0.97933 0.95713 " pathEditMode="relative" rAng="0" ptsTypes="AA">
                                      <p:cBhvr>
                                        <p:cTn id="27" dur="4000" fill="hold"/>
                                        <p:tgtEl>
                                          <p:spTgt spid="22"/>
                                        </p:tgtEl>
                                        <p:attrNameLst>
                                          <p:attrName>ppt_x</p:attrName>
                                          <p:attrName>ppt_y</p:attrName>
                                        </p:attrNameLst>
                                      </p:cBhvr>
                                      <p:rCtr x="51922" y="47624"/>
                                    </p:animMotion>
                                  </p:childTnLst>
                                </p:cTn>
                              </p:par>
                              <p:par>
                                <p:cTn id="28" presetID="53" presetClass="entr" presetSubtype="16" fill="hold" nodeType="withEffect">
                                  <p:stCondLst>
                                    <p:cond delay="0"/>
                                  </p:stCondLst>
                                  <p:childTnLst>
                                    <p:set>
                                      <p:cBhvr>
                                        <p:cTn id="29" dur="1" fill="hold">
                                          <p:stCondLst>
                                            <p:cond delay="0"/>
                                          </p:stCondLst>
                                        </p:cTn>
                                        <p:tgtEl>
                                          <p:spTgt spid="22"/>
                                        </p:tgtEl>
                                        <p:attrNameLst>
                                          <p:attrName>style.visibility</p:attrName>
                                        </p:attrNameLst>
                                      </p:cBhvr>
                                      <p:to>
                                        <p:strVal val="visible"/>
                                      </p:to>
                                    </p:set>
                                    <p:anim calcmode="lin" valueType="num">
                                      <p:cBhvr>
                                        <p:cTn id="30" dur="3500" fill="hold"/>
                                        <p:tgtEl>
                                          <p:spTgt spid="22"/>
                                        </p:tgtEl>
                                        <p:attrNameLst>
                                          <p:attrName>ppt_w</p:attrName>
                                        </p:attrNameLst>
                                      </p:cBhvr>
                                      <p:tavLst>
                                        <p:tav tm="0">
                                          <p:val>
                                            <p:fltVal val="0"/>
                                          </p:val>
                                        </p:tav>
                                        <p:tav tm="100000">
                                          <p:val>
                                            <p:strVal val="#ppt_w"/>
                                          </p:val>
                                        </p:tav>
                                      </p:tavLst>
                                    </p:anim>
                                    <p:anim calcmode="lin" valueType="num">
                                      <p:cBhvr>
                                        <p:cTn id="31" dur="3500" fill="hold"/>
                                        <p:tgtEl>
                                          <p:spTgt spid="22"/>
                                        </p:tgtEl>
                                        <p:attrNameLst>
                                          <p:attrName>ppt_h</p:attrName>
                                        </p:attrNameLst>
                                      </p:cBhvr>
                                      <p:tavLst>
                                        <p:tav tm="0">
                                          <p:val>
                                            <p:fltVal val="0"/>
                                          </p:val>
                                        </p:tav>
                                        <p:tav tm="100000">
                                          <p:val>
                                            <p:strVal val="#ppt_h"/>
                                          </p:val>
                                        </p:tav>
                                      </p:tavLst>
                                    </p:anim>
                                    <p:animEffect transition="in" filter="fade">
                                      <p:cBhvr>
                                        <p:cTn id="32" dur="3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Mapa">
            <a:extLst>
              <a:ext uri="{FF2B5EF4-FFF2-40B4-BE49-F238E27FC236}">
                <a16:creationId xmlns:a16="http://schemas.microsoft.com/office/drawing/2014/main" id="{C03633AF-B5C5-D08B-B58E-2677B0D183E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82" y="0"/>
            <a:ext cx="11520305" cy="6480172"/>
          </a:xfrm>
          <a:prstGeom prst="rect">
            <a:avLst/>
          </a:prstGeom>
        </p:spPr>
      </p:pic>
      <p:pic>
        <p:nvPicPr>
          <p:cNvPr id="4" name="Rám">
            <a:extLst>
              <a:ext uri="{FF2B5EF4-FFF2-40B4-BE49-F238E27FC236}">
                <a16:creationId xmlns:a16="http://schemas.microsoft.com/office/drawing/2014/main" id="{EE74D0E4-5C59-30FC-A875-09AF54E4EE6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11520488" cy="6480175"/>
          </a:xfrm>
          <a:prstGeom prst="rect">
            <a:avLst/>
          </a:prstGeom>
        </p:spPr>
      </p:pic>
      <p:sp>
        <p:nvSpPr>
          <p:cNvPr id="3" name="Krajina">
            <a:extLst>
              <a:ext uri="{FF2B5EF4-FFF2-40B4-BE49-F238E27FC236}">
                <a16:creationId xmlns:a16="http://schemas.microsoft.com/office/drawing/2014/main" id="{17DC4388-6943-BE80-7A51-81EC409868E3}"/>
              </a:ext>
            </a:extLst>
          </p:cNvPr>
          <p:cNvSpPr txBox="1"/>
          <p:nvPr/>
        </p:nvSpPr>
        <p:spPr>
          <a:xfrm>
            <a:off x="1079724" y="4752255"/>
            <a:ext cx="3672408" cy="830997"/>
          </a:xfrm>
          <a:prstGeom prst="rect">
            <a:avLst/>
          </a:prstGeom>
          <a:noFill/>
        </p:spPr>
        <p:txBody>
          <a:bodyPr wrap="square" rtlCol="0">
            <a:spAutoFit/>
          </a:bodyPr>
          <a:lstStyle/>
          <a:p>
            <a:pPr algn="ctr"/>
            <a:r>
              <a:rPr lang="sk-SK" sz="4800">
                <a:ln w="12700" cap="sq">
                  <a:solidFill>
                    <a:prstClr val="black">
                      <a:alpha val="85000"/>
                    </a:prstClr>
                  </a:solidFill>
                  <a:prstDash val="solid"/>
                  <a:miter lim="800000"/>
                </a:ln>
                <a:solidFill>
                  <a:srgbClr val="AF4E0B"/>
                </a:solidFill>
                <a:effectLst>
                  <a:glow rad="127000">
                    <a:srgbClr val="FFF6C5"/>
                  </a:glow>
                  <a:outerShdw blurRad="38100" dist="76200" dir="2700000" algn="tl" rotWithShape="0">
                    <a:prstClr val="black">
                      <a:alpha val="46000"/>
                    </a:prstClr>
                  </a:outerShdw>
                </a:effectLst>
                <a:latin typeface="Bravo Engraved" panose="020B7200000000000000" pitchFamily="34" charset="0"/>
              </a:rPr>
              <a:t>MALDIVES</a:t>
            </a:r>
          </a:p>
        </p:txBody>
      </p:sp>
      <p:sp>
        <p:nvSpPr>
          <p:cNvPr id="5" name="Krajina GLOB">
            <a:extLst>
              <a:ext uri="{FF2B5EF4-FFF2-40B4-BE49-F238E27FC236}">
                <a16:creationId xmlns:a16="http://schemas.microsoft.com/office/drawing/2014/main" id="{1016B938-E2C1-597D-9CDF-511C644B3E02}"/>
              </a:ext>
            </a:extLst>
          </p:cNvPr>
          <p:cNvSpPr txBox="1"/>
          <p:nvPr/>
        </p:nvSpPr>
        <p:spPr>
          <a:xfrm>
            <a:off x="2123840" y="1442961"/>
            <a:ext cx="792088" cy="212950"/>
          </a:xfrm>
          <a:prstGeom prst="rect">
            <a:avLst/>
          </a:prstGeom>
          <a:solidFill>
            <a:schemeClr val="accent4">
              <a:lumMod val="20000"/>
              <a:lumOff val="80000"/>
            </a:schemeClr>
          </a:solidFill>
          <a:ln w="12700">
            <a:solidFill>
              <a:schemeClr val="tx1"/>
            </a:solidFill>
          </a:ln>
        </p:spPr>
        <p:txBody>
          <a:bodyPr wrap="square" tIns="0" bIns="0" rtlCol="0" anchor="ctr">
            <a:noAutofit/>
          </a:bodyPr>
          <a:lstStyle/>
          <a:p>
            <a:pPr algn="ctr"/>
            <a:r>
              <a:rPr lang="sk-SK" sz="900" b="1" i="1">
                <a:latin typeface="Arial" panose="020B0604020202020204" pitchFamily="34" charset="0"/>
                <a:cs typeface="Arial" panose="020B0604020202020204" pitchFamily="34" charset="0"/>
              </a:rPr>
              <a:t>MALDIVES</a:t>
            </a:r>
          </a:p>
        </p:txBody>
      </p:sp>
      <p:pic>
        <p:nvPicPr>
          <p:cNvPr id="6" name="Šípka">
            <a:extLst>
              <a:ext uri="{FF2B5EF4-FFF2-40B4-BE49-F238E27FC236}">
                <a16:creationId xmlns:a16="http://schemas.microsoft.com/office/drawing/2014/main" id="{7B78366C-843D-8B3D-591A-A6AB3AE6CF7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9265468">
            <a:off x="1224963" y="2012046"/>
            <a:ext cx="574162" cy="206698"/>
          </a:xfrm>
          <a:prstGeom prst="rect">
            <a:avLst/>
          </a:prstGeom>
        </p:spPr>
      </p:pic>
      <p:sp>
        <p:nvSpPr>
          <p:cNvPr id="7" name="Označenie">
            <a:extLst>
              <a:ext uri="{FF2B5EF4-FFF2-40B4-BE49-F238E27FC236}">
                <a16:creationId xmlns:a16="http://schemas.microsoft.com/office/drawing/2014/main" id="{DDC4E6AB-9175-7680-019B-9F1F940F68A5}"/>
              </a:ext>
            </a:extLst>
          </p:cNvPr>
          <p:cNvSpPr/>
          <p:nvPr/>
        </p:nvSpPr>
        <p:spPr>
          <a:xfrm>
            <a:off x="1800346" y="1655911"/>
            <a:ext cx="144016" cy="288032"/>
          </a:xfrm>
          <a:prstGeom prst="ellipse">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k-SK"/>
          </a:p>
        </p:txBody>
      </p:sp>
    </p:spTree>
  </p:cSld>
  <p:clrMapOvr>
    <a:masterClrMapping/>
  </p:clrMapOvr>
  <mc:AlternateContent xmlns:mc="http://schemas.openxmlformats.org/markup-compatibility/2006" xmlns:p14="http://schemas.microsoft.com/office/powerpoint/2010/main">
    <mc:Choice Requires="p14">
      <p:transition spd="slow" p14:dur="2000" advClick="0" advTm="14000">
        <p:fade/>
      </p:transition>
    </mc:Choice>
    <mc:Fallback xmlns="">
      <p:transition spd="slow" advClick="0"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3000"/>
                                        <p:tgtEl>
                                          <p:spTgt spid="2"/>
                                        </p:tgtEl>
                                      </p:cBhvr>
                                    </p:animEffect>
                                  </p:childTnLst>
                                </p:cTn>
                              </p:par>
                            </p:childTnLst>
                          </p:cTn>
                        </p:par>
                        <p:par>
                          <p:cTn id="8" fill="hold">
                            <p:stCondLst>
                              <p:cond delay="3000"/>
                            </p:stCondLst>
                            <p:childTnLst>
                              <p:par>
                                <p:cTn id="9" presetID="21" presetClass="entr" presetSubtype="1"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heel(1)">
                                      <p:cBhvr>
                                        <p:cTn id="11" dur="2000"/>
                                        <p:tgtEl>
                                          <p:spTgt spid="7"/>
                                        </p:tgtEl>
                                      </p:cBhvr>
                                    </p:animEffect>
                                  </p:childTnLst>
                                </p:cTn>
                              </p:par>
                            </p:childTnLst>
                          </p:cTn>
                        </p:par>
                        <p:par>
                          <p:cTn id="12" fill="hold">
                            <p:stCondLst>
                              <p:cond delay="5000"/>
                            </p:stCondLst>
                            <p:childTnLst>
                              <p:par>
                                <p:cTn id="13" presetID="22" presetClass="entr" presetSubtype="8" fill="hold" nodeType="afterEffect">
                                  <p:stCondLst>
                                    <p:cond delay="500"/>
                                  </p:stCondLst>
                                  <p:childTnLst>
                                    <p:set>
                                      <p:cBhvr>
                                        <p:cTn id="14" dur="1" fill="hold">
                                          <p:stCondLst>
                                            <p:cond delay="0"/>
                                          </p:stCondLst>
                                        </p:cTn>
                                        <p:tgtEl>
                                          <p:spTgt spid="6"/>
                                        </p:tgtEl>
                                        <p:attrNameLst>
                                          <p:attrName>style.visibility</p:attrName>
                                        </p:attrNameLst>
                                      </p:cBhvr>
                                      <p:to>
                                        <p:strVal val="visible"/>
                                      </p:to>
                                    </p:set>
                                    <p:animEffect transition="in" filter="wipe(left)">
                                      <p:cBhvr>
                                        <p:cTn id="15" dur="1250"/>
                                        <p:tgtEl>
                                          <p:spTgt spid="6"/>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1500"/>
                                        <p:tgtEl>
                                          <p:spTgt spid="5"/>
                                        </p:tgtEl>
                                      </p:cBhvr>
                                    </p:animEffect>
                                  </p:childTnLst>
                                </p:cTn>
                              </p:par>
                            </p:childTnLst>
                          </p:cTn>
                        </p:par>
                        <p:par>
                          <p:cTn id="19" fill="hold">
                            <p:stCondLst>
                              <p:cond delay="7500"/>
                            </p:stCondLst>
                            <p:childTnLst>
                              <p:par>
                                <p:cTn id="20" presetID="42" presetClass="entr" presetSubtype="0" fill="hold" grpId="0" nodeType="after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1500"/>
                                        <p:tgtEl>
                                          <p:spTgt spid="3"/>
                                        </p:tgtEl>
                                      </p:cBhvr>
                                    </p:animEffect>
                                    <p:anim calcmode="lin" valueType="num">
                                      <p:cBhvr>
                                        <p:cTn id="23" dur="1500" fill="hold"/>
                                        <p:tgtEl>
                                          <p:spTgt spid="3"/>
                                        </p:tgtEl>
                                        <p:attrNameLst>
                                          <p:attrName>ppt_x</p:attrName>
                                        </p:attrNameLst>
                                      </p:cBhvr>
                                      <p:tavLst>
                                        <p:tav tm="0">
                                          <p:val>
                                            <p:strVal val="#ppt_x"/>
                                          </p:val>
                                        </p:tav>
                                        <p:tav tm="100000">
                                          <p:val>
                                            <p:strVal val="#ppt_x"/>
                                          </p:val>
                                        </p:tav>
                                      </p:tavLst>
                                    </p:anim>
                                    <p:anim calcmode="lin" valueType="num">
                                      <p:cBhvr>
                                        <p:cTn id="24"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animBg="1"/>
      <p:bldP spid="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ám">
            <a:extLst>
              <a:ext uri="{FF2B5EF4-FFF2-40B4-BE49-F238E27FC236}">
                <a16:creationId xmlns:a16="http://schemas.microsoft.com/office/drawing/2014/main" id="{51082620-703C-5F55-EB42-E5111F15FA3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1520487" cy="6480175"/>
          </a:xfrm>
          <a:prstGeom prst="rect">
            <a:avLst/>
          </a:prstGeom>
        </p:spPr>
      </p:pic>
      <p:sp>
        <p:nvSpPr>
          <p:cNvPr id="3" name="Text S">
            <a:extLst>
              <a:ext uri="{FF2B5EF4-FFF2-40B4-BE49-F238E27FC236}">
                <a16:creationId xmlns:a16="http://schemas.microsoft.com/office/drawing/2014/main" id="{68E55C17-7DA7-4C8B-B233-2071B8554978}"/>
              </a:ext>
            </a:extLst>
          </p:cNvPr>
          <p:cNvSpPr txBox="1"/>
          <p:nvPr/>
        </p:nvSpPr>
        <p:spPr>
          <a:xfrm>
            <a:off x="828000" y="4428000"/>
            <a:ext cx="9900000" cy="1509312"/>
          </a:xfrm>
          <a:prstGeom prst="rect">
            <a:avLst/>
          </a:prstGeom>
          <a:solidFill>
            <a:srgbClr val="FFF6C5"/>
          </a:solidFill>
          <a:ln w="31750">
            <a:solidFill>
              <a:srgbClr val="AF4E0B"/>
            </a:solidFill>
          </a:ln>
          <a:effectLst>
            <a:outerShdw blurRad="76200" dist="76200" dir="2700000" algn="tl" rotWithShape="0">
              <a:sysClr val="windowText" lastClr="000000">
                <a:alpha val="75000"/>
              </a:sysClr>
            </a:outerShdw>
          </a:effectLst>
        </p:spPr>
        <p:txBody>
          <a:bodyPr wrap="square" lIns="103592" tIns="0" rIns="103592" bIns="62155"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defTabSz="493338">
              <a:defRPr/>
            </a:pPr>
            <a:r>
              <a:rPr kumimoji="0" lang="sk-SK" sz="1840" b="0" i="1" u="none" strike="noStrike" kern="0" cap="none" spc="0" normalizeH="0" baseline="0" noProof="0">
                <a:ln>
                  <a:solidFill>
                    <a:prstClr val="black">
                      <a:alpha val="50000"/>
                    </a:prstClr>
                  </a:solidFill>
                </a:ln>
                <a:solidFill>
                  <a:srgbClr val="FF0000"/>
                </a:solidFill>
                <a:effectLst/>
                <a:uLnTx/>
                <a:uFillTx/>
                <a:latin typeface="Contus T OT" pitchFamily="2" charset="0"/>
                <a:ea typeface="+mn-ea"/>
                <a:cs typeface="Arial" pitchFamily="34" charset="0"/>
              </a:rPr>
              <a:t>   </a:t>
            </a:r>
            <a:r>
              <a:rPr kumimoji="0" lang="sk-SK" sz="2400" b="0" i="1" u="none" strike="noStrike" kern="0" cap="none" spc="0" normalizeH="0" baseline="0" noProof="0">
                <a:ln>
                  <a:solidFill>
                    <a:prstClr val="black">
                      <a:alpha val="50000"/>
                    </a:prstClr>
                  </a:solidFill>
                </a:ln>
                <a:solidFill>
                  <a:srgbClr val="AF4E0B"/>
                </a:solidFill>
                <a:effectLst/>
                <a:uLnTx/>
                <a:uFillTx/>
                <a:latin typeface="Contus T OT" pitchFamily="2" charset="0"/>
                <a:ea typeface="+mn-ea"/>
                <a:cs typeface="Arial" pitchFamily="34" charset="0"/>
              </a:rPr>
              <a:t>M</a:t>
            </a:r>
            <a:r>
              <a:rPr lang="en-US" sz="1400" b="1" i="1">
                <a:latin typeface="Arial Narrow" panose="020B0606020202030204" pitchFamily="34" charset="0"/>
                <a:cs typeface="Arial" pitchFamily="34" charset="0"/>
              </a:rPr>
              <a:t>aldivy sú ostrovnou republikou v Indickom oceáne s hlavným mestom Male. Tvorí ho reťaz koralových atolov, ktorá začína 500 km juhozápadne od pobrežia Indie a tiahne sa približne 800 km v smere sever-juh. Súostrovie tvorí celkovo 1196 ostrovov, z ktorých je približne 200 obývaných. Povrch ostrovov je plochý a nikde nepresahuje výšku troch metrov. Ostrovy trpia nedostatkom zdrojov pitnej vody. Na Maldivách vládne tropické monzúnové podnebie s priemernými mesačnými teplotami 24 až 31 °C. Zrážky dosahujú v priemere 2500 mm za rok. Prvé zmienky o Maldivách pochádzajú z 2. storočia pred n.l. od arabských obchodníkov. Rozvoj cestovného ruchu od 70. rokov 20. storočia zmenil Maldivy na turistickú krajinu. Ročne ju navštívi viac ako 1,5 milióna turistov.</a:t>
            </a:r>
            <a:endParaRPr kumimoji="0" lang="sk-SK" sz="1400" b="1" i="1" u="none" strike="noStrike" kern="0" cap="none" spc="0" normalizeH="0" baseline="0" noProof="0">
              <a:ln>
                <a:noFill/>
              </a:ln>
              <a:solidFill>
                <a:prstClr val="black"/>
              </a:solidFill>
              <a:effectLst/>
              <a:uLnTx/>
              <a:uFillTx/>
              <a:latin typeface="Arial Narrow" panose="020B0606020202030204" pitchFamily="34" charset="0"/>
              <a:ea typeface="+mn-ea"/>
              <a:cs typeface="Arial" pitchFamily="34" charset="0"/>
            </a:endParaRPr>
          </a:p>
        </p:txBody>
      </p:sp>
      <p:pic>
        <p:nvPicPr>
          <p:cNvPr id="4" name="Vlajka S">
            <a:extLst>
              <a:ext uri="{FF2B5EF4-FFF2-40B4-BE49-F238E27FC236}">
                <a16:creationId xmlns:a16="http://schemas.microsoft.com/office/drawing/2014/main" id="{3564BBEF-6244-4ABC-AAA0-2212F14477A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4000" y="4284000"/>
            <a:ext cx="504000" cy="335999"/>
          </a:xfrm>
          <a:prstGeom prst="ellipse">
            <a:avLst/>
          </a:prstGeom>
          <a:ln w="25400" cap="rnd">
            <a:solidFill>
              <a:schemeClr val="bg1"/>
            </a:solid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sp>
        <p:nvSpPr>
          <p:cNvPr id="5" name="Text Š">
            <a:extLst>
              <a:ext uri="{FF2B5EF4-FFF2-40B4-BE49-F238E27FC236}">
                <a16:creationId xmlns:a16="http://schemas.microsoft.com/office/drawing/2014/main" id="{69BD74CA-C6B9-4D3F-BF0B-D954F675ED6B}"/>
              </a:ext>
            </a:extLst>
          </p:cNvPr>
          <p:cNvSpPr txBox="1"/>
          <p:nvPr/>
        </p:nvSpPr>
        <p:spPr>
          <a:xfrm>
            <a:off x="1008000" y="2484000"/>
            <a:ext cx="9900000" cy="1724755"/>
          </a:xfrm>
          <a:prstGeom prst="rect">
            <a:avLst/>
          </a:prstGeom>
          <a:solidFill>
            <a:srgbClr val="FFF6C5"/>
          </a:solidFill>
          <a:ln w="31750">
            <a:solidFill>
              <a:srgbClr val="AF4E0B"/>
            </a:solidFill>
          </a:ln>
          <a:effectLst>
            <a:outerShdw blurRad="76200" dist="76200" dir="2700000" algn="tl" rotWithShape="0">
              <a:sysClr val="windowText" lastClr="000000">
                <a:alpha val="75000"/>
              </a:sysClr>
            </a:outerShdw>
          </a:effectLst>
        </p:spPr>
        <p:txBody>
          <a:bodyPr wrap="square" lIns="103592" tIns="0" rIns="103592" bIns="62155"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defTabSz="493338">
              <a:defRPr/>
            </a:pPr>
            <a:r>
              <a:rPr kumimoji="0" lang="sk-SK" sz="1840" b="0" i="1" u="none" strike="noStrike" kern="0" cap="none" spc="0" normalizeH="0" baseline="0" noProof="0">
                <a:ln>
                  <a:solidFill>
                    <a:prstClr val="black">
                      <a:alpha val="50000"/>
                    </a:prstClr>
                  </a:solidFill>
                </a:ln>
                <a:solidFill>
                  <a:srgbClr val="FF0000"/>
                </a:solidFill>
                <a:effectLst/>
                <a:uLnTx/>
                <a:uFillTx/>
                <a:latin typeface="Contus T OT" pitchFamily="2" charset="0"/>
                <a:ea typeface="+mn-ea"/>
                <a:cs typeface="Arial" pitchFamily="34" charset="0"/>
              </a:rPr>
              <a:t>   </a:t>
            </a:r>
            <a:r>
              <a:rPr kumimoji="0" lang="sk-SK" sz="2400" b="0" i="1" u="none" strike="noStrike" kern="0" cap="none" spc="0" normalizeH="0" baseline="0" noProof="0">
                <a:ln>
                  <a:solidFill>
                    <a:prstClr val="black">
                      <a:alpha val="50000"/>
                    </a:prstClr>
                  </a:solidFill>
                </a:ln>
                <a:solidFill>
                  <a:srgbClr val="AF4E0B"/>
                </a:solidFill>
                <a:effectLst/>
                <a:uLnTx/>
                <a:uFillTx/>
                <a:latin typeface="Contus T OT" pitchFamily="2" charset="0"/>
                <a:ea typeface="+mn-ea"/>
                <a:cs typeface="Arial" pitchFamily="34" charset="0"/>
              </a:rPr>
              <a:t>L</a:t>
            </a:r>
            <a:r>
              <a:rPr lang="es-ES" sz="1400" b="1" i="1">
                <a:latin typeface="Arial Narrow" panose="020B0606020202030204" pitchFamily="34" charset="0"/>
                <a:cs typeface="Arial" pitchFamily="34" charset="0"/>
              </a:rPr>
              <a:t>as Maldivas son una república insular en el Océano Índico con la capital Malé. Consiste en una cadena de atolones de coral, que comienza a 500 km al suroeste de las costas de la India y se extiende aproximadamente 800 km en dirección norte-sur. El archipiélago está formado por un total de 1196 islas, de las cuales aproximadamente 200 están habitadas. La superficie de las islas es plana y en ninguna parte supera los tres metros de altura. Las islas sufren de falta de fuentes de agua potable. Las Maldivas tienen un clima monzónico tropical con temperaturas mensuales medias de 24 a 31 °C. Las precipitaciones alcanzan una media de 2500 mm al año. Las primeras menciones de las Maldivas datan del siglo II a.C. de los comerciantes árabes. El desarrollo del turismo desde los años 70 del siglo XX convirtió a las Maldivas en un país turístico. Más de 1,5 millones de turistas visitan el país anualmente.</a:t>
            </a:r>
            <a:endParaRPr kumimoji="0" lang="es-ES" sz="1400" b="1" i="1" u="none" strike="noStrike" kern="0" cap="none" spc="0" normalizeH="0" baseline="0" noProof="0">
              <a:ln>
                <a:noFill/>
              </a:ln>
              <a:solidFill>
                <a:prstClr val="black"/>
              </a:solidFill>
              <a:effectLst/>
              <a:uLnTx/>
              <a:uFillTx/>
              <a:latin typeface="Arial Narrow" panose="020B0606020202030204" pitchFamily="34" charset="0"/>
              <a:ea typeface="+mn-ea"/>
              <a:cs typeface="Arial" pitchFamily="34" charset="0"/>
            </a:endParaRPr>
          </a:p>
        </p:txBody>
      </p:sp>
      <p:pic>
        <p:nvPicPr>
          <p:cNvPr id="6" name="Vklajka Š">
            <a:hlinkClick r:id="" action="ppaction://noaction"/>
            <a:extLst>
              <a:ext uri="{FF2B5EF4-FFF2-40B4-BE49-F238E27FC236}">
                <a16:creationId xmlns:a16="http://schemas.microsoft.com/office/drawing/2014/main" id="{BA8DAB79-D11A-4D28-8A77-A6958434566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84000" y="2376000"/>
            <a:ext cx="504000" cy="335998"/>
          </a:xfrm>
          <a:prstGeom prst="ellipse">
            <a:avLst/>
          </a:prstGeom>
          <a:ln w="25400" cap="rnd">
            <a:solidFill>
              <a:schemeClr val="bg1"/>
            </a:solid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sp>
        <p:nvSpPr>
          <p:cNvPr id="7" name="Text A">
            <a:extLst>
              <a:ext uri="{FF2B5EF4-FFF2-40B4-BE49-F238E27FC236}">
                <a16:creationId xmlns:a16="http://schemas.microsoft.com/office/drawing/2014/main" id="{5D95823E-A869-48C3-B065-E285FE33A232}"/>
              </a:ext>
            </a:extLst>
          </p:cNvPr>
          <p:cNvSpPr txBox="1"/>
          <p:nvPr/>
        </p:nvSpPr>
        <p:spPr>
          <a:xfrm>
            <a:off x="1188000" y="540000"/>
            <a:ext cx="9900000" cy="1724755"/>
          </a:xfrm>
          <a:prstGeom prst="rect">
            <a:avLst/>
          </a:prstGeom>
          <a:solidFill>
            <a:srgbClr val="FFF6C5"/>
          </a:solidFill>
          <a:ln w="31750">
            <a:solidFill>
              <a:srgbClr val="AF4E0B"/>
            </a:solidFill>
          </a:ln>
          <a:effectLst>
            <a:outerShdw blurRad="76200" dist="76200" dir="2700000" algn="tl" rotWithShape="0">
              <a:sysClr val="windowText" lastClr="000000">
                <a:alpha val="75000"/>
              </a:sysClr>
            </a:outerShdw>
          </a:effectLst>
        </p:spPr>
        <p:txBody>
          <a:bodyPr wrap="square" lIns="103592" tIns="0" rIns="103592" bIns="62155"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defTabSz="493338">
              <a:defRPr/>
            </a:pPr>
            <a:r>
              <a:rPr kumimoji="0" lang="sk-SK" sz="1840" b="0" i="1" u="none" strike="noStrike" kern="0" cap="none" spc="0" normalizeH="0" baseline="0" noProof="0">
                <a:ln>
                  <a:solidFill>
                    <a:prstClr val="black">
                      <a:alpha val="50000"/>
                    </a:prstClr>
                  </a:solidFill>
                </a:ln>
                <a:solidFill>
                  <a:srgbClr val="FF0000"/>
                </a:solidFill>
                <a:effectLst/>
                <a:uLnTx/>
                <a:uFillTx/>
                <a:latin typeface="Contus T OT" pitchFamily="2" charset="0"/>
                <a:ea typeface="+mn-ea"/>
                <a:cs typeface="Arial" pitchFamily="34" charset="0"/>
              </a:rPr>
              <a:t>   </a:t>
            </a:r>
            <a:r>
              <a:rPr kumimoji="0" lang="sk-SK" sz="2400" b="0" i="1" u="none" strike="noStrike" kern="0" cap="none" spc="0" normalizeH="0" baseline="0" noProof="0">
                <a:ln>
                  <a:solidFill>
                    <a:prstClr val="black">
                      <a:alpha val="50000"/>
                    </a:prstClr>
                  </a:solidFill>
                </a:ln>
                <a:solidFill>
                  <a:srgbClr val="AF4E0B"/>
                </a:solidFill>
                <a:effectLst/>
                <a:uLnTx/>
                <a:uFillTx/>
                <a:latin typeface="Contus T OT" pitchFamily="2" charset="0"/>
                <a:ea typeface="+mn-ea"/>
                <a:cs typeface="Arial" pitchFamily="34" charset="0"/>
              </a:rPr>
              <a:t>T</a:t>
            </a:r>
            <a:r>
              <a:rPr lang="en-US" sz="1400" b="1" i="1">
                <a:latin typeface="Arial Narrow" panose="020B0606020202030204" pitchFamily="34" charset="0"/>
                <a:cs typeface="Arial" pitchFamily="34" charset="0"/>
              </a:rPr>
              <a:t>he Maldives is an island republic in the Indian Ocean with the capital Male. It consists of a chain of coral atolls, which starts 500 km southwest of the shores of India and stretches approximately 800 km in a north-south direction. The archipelago consists of a total of 1196 islands, of which approximately 200 are inhabited. The surface of the islands is flat and nowhere exceeds three meters in height. The islands suffer from a lack of sources of drinking water. The Maldives has a tropical monsoon climate with average monthly temperatures of 24 to 31 °C. Precipitation reaches an average of 2500 mm per year. The first mentions of the Maldives come from the 2nd century BC. from Arab merchants. The development of tourism since the 70s of the 20th century turned the Maldives into a tourist country. More than 1.5 million tourists visit the country annually.</a:t>
            </a:r>
            <a:endParaRPr kumimoji="0" lang="en-US" sz="1400" b="1" i="1" u="none" strike="noStrike" kern="0" cap="none" spc="0" normalizeH="0" baseline="0" noProof="0">
              <a:ln>
                <a:noFill/>
              </a:ln>
              <a:solidFill>
                <a:prstClr val="black"/>
              </a:solidFill>
              <a:effectLst/>
              <a:uLnTx/>
              <a:uFillTx/>
              <a:latin typeface="Arial Narrow" panose="020B0606020202030204" pitchFamily="34" charset="0"/>
              <a:ea typeface="+mn-ea"/>
              <a:cs typeface="Arial" pitchFamily="34" charset="0"/>
            </a:endParaRPr>
          </a:p>
        </p:txBody>
      </p:sp>
      <p:pic>
        <p:nvPicPr>
          <p:cNvPr id="8" name="Vlajka A">
            <a:hlinkClick r:id="" action="ppaction://noaction"/>
            <a:extLst>
              <a:ext uri="{FF2B5EF4-FFF2-40B4-BE49-F238E27FC236}">
                <a16:creationId xmlns:a16="http://schemas.microsoft.com/office/drawing/2014/main" id="{6AF5A7E7-367D-4424-BB1F-275A0A0751C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64000" y="396000"/>
            <a:ext cx="504000" cy="335999"/>
          </a:xfrm>
          <a:prstGeom prst="ellipse">
            <a:avLst/>
          </a:prstGeom>
          <a:ln w="25400" cap="rnd">
            <a:solidFill>
              <a:schemeClr val="bg1"/>
            </a:solid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grpSp>
        <p:nvGrpSpPr>
          <p:cNvPr id="9" name="Klik">
            <a:extLst>
              <a:ext uri="{FF2B5EF4-FFF2-40B4-BE49-F238E27FC236}">
                <a16:creationId xmlns:a16="http://schemas.microsoft.com/office/drawing/2014/main" id="{0EFBC04D-78C5-573B-13A5-0F526C9F4946}"/>
              </a:ext>
            </a:extLst>
          </p:cNvPr>
          <p:cNvGrpSpPr/>
          <p:nvPr/>
        </p:nvGrpSpPr>
        <p:grpSpPr>
          <a:xfrm>
            <a:off x="10604074" y="5713084"/>
            <a:ext cx="607851" cy="572290"/>
            <a:chOff x="11318215" y="6078895"/>
            <a:chExt cx="518771" cy="488422"/>
          </a:xfrm>
        </p:grpSpPr>
        <p:sp>
          <p:nvSpPr>
            <p:cNvPr id="10" name="Kruh">
              <a:extLst>
                <a:ext uri="{FF2B5EF4-FFF2-40B4-BE49-F238E27FC236}">
                  <a16:creationId xmlns:a16="http://schemas.microsoft.com/office/drawing/2014/main" id="{68B79B20-5684-4836-9195-20CB2D32C405}"/>
                </a:ext>
              </a:extLst>
            </p:cNvPr>
            <p:cNvSpPr/>
            <p:nvPr/>
          </p:nvSpPr>
          <p:spPr>
            <a:xfrm>
              <a:off x="11318215" y="6078895"/>
              <a:ext cx="518771" cy="488422"/>
            </a:xfrm>
            <a:prstGeom prst="ellipse">
              <a:avLst/>
            </a:prstGeom>
            <a:solidFill>
              <a:srgbClr val="FFF6C5"/>
            </a:solidFill>
            <a:ln w="19050" cap="flat" cmpd="sng" algn="ctr">
              <a:solidFill>
                <a:schemeClr val="tx1"/>
              </a:solidFill>
              <a:prstDash val="solid"/>
            </a:ln>
            <a:effectLst>
              <a:outerShdw blurRad="50800" dist="38100" dir="2700000" algn="tl" rotWithShape="0">
                <a:prstClr val="black">
                  <a:alpha val="70000"/>
                </a:prstClr>
              </a:outerShdw>
            </a:effectLst>
          </p:spPr>
          <p:txBody>
            <a:bodyPr rtlCol="0" anchor="ctr"/>
            <a:lstStyle/>
            <a:p>
              <a:pPr marL="0" marR="0" lvl="0" indent="0" algn="ctr" defTabSz="867245" rtl="0" eaLnBrk="1" fontAlgn="auto" latinLnBrk="0" hangingPunct="1">
                <a:lnSpc>
                  <a:spcPct val="100000"/>
                </a:lnSpc>
                <a:spcBef>
                  <a:spcPts val="0"/>
                </a:spcBef>
                <a:spcAft>
                  <a:spcPts val="0"/>
                </a:spcAft>
                <a:buClrTx/>
                <a:buSzTx/>
                <a:buFontTx/>
                <a:buNone/>
                <a:tabLst/>
                <a:defRPr/>
              </a:pPr>
              <a:endParaRPr kumimoji="0" lang="sk-SK" sz="942" b="0" i="0" u="none" strike="noStrike" kern="0" cap="none" spc="0" normalizeH="0" baseline="0" noProof="0">
                <a:ln>
                  <a:noFill/>
                </a:ln>
                <a:solidFill>
                  <a:prstClr val="white"/>
                </a:solidFill>
                <a:effectLst/>
                <a:uLnTx/>
                <a:uFillTx/>
                <a:latin typeface="Tekton Pro" pitchFamily="34" charset="0"/>
                <a:ea typeface="+mn-ea"/>
                <a:cs typeface="Arial" pitchFamily="34" charset="0"/>
              </a:endParaRPr>
            </a:p>
          </p:txBody>
        </p:sp>
        <p:pic>
          <p:nvPicPr>
            <p:cNvPr id="11" name="Myš">
              <a:extLst>
                <a:ext uri="{FF2B5EF4-FFF2-40B4-BE49-F238E27FC236}">
                  <a16:creationId xmlns:a16="http://schemas.microsoft.com/office/drawing/2014/main" id="{62D4D669-6788-4630-B97A-FD8380021932}"/>
                </a:ext>
              </a:extLst>
            </p:cNvPr>
            <p:cNvPicPr>
              <a:picLocks/>
            </p:cNvPicPr>
            <p:nvPr/>
          </p:nvPicPr>
          <p:blipFill>
            <a:blip r:embed="rId6" cstate="print">
              <a:extLst>
                <a:ext uri="{28A0092B-C50C-407E-A947-70E740481C1C}">
                  <a14:useLocalDpi xmlns:a14="http://schemas.microsoft.com/office/drawing/2010/main" val="0"/>
                </a:ext>
              </a:extLst>
            </a:blip>
            <a:srcRect/>
            <a:stretch/>
          </p:blipFill>
          <p:spPr>
            <a:xfrm rot="20708439">
              <a:off x="11410510" y="6181735"/>
              <a:ext cx="326826" cy="326826"/>
            </a:xfrm>
            <a:prstGeom prst="rect">
              <a:avLst/>
            </a:prstGeom>
            <a:noFill/>
            <a:ln>
              <a:noFill/>
            </a:ln>
            <a:effectLst>
              <a:outerShdw blurRad="50800" dist="38100" dir="2700000" algn="tl" rotWithShape="0">
                <a:prstClr val="black">
                  <a:alpha val="40000"/>
                </a:prstClr>
              </a:outerShdw>
            </a:effectLst>
          </p:spPr>
        </p:pic>
      </p:grpSp>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par>
                          <p:cTn id="10" fill="hold">
                            <p:stCondLst>
                              <p:cond delay="500"/>
                            </p:stCondLst>
                            <p:childTnLst>
                              <p:par>
                                <p:cTn id="11" presetID="22" presetClass="entr" presetSubtype="1"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up)">
                                      <p:cBhvr>
                                        <p:cTn id="13" dur="1500"/>
                                        <p:tgtEl>
                                          <p:spTgt spid="7"/>
                                        </p:tgtEl>
                                      </p:cBhvr>
                                    </p:animEffect>
                                  </p:childTnLst>
                                </p:cTn>
                              </p:par>
                            </p:childTnLst>
                          </p:cTn>
                        </p:par>
                        <p:par>
                          <p:cTn id="14" fill="hold">
                            <p:stCondLst>
                              <p:cond delay="2000"/>
                            </p:stCondLst>
                            <p:childTnLst>
                              <p:par>
                                <p:cTn id="15" presetID="53" presetClass="entr" presetSubtype="16" fill="hold" nodeType="afterEffect">
                                  <p:stCondLst>
                                    <p:cond delay="50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childTnLst>
                          </p:cTn>
                        </p:par>
                        <p:par>
                          <p:cTn id="20" fill="hold">
                            <p:stCondLst>
                              <p:cond delay="3000"/>
                            </p:stCondLst>
                            <p:childTnLst>
                              <p:par>
                                <p:cTn id="21" presetID="22" presetClass="entr" presetSubtype="1"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up)">
                                      <p:cBhvr>
                                        <p:cTn id="23" dur="1500"/>
                                        <p:tgtEl>
                                          <p:spTgt spid="5"/>
                                        </p:tgtEl>
                                      </p:cBhvr>
                                    </p:animEffect>
                                  </p:childTnLst>
                                </p:cTn>
                              </p:par>
                            </p:childTnLst>
                          </p:cTn>
                        </p:par>
                        <p:par>
                          <p:cTn id="24" fill="hold">
                            <p:stCondLst>
                              <p:cond delay="4500"/>
                            </p:stCondLst>
                            <p:childTnLst>
                              <p:par>
                                <p:cTn id="25" presetID="53" presetClass="entr" presetSubtype="16" fill="hold" nodeType="afterEffect">
                                  <p:stCondLst>
                                    <p:cond delay="500"/>
                                  </p:stCondLst>
                                  <p:childTnLst>
                                    <p:set>
                                      <p:cBhvr>
                                        <p:cTn id="26" dur="1" fill="hold">
                                          <p:stCondLst>
                                            <p:cond delay="0"/>
                                          </p:stCondLst>
                                        </p:cTn>
                                        <p:tgtEl>
                                          <p:spTgt spid="4"/>
                                        </p:tgtEl>
                                        <p:attrNameLst>
                                          <p:attrName>style.visibility</p:attrName>
                                        </p:attrNameLst>
                                      </p:cBhvr>
                                      <p:to>
                                        <p:strVal val="visible"/>
                                      </p:to>
                                    </p:set>
                                    <p:anim calcmode="lin" valueType="num">
                                      <p:cBhvr>
                                        <p:cTn id="27" dur="500" fill="hold"/>
                                        <p:tgtEl>
                                          <p:spTgt spid="4"/>
                                        </p:tgtEl>
                                        <p:attrNameLst>
                                          <p:attrName>ppt_w</p:attrName>
                                        </p:attrNameLst>
                                      </p:cBhvr>
                                      <p:tavLst>
                                        <p:tav tm="0">
                                          <p:val>
                                            <p:fltVal val="0"/>
                                          </p:val>
                                        </p:tav>
                                        <p:tav tm="100000">
                                          <p:val>
                                            <p:strVal val="#ppt_w"/>
                                          </p:val>
                                        </p:tav>
                                      </p:tavLst>
                                    </p:anim>
                                    <p:anim calcmode="lin" valueType="num">
                                      <p:cBhvr>
                                        <p:cTn id="28" dur="500" fill="hold"/>
                                        <p:tgtEl>
                                          <p:spTgt spid="4"/>
                                        </p:tgtEl>
                                        <p:attrNameLst>
                                          <p:attrName>ppt_h</p:attrName>
                                        </p:attrNameLst>
                                      </p:cBhvr>
                                      <p:tavLst>
                                        <p:tav tm="0">
                                          <p:val>
                                            <p:fltVal val="0"/>
                                          </p:val>
                                        </p:tav>
                                        <p:tav tm="100000">
                                          <p:val>
                                            <p:strVal val="#ppt_h"/>
                                          </p:val>
                                        </p:tav>
                                      </p:tavLst>
                                    </p:anim>
                                    <p:animEffect transition="in" filter="fade">
                                      <p:cBhvr>
                                        <p:cTn id="29" dur="500"/>
                                        <p:tgtEl>
                                          <p:spTgt spid="4"/>
                                        </p:tgtEl>
                                      </p:cBhvr>
                                    </p:animEffect>
                                  </p:childTnLst>
                                </p:cTn>
                              </p:par>
                            </p:childTnLst>
                          </p:cTn>
                        </p:par>
                        <p:par>
                          <p:cTn id="30" fill="hold">
                            <p:stCondLst>
                              <p:cond delay="5500"/>
                            </p:stCondLst>
                            <p:childTnLst>
                              <p:par>
                                <p:cTn id="31" presetID="22" presetClass="entr" presetSubtype="1" fill="hold" grpId="0" nodeType="after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wipe(up)">
                                      <p:cBhvr>
                                        <p:cTn id="33" dur="1500"/>
                                        <p:tgtEl>
                                          <p:spTgt spid="3"/>
                                        </p:tgtEl>
                                      </p:cBhvr>
                                    </p:animEffect>
                                  </p:childTnLst>
                                </p:cTn>
                              </p:par>
                            </p:childTnLst>
                          </p:cTn>
                        </p:par>
                        <p:par>
                          <p:cTn id="34" fill="hold">
                            <p:stCondLst>
                              <p:cond delay="7000"/>
                            </p:stCondLst>
                            <p:childTnLst>
                              <p:par>
                                <p:cTn id="35" presetID="10" presetClass="entr" presetSubtype="0" fill="hold" nodeType="afterEffect">
                                  <p:stCondLst>
                                    <p:cond delay="50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ám">
            <a:extLst>
              <a:ext uri="{FF2B5EF4-FFF2-40B4-BE49-F238E27FC236}">
                <a16:creationId xmlns:a16="http://schemas.microsoft.com/office/drawing/2014/main" id="{505BA4E8-F734-7019-CDE9-603A65F2E66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1520488" cy="6480175"/>
          </a:xfrm>
          <a:prstGeom prst="rect">
            <a:avLst/>
          </a:prstGeom>
        </p:spPr>
      </p:pic>
    </p:spTree>
    <p:extLst>
      <p:ext uri="{BB962C8B-B14F-4D97-AF65-F5344CB8AC3E}">
        <p14:creationId xmlns:p14="http://schemas.microsoft.com/office/powerpoint/2010/main" val="964547053"/>
      </p:ext>
    </p:extLst>
  </p:cSld>
  <p:clrMapOvr>
    <a:masterClrMapping/>
  </p:clrMapOvr>
  <p:transition spd="slow" advClick="0" advTm="150">
    <p:fade/>
  </p:transition>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B9C726F7-9023-9E15-C601-3407FB17E3B6}"/>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1520295" cy="6480165"/>
          </a:xfrm>
          <a:prstGeom prst="rect">
            <a:avLst/>
          </a:prstGeom>
        </p:spPr>
      </p:pic>
      <p:pic>
        <p:nvPicPr>
          <p:cNvPr id="3" name="Rám">
            <a:extLst>
              <a:ext uri="{FF2B5EF4-FFF2-40B4-BE49-F238E27FC236}">
                <a16:creationId xmlns:a16="http://schemas.microsoft.com/office/drawing/2014/main" id="{F32278FA-4D9D-B45F-D8F7-736316B3D4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0"/>
            <a:ext cx="11520306" cy="6480172"/>
          </a:xfrm>
          <a:prstGeom prst="rect">
            <a:avLst/>
          </a:prstGeom>
        </p:spPr>
      </p:pic>
      <p:sp>
        <p:nvSpPr>
          <p:cNvPr id="2" name="Autor">
            <a:extLst>
              <a:ext uri="{FF2B5EF4-FFF2-40B4-BE49-F238E27FC236}">
                <a16:creationId xmlns:a16="http://schemas.microsoft.com/office/drawing/2014/main" id="{2E8D7012-3DFA-8333-B415-17DB7E1627FA}"/>
              </a:ext>
            </a:extLst>
          </p:cNvPr>
          <p:cNvSpPr/>
          <p:nvPr/>
        </p:nvSpPr>
        <p:spPr>
          <a:xfrm>
            <a:off x="719684" y="5686515"/>
            <a:ext cx="1632948" cy="283568"/>
          </a:xfrm>
          <a:prstGeom prst="parallelogram">
            <a:avLst/>
          </a:prstGeom>
          <a:gradFill>
            <a:gsLst>
              <a:gs pos="4000">
                <a:srgbClr val="4F81BD">
                  <a:lumMod val="45000"/>
                  <a:lumOff val="55000"/>
                </a:srgbClr>
              </a:gs>
              <a:gs pos="75000">
                <a:srgbClr val="4F81BD">
                  <a:lumMod val="75000"/>
                </a:srgbClr>
              </a:gs>
              <a:gs pos="52340">
                <a:srgbClr val="4F81BD">
                  <a:lumMod val="50000"/>
                </a:srgbClr>
              </a:gs>
              <a:gs pos="25000">
                <a:srgbClr val="4F81BD">
                  <a:lumMod val="75000"/>
                </a:srgbClr>
              </a:gs>
              <a:gs pos="97000">
                <a:srgbClr val="4F81BD">
                  <a:lumMod val="45000"/>
                  <a:lumOff val="55000"/>
                </a:srgbClr>
              </a:gs>
            </a:gsLst>
            <a:lin ang="5400000" scaled="1"/>
          </a:gradFill>
          <a:ln w="12700" cap="flat" cmpd="sng" algn="ctr">
            <a:solidFill>
              <a:sysClr val="window" lastClr="FFFFFF"/>
            </a:solidFill>
            <a:prstDash val="solid"/>
          </a:ln>
          <a:effectLst/>
        </p:spPr>
        <p:txBody>
          <a:bodyPr wrap="none" lIns="0" tIns="36000" rIns="0" bIns="36000" rtlCol="0" anchor="ctr">
            <a:spAutoFit/>
          </a:bodyPr>
          <a:lstStyle/>
          <a:p>
            <a:pPr defTabSz="914400">
              <a:defRPr/>
            </a:pPr>
            <a:r>
              <a:rPr lang="sk-SK" sz="1000" b="1">
                <a:solidFill>
                  <a:schemeClr val="bg1"/>
                </a:solidFill>
                <a:latin typeface="Tekton Pro Ext" pitchFamily="34" charset="0"/>
                <a:cs typeface="Arial" pitchFamily="34" charset="0"/>
              </a:rPr>
              <a:t>Photo @ Sarah Lou</a:t>
            </a:r>
          </a:p>
        </p:txBody>
      </p:sp>
    </p:spTree>
    <p:extLst>
      <p:ext uri="{BB962C8B-B14F-4D97-AF65-F5344CB8AC3E}">
        <p14:creationId xmlns:p14="http://schemas.microsoft.com/office/powerpoint/2010/main" val="1532793902"/>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B9C726F7-9023-9E15-C601-3407FB17E3B6}"/>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1520295" cy="6480165"/>
          </a:xfrm>
          <a:prstGeom prst="rect">
            <a:avLst/>
          </a:prstGeom>
        </p:spPr>
      </p:pic>
      <p:pic>
        <p:nvPicPr>
          <p:cNvPr id="3" name="Rám">
            <a:extLst>
              <a:ext uri="{FF2B5EF4-FFF2-40B4-BE49-F238E27FC236}">
                <a16:creationId xmlns:a16="http://schemas.microsoft.com/office/drawing/2014/main" id="{F32278FA-4D9D-B45F-D8F7-736316B3D4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0"/>
            <a:ext cx="11520306" cy="6480172"/>
          </a:xfrm>
          <a:prstGeom prst="rect">
            <a:avLst/>
          </a:prstGeom>
        </p:spPr>
      </p:pic>
      <p:sp>
        <p:nvSpPr>
          <p:cNvPr id="2" name="Autor">
            <a:extLst>
              <a:ext uri="{FF2B5EF4-FFF2-40B4-BE49-F238E27FC236}">
                <a16:creationId xmlns:a16="http://schemas.microsoft.com/office/drawing/2014/main" id="{14530B33-F789-ED9F-51FE-3CC6C9E8EC38}"/>
              </a:ext>
            </a:extLst>
          </p:cNvPr>
          <p:cNvSpPr/>
          <p:nvPr/>
        </p:nvSpPr>
        <p:spPr>
          <a:xfrm>
            <a:off x="719684" y="5687610"/>
            <a:ext cx="1741755" cy="281377"/>
          </a:xfrm>
          <a:prstGeom prst="parallelogram">
            <a:avLst/>
          </a:prstGeom>
          <a:gradFill>
            <a:gsLst>
              <a:gs pos="4000">
                <a:srgbClr val="4F81BD">
                  <a:lumMod val="45000"/>
                  <a:lumOff val="55000"/>
                </a:srgbClr>
              </a:gs>
              <a:gs pos="75000">
                <a:srgbClr val="4F81BD">
                  <a:lumMod val="75000"/>
                </a:srgbClr>
              </a:gs>
              <a:gs pos="52340">
                <a:srgbClr val="4F81BD">
                  <a:lumMod val="50000"/>
                </a:srgbClr>
              </a:gs>
              <a:gs pos="25000">
                <a:srgbClr val="4F81BD">
                  <a:lumMod val="75000"/>
                </a:srgbClr>
              </a:gs>
              <a:gs pos="97000">
                <a:srgbClr val="4F81BD">
                  <a:lumMod val="45000"/>
                  <a:lumOff val="55000"/>
                </a:srgbClr>
              </a:gs>
            </a:gsLst>
            <a:lin ang="5400000" scaled="1"/>
          </a:gradFill>
          <a:ln w="12700" cap="flat" cmpd="sng" algn="ctr">
            <a:solidFill>
              <a:sysClr val="window" lastClr="FFFFFF"/>
            </a:solidFill>
            <a:prstDash val="solid"/>
          </a:ln>
          <a:effectLst/>
        </p:spPr>
        <p:txBody>
          <a:bodyPr wrap="none" lIns="0" tIns="36000" rIns="0" bIns="36000" rtlCol="0" anchor="ctr">
            <a:spAutoFit/>
          </a:bodyPr>
          <a:lstStyle/>
          <a:p>
            <a:pPr defTabSz="914400">
              <a:defRPr/>
            </a:pPr>
            <a:r>
              <a:rPr lang="sk-SK" sz="1000" b="1">
                <a:solidFill>
                  <a:schemeClr val="bg1"/>
                </a:solidFill>
                <a:latin typeface="Tekton Pro Ext" pitchFamily="34" charset="0"/>
                <a:cs typeface="Arial" pitchFamily="34" charset="0"/>
              </a:rPr>
              <a:t>Photo @ Simon sees</a:t>
            </a:r>
          </a:p>
        </p:txBody>
      </p:sp>
    </p:spTree>
    <p:extLst>
      <p:ext uri="{BB962C8B-B14F-4D97-AF65-F5344CB8AC3E}">
        <p14:creationId xmlns:p14="http://schemas.microsoft.com/office/powerpoint/2010/main" val="2226342837"/>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B9C726F7-9023-9E15-C601-3407FB17E3B6}"/>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1520295" cy="6480165"/>
          </a:xfrm>
          <a:prstGeom prst="rect">
            <a:avLst/>
          </a:prstGeom>
        </p:spPr>
      </p:pic>
      <p:pic>
        <p:nvPicPr>
          <p:cNvPr id="3" name="Rám">
            <a:extLst>
              <a:ext uri="{FF2B5EF4-FFF2-40B4-BE49-F238E27FC236}">
                <a16:creationId xmlns:a16="http://schemas.microsoft.com/office/drawing/2014/main" id="{F32278FA-4D9D-B45F-D8F7-736316B3D4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0"/>
            <a:ext cx="11520306" cy="6480172"/>
          </a:xfrm>
          <a:prstGeom prst="rect">
            <a:avLst/>
          </a:prstGeom>
        </p:spPr>
      </p:pic>
      <p:sp>
        <p:nvSpPr>
          <p:cNvPr id="2" name="Autor">
            <a:extLst>
              <a:ext uri="{FF2B5EF4-FFF2-40B4-BE49-F238E27FC236}">
                <a16:creationId xmlns:a16="http://schemas.microsoft.com/office/drawing/2014/main" id="{E96E65CD-9EFB-AA84-58E1-C156FD228727}"/>
              </a:ext>
            </a:extLst>
          </p:cNvPr>
          <p:cNvSpPr/>
          <p:nvPr/>
        </p:nvSpPr>
        <p:spPr>
          <a:xfrm>
            <a:off x="719684" y="5686515"/>
            <a:ext cx="1632948" cy="283568"/>
          </a:xfrm>
          <a:prstGeom prst="parallelogram">
            <a:avLst/>
          </a:prstGeom>
          <a:gradFill>
            <a:gsLst>
              <a:gs pos="4000">
                <a:srgbClr val="4F81BD">
                  <a:lumMod val="45000"/>
                  <a:lumOff val="55000"/>
                </a:srgbClr>
              </a:gs>
              <a:gs pos="75000">
                <a:srgbClr val="4F81BD">
                  <a:lumMod val="75000"/>
                </a:srgbClr>
              </a:gs>
              <a:gs pos="52340">
                <a:srgbClr val="4F81BD">
                  <a:lumMod val="50000"/>
                </a:srgbClr>
              </a:gs>
              <a:gs pos="25000">
                <a:srgbClr val="4F81BD">
                  <a:lumMod val="75000"/>
                </a:srgbClr>
              </a:gs>
              <a:gs pos="97000">
                <a:srgbClr val="4F81BD">
                  <a:lumMod val="45000"/>
                  <a:lumOff val="55000"/>
                </a:srgbClr>
              </a:gs>
            </a:gsLst>
            <a:lin ang="5400000" scaled="1"/>
          </a:gradFill>
          <a:ln w="12700" cap="flat" cmpd="sng" algn="ctr">
            <a:solidFill>
              <a:sysClr val="window" lastClr="FFFFFF"/>
            </a:solidFill>
            <a:prstDash val="solid"/>
          </a:ln>
          <a:effectLst/>
        </p:spPr>
        <p:txBody>
          <a:bodyPr wrap="none" lIns="0" tIns="36000" rIns="0" bIns="36000" rtlCol="0" anchor="ctr">
            <a:spAutoFit/>
          </a:bodyPr>
          <a:lstStyle/>
          <a:p>
            <a:pPr defTabSz="914400">
              <a:defRPr/>
            </a:pPr>
            <a:r>
              <a:rPr lang="sk-SK" sz="1000" b="1">
                <a:solidFill>
                  <a:schemeClr val="bg1"/>
                </a:solidFill>
                <a:latin typeface="Tekton Pro Ext" pitchFamily="34" charset="0"/>
                <a:cs typeface="Arial" pitchFamily="34" charset="0"/>
              </a:rPr>
              <a:t>Photo @ Sarah Lou</a:t>
            </a:r>
          </a:p>
        </p:txBody>
      </p:sp>
    </p:spTree>
    <p:extLst>
      <p:ext uri="{BB962C8B-B14F-4D97-AF65-F5344CB8AC3E}">
        <p14:creationId xmlns:p14="http://schemas.microsoft.com/office/powerpoint/2010/main" val="269049482"/>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B9C726F7-9023-9E15-C601-3407FB17E3B6}"/>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1520295" cy="6480165"/>
          </a:xfrm>
          <a:prstGeom prst="rect">
            <a:avLst/>
          </a:prstGeom>
        </p:spPr>
      </p:pic>
      <p:pic>
        <p:nvPicPr>
          <p:cNvPr id="3" name="Rám">
            <a:extLst>
              <a:ext uri="{FF2B5EF4-FFF2-40B4-BE49-F238E27FC236}">
                <a16:creationId xmlns:a16="http://schemas.microsoft.com/office/drawing/2014/main" id="{F32278FA-4D9D-B45F-D8F7-736316B3D4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0"/>
            <a:ext cx="11520306" cy="6480172"/>
          </a:xfrm>
          <a:prstGeom prst="rect">
            <a:avLst/>
          </a:prstGeom>
        </p:spPr>
      </p:pic>
      <p:sp>
        <p:nvSpPr>
          <p:cNvPr id="2" name="Autor">
            <a:extLst>
              <a:ext uri="{FF2B5EF4-FFF2-40B4-BE49-F238E27FC236}">
                <a16:creationId xmlns:a16="http://schemas.microsoft.com/office/drawing/2014/main" id="{8563047F-9FF2-0F2F-2AE8-2D798F985906}"/>
              </a:ext>
            </a:extLst>
          </p:cNvPr>
          <p:cNvSpPr/>
          <p:nvPr/>
        </p:nvSpPr>
        <p:spPr>
          <a:xfrm>
            <a:off x="719684" y="5687610"/>
            <a:ext cx="1741755" cy="281377"/>
          </a:xfrm>
          <a:prstGeom prst="parallelogram">
            <a:avLst/>
          </a:prstGeom>
          <a:gradFill>
            <a:gsLst>
              <a:gs pos="4000">
                <a:srgbClr val="4F81BD">
                  <a:lumMod val="45000"/>
                  <a:lumOff val="55000"/>
                </a:srgbClr>
              </a:gs>
              <a:gs pos="75000">
                <a:srgbClr val="4F81BD">
                  <a:lumMod val="75000"/>
                </a:srgbClr>
              </a:gs>
              <a:gs pos="52340">
                <a:srgbClr val="4F81BD">
                  <a:lumMod val="50000"/>
                </a:srgbClr>
              </a:gs>
              <a:gs pos="25000">
                <a:srgbClr val="4F81BD">
                  <a:lumMod val="75000"/>
                </a:srgbClr>
              </a:gs>
              <a:gs pos="97000">
                <a:srgbClr val="4F81BD">
                  <a:lumMod val="45000"/>
                  <a:lumOff val="55000"/>
                </a:srgbClr>
              </a:gs>
            </a:gsLst>
            <a:lin ang="5400000" scaled="1"/>
          </a:gradFill>
          <a:ln w="12700" cap="flat" cmpd="sng" algn="ctr">
            <a:solidFill>
              <a:sysClr val="window" lastClr="FFFFFF"/>
            </a:solidFill>
            <a:prstDash val="solid"/>
          </a:ln>
          <a:effectLst/>
        </p:spPr>
        <p:txBody>
          <a:bodyPr wrap="none" lIns="0" tIns="36000" rIns="0" bIns="36000" rtlCol="0" anchor="ctr">
            <a:spAutoFit/>
          </a:bodyPr>
          <a:lstStyle/>
          <a:p>
            <a:pPr defTabSz="914400">
              <a:defRPr/>
            </a:pPr>
            <a:r>
              <a:rPr lang="sk-SK" sz="1000" b="1">
                <a:solidFill>
                  <a:schemeClr val="bg1"/>
                </a:solidFill>
                <a:latin typeface="Tekton Pro Ext" pitchFamily="34" charset="0"/>
                <a:cs typeface="Arial" pitchFamily="34" charset="0"/>
              </a:rPr>
              <a:t>Photo @ Simon sees</a:t>
            </a:r>
          </a:p>
        </p:txBody>
      </p:sp>
    </p:spTree>
    <p:extLst>
      <p:ext uri="{BB962C8B-B14F-4D97-AF65-F5344CB8AC3E}">
        <p14:creationId xmlns:p14="http://schemas.microsoft.com/office/powerpoint/2010/main" val="2626677792"/>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B9C726F7-9023-9E15-C601-3407FB17E3B6}"/>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1520295" cy="6480165"/>
          </a:xfrm>
          <a:prstGeom prst="rect">
            <a:avLst/>
          </a:prstGeom>
        </p:spPr>
      </p:pic>
      <p:pic>
        <p:nvPicPr>
          <p:cNvPr id="3" name="Rám">
            <a:extLst>
              <a:ext uri="{FF2B5EF4-FFF2-40B4-BE49-F238E27FC236}">
                <a16:creationId xmlns:a16="http://schemas.microsoft.com/office/drawing/2014/main" id="{F32278FA-4D9D-B45F-D8F7-736316B3D4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0"/>
            <a:ext cx="11520306" cy="6480172"/>
          </a:xfrm>
          <a:prstGeom prst="rect">
            <a:avLst/>
          </a:prstGeom>
        </p:spPr>
      </p:pic>
      <p:sp>
        <p:nvSpPr>
          <p:cNvPr id="2" name="Autor">
            <a:extLst>
              <a:ext uri="{FF2B5EF4-FFF2-40B4-BE49-F238E27FC236}">
                <a16:creationId xmlns:a16="http://schemas.microsoft.com/office/drawing/2014/main" id="{47A0D686-4590-4830-086A-82BBBCDE0683}"/>
              </a:ext>
            </a:extLst>
          </p:cNvPr>
          <p:cNvSpPr/>
          <p:nvPr/>
        </p:nvSpPr>
        <p:spPr>
          <a:xfrm>
            <a:off x="719684" y="5687610"/>
            <a:ext cx="1741755" cy="281377"/>
          </a:xfrm>
          <a:prstGeom prst="parallelogram">
            <a:avLst/>
          </a:prstGeom>
          <a:gradFill>
            <a:gsLst>
              <a:gs pos="4000">
                <a:srgbClr val="4F81BD">
                  <a:lumMod val="45000"/>
                  <a:lumOff val="55000"/>
                </a:srgbClr>
              </a:gs>
              <a:gs pos="75000">
                <a:srgbClr val="4F81BD">
                  <a:lumMod val="75000"/>
                </a:srgbClr>
              </a:gs>
              <a:gs pos="52340">
                <a:srgbClr val="4F81BD">
                  <a:lumMod val="50000"/>
                </a:srgbClr>
              </a:gs>
              <a:gs pos="25000">
                <a:srgbClr val="4F81BD">
                  <a:lumMod val="75000"/>
                </a:srgbClr>
              </a:gs>
              <a:gs pos="97000">
                <a:srgbClr val="4F81BD">
                  <a:lumMod val="45000"/>
                  <a:lumOff val="55000"/>
                </a:srgbClr>
              </a:gs>
            </a:gsLst>
            <a:lin ang="5400000" scaled="1"/>
          </a:gradFill>
          <a:ln w="12700" cap="flat" cmpd="sng" algn="ctr">
            <a:solidFill>
              <a:sysClr val="window" lastClr="FFFFFF"/>
            </a:solidFill>
            <a:prstDash val="solid"/>
          </a:ln>
          <a:effectLst/>
        </p:spPr>
        <p:txBody>
          <a:bodyPr wrap="none" lIns="0" tIns="36000" rIns="0" bIns="36000" rtlCol="0" anchor="ctr">
            <a:spAutoFit/>
          </a:bodyPr>
          <a:lstStyle/>
          <a:p>
            <a:pPr defTabSz="914400">
              <a:defRPr/>
            </a:pPr>
            <a:r>
              <a:rPr lang="sk-SK" sz="1000" b="1">
                <a:solidFill>
                  <a:schemeClr val="bg1"/>
                </a:solidFill>
                <a:latin typeface="Tekton Pro Ext" pitchFamily="34" charset="0"/>
                <a:cs typeface="Arial" pitchFamily="34" charset="0"/>
              </a:rPr>
              <a:t>Photo @ Simon sees</a:t>
            </a:r>
          </a:p>
        </p:txBody>
      </p:sp>
    </p:spTree>
    <p:extLst>
      <p:ext uri="{BB962C8B-B14F-4D97-AF65-F5344CB8AC3E}">
        <p14:creationId xmlns:p14="http://schemas.microsoft.com/office/powerpoint/2010/main" val="2411918653"/>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B9C726F7-9023-9E15-C601-3407FB17E3B6}"/>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1520295" cy="6480165"/>
          </a:xfrm>
          <a:prstGeom prst="rect">
            <a:avLst/>
          </a:prstGeom>
        </p:spPr>
      </p:pic>
      <p:pic>
        <p:nvPicPr>
          <p:cNvPr id="3" name="Rám">
            <a:extLst>
              <a:ext uri="{FF2B5EF4-FFF2-40B4-BE49-F238E27FC236}">
                <a16:creationId xmlns:a16="http://schemas.microsoft.com/office/drawing/2014/main" id="{F32278FA-4D9D-B45F-D8F7-736316B3D4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0"/>
            <a:ext cx="11520306" cy="6480172"/>
          </a:xfrm>
          <a:prstGeom prst="rect">
            <a:avLst/>
          </a:prstGeom>
        </p:spPr>
      </p:pic>
      <p:sp>
        <p:nvSpPr>
          <p:cNvPr id="2" name="Autor">
            <a:extLst>
              <a:ext uri="{FF2B5EF4-FFF2-40B4-BE49-F238E27FC236}">
                <a16:creationId xmlns:a16="http://schemas.microsoft.com/office/drawing/2014/main" id="{9F8B5DA7-C1BC-9D14-5FF8-B62C74D3C62B}"/>
              </a:ext>
            </a:extLst>
          </p:cNvPr>
          <p:cNvSpPr/>
          <p:nvPr/>
        </p:nvSpPr>
        <p:spPr>
          <a:xfrm>
            <a:off x="719684" y="5687610"/>
            <a:ext cx="1741755" cy="281377"/>
          </a:xfrm>
          <a:prstGeom prst="parallelogram">
            <a:avLst/>
          </a:prstGeom>
          <a:gradFill>
            <a:gsLst>
              <a:gs pos="4000">
                <a:srgbClr val="4F81BD">
                  <a:lumMod val="45000"/>
                  <a:lumOff val="55000"/>
                </a:srgbClr>
              </a:gs>
              <a:gs pos="75000">
                <a:srgbClr val="4F81BD">
                  <a:lumMod val="75000"/>
                </a:srgbClr>
              </a:gs>
              <a:gs pos="52340">
                <a:srgbClr val="4F81BD">
                  <a:lumMod val="50000"/>
                </a:srgbClr>
              </a:gs>
              <a:gs pos="25000">
                <a:srgbClr val="4F81BD">
                  <a:lumMod val="75000"/>
                </a:srgbClr>
              </a:gs>
              <a:gs pos="97000">
                <a:srgbClr val="4F81BD">
                  <a:lumMod val="45000"/>
                  <a:lumOff val="55000"/>
                </a:srgbClr>
              </a:gs>
            </a:gsLst>
            <a:lin ang="5400000" scaled="1"/>
          </a:gradFill>
          <a:ln w="12700" cap="flat" cmpd="sng" algn="ctr">
            <a:solidFill>
              <a:sysClr val="window" lastClr="FFFFFF"/>
            </a:solidFill>
            <a:prstDash val="solid"/>
          </a:ln>
          <a:effectLst/>
        </p:spPr>
        <p:txBody>
          <a:bodyPr wrap="none" lIns="0" tIns="36000" rIns="0" bIns="36000" rtlCol="0" anchor="ctr">
            <a:spAutoFit/>
          </a:bodyPr>
          <a:lstStyle/>
          <a:p>
            <a:pPr defTabSz="914400">
              <a:defRPr/>
            </a:pPr>
            <a:r>
              <a:rPr lang="sk-SK" sz="1000" b="1">
                <a:solidFill>
                  <a:schemeClr val="bg1"/>
                </a:solidFill>
                <a:latin typeface="Tekton Pro Ext" pitchFamily="34" charset="0"/>
                <a:cs typeface="Arial" pitchFamily="34" charset="0"/>
              </a:rPr>
              <a:t>Photo @ Simon sees</a:t>
            </a:r>
          </a:p>
        </p:txBody>
      </p:sp>
    </p:spTree>
    <p:extLst>
      <p:ext uri="{BB962C8B-B14F-4D97-AF65-F5344CB8AC3E}">
        <p14:creationId xmlns:p14="http://schemas.microsoft.com/office/powerpoint/2010/main" val="766404101"/>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B9C726F7-9023-9E15-C601-3407FB17E3B6}"/>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1520295" cy="6480165"/>
          </a:xfrm>
          <a:prstGeom prst="rect">
            <a:avLst/>
          </a:prstGeom>
        </p:spPr>
      </p:pic>
      <p:pic>
        <p:nvPicPr>
          <p:cNvPr id="3" name="Rám">
            <a:extLst>
              <a:ext uri="{FF2B5EF4-FFF2-40B4-BE49-F238E27FC236}">
                <a16:creationId xmlns:a16="http://schemas.microsoft.com/office/drawing/2014/main" id="{F32278FA-4D9D-B45F-D8F7-736316B3D4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0"/>
            <a:ext cx="11520306" cy="6480172"/>
          </a:xfrm>
          <a:prstGeom prst="rect">
            <a:avLst/>
          </a:prstGeom>
        </p:spPr>
      </p:pic>
      <p:sp>
        <p:nvSpPr>
          <p:cNvPr id="2" name="Autor">
            <a:extLst>
              <a:ext uri="{FF2B5EF4-FFF2-40B4-BE49-F238E27FC236}">
                <a16:creationId xmlns:a16="http://schemas.microsoft.com/office/drawing/2014/main" id="{2A10FCD5-D9D1-9D88-41D1-FB9B950B2F85}"/>
              </a:ext>
            </a:extLst>
          </p:cNvPr>
          <p:cNvSpPr/>
          <p:nvPr/>
        </p:nvSpPr>
        <p:spPr>
          <a:xfrm>
            <a:off x="719684" y="5686515"/>
            <a:ext cx="1632948" cy="283568"/>
          </a:xfrm>
          <a:prstGeom prst="parallelogram">
            <a:avLst/>
          </a:prstGeom>
          <a:gradFill>
            <a:gsLst>
              <a:gs pos="4000">
                <a:srgbClr val="4F81BD">
                  <a:lumMod val="45000"/>
                  <a:lumOff val="55000"/>
                </a:srgbClr>
              </a:gs>
              <a:gs pos="75000">
                <a:srgbClr val="4F81BD">
                  <a:lumMod val="75000"/>
                </a:srgbClr>
              </a:gs>
              <a:gs pos="52340">
                <a:srgbClr val="4F81BD">
                  <a:lumMod val="50000"/>
                </a:srgbClr>
              </a:gs>
              <a:gs pos="25000">
                <a:srgbClr val="4F81BD">
                  <a:lumMod val="75000"/>
                </a:srgbClr>
              </a:gs>
              <a:gs pos="97000">
                <a:srgbClr val="4F81BD">
                  <a:lumMod val="45000"/>
                  <a:lumOff val="55000"/>
                </a:srgbClr>
              </a:gs>
            </a:gsLst>
            <a:lin ang="5400000" scaled="1"/>
          </a:gradFill>
          <a:ln w="12700" cap="flat" cmpd="sng" algn="ctr">
            <a:solidFill>
              <a:sysClr val="window" lastClr="FFFFFF"/>
            </a:solidFill>
            <a:prstDash val="solid"/>
          </a:ln>
          <a:effectLst/>
        </p:spPr>
        <p:txBody>
          <a:bodyPr wrap="none" lIns="0" tIns="36000" rIns="0" bIns="36000" rtlCol="0" anchor="ctr">
            <a:spAutoFit/>
          </a:bodyPr>
          <a:lstStyle/>
          <a:p>
            <a:pPr defTabSz="914400">
              <a:defRPr/>
            </a:pPr>
            <a:r>
              <a:rPr lang="sk-SK" sz="1000" b="1">
                <a:solidFill>
                  <a:schemeClr val="bg1"/>
                </a:solidFill>
                <a:latin typeface="Tekton Pro Ext" pitchFamily="34" charset="0"/>
                <a:cs typeface="Arial" pitchFamily="34" charset="0"/>
              </a:rPr>
              <a:t>Photo @ Sarah Lou</a:t>
            </a:r>
          </a:p>
        </p:txBody>
      </p:sp>
    </p:spTree>
    <p:extLst>
      <p:ext uri="{BB962C8B-B14F-4D97-AF65-F5344CB8AC3E}">
        <p14:creationId xmlns:p14="http://schemas.microsoft.com/office/powerpoint/2010/main" val="1568833484"/>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B9C726F7-9023-9E15-C601-3407FB17E3B6}"/>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1520295" cy="6480165"/>
          </a:xfrm>
          <a:prstGeom prst="rect">
            <a:avLst/>
          </a:prstGeom>
        </p:spPr>
      </p:pic>
      <p:pic>
        <p:nvPicPr>
          <p:cNvPr id="3" name="Rám">
            <a:extLst>
              <a:ext uri="{FF2B5EF4-FFF2-40B4-BE49-F238E27FC236}">
                <a16:creationId xmlns:a16="http://schemas.microsoft.com/office/drawing/2014/main" id="{F32278FA-4D9D-B45F-D8F7-736316B3D4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0"/>
            <a:ext cx="11520306" cy="6480172"/>
          </a:xfrm>
          <a:prstGeom prst="rect">
            <a:avLst/>
          </a:prstGeom>
        </p:spPr>
      </p:pic>
      <p:sp>
        <p:nvSpPr>
          <p:cNvPr id="2" name="Autor">
            <a:extLst>
              <a:ext uri="{FF2B5EF4-FFF2-40B4-BE49-F238E27FC236}">
                <a16:creationId xmlns:a16="http://schemas.microsoft.com/office/drawing/2014/main" id="{38D07716-16B2-7957-54C6-5E8141DFDA04}"/>
              </a:ext>
            </a:extLst>
          </p:cNvPr>
          <p:cNvSpPr/>
          <p:nvPr/>
        </p:nvSpPr>
        <p:spPr>
          <a:xfrm>
            <a:off x="719684" y="5687610"/>
            <a:ext cx="1741755" cy="281377"/>
          </a:xfrm>
          <a:prstGeom prst="parallelogram">
            <a:avLst/>
          </a:prstGeom>
          <a:gradFill>
            <a:gsLst>
              <a:gs pos="4000">
                <a:srgbClr val="4F81BD">
                  <a:lumMod val="45000"/>
                  <a:lumOff val="55000"/>
                </a:srgbClr>
              </a:gs>
              <a:gs pos="75000">
                <a:srgbClr val="4F81BD">
                  <a:lumMod val="75000"/>
                </a:srgbClr>
              </a:gs>
              <a:gs pos="52340">
                <a:srgbClr val="4F81BD">
                  <a:lumMod val="50000"/>
                </a:srgbClr>
              </a:gs>
              <a:gs pos="25000">
                <a:srgbClr val="4F81BD">
                  <a:lumMod val="75000"/>
                </a:srgbClr>
              </a:gs>
              <a:gs pos="97000">
                <a:srgbClr val="4F81BD">
                  <a:lumMod val="45000"/>
                  <a:lumOff val="55000"/>
                </a:srgbClr>
              </a:gs>
            </a:gsLst>
            <a:lin ang="5400000" scaled="1"/>
          </a:gradFill>
          <a:ln w="12700" cap="flat" cmpd="sng" algn="ctr">
            <a:solidFill>
              <a:sysClr val="window" lastClr="FFFFFF"/>
            </a:solidFill>
            <a:prstDash val="solid"/>
          </a:ln>
          <a:effectLst/>
        </p:spPr>
        <p:txBody>
          <a:bodyPr wrap="none" lIns="0" tIns="36000" rIns="0" bIns="36000" rtlCol="0" anchor="ctr">
            <a:spAutoFit/>
          </a:bodyPr>
          <a:lstStyle/>
          <a:p>
            <a:pPr defTabSz="914400">
              <a:defRPr/>
            </a:pPr>
            <a:r>
              <a:rPr lang="sk-SK" sz="1000" b="1">
                <a:solidFill>
                  <a:schemeClr val="bg1"/>
                </a:solidFill>
                <a:latin typeface="Tekton Pro Ext" pitchFamily="34" charset="0"/>
                <a:cs typeface="Arial" pitchFamily="34" charset="0"/>
              </a:rPr>
              <a:t>Photo @ Simon sees</a:t>
            </a:r>
          </a:p>
        </p:txBody>
      </p:sp>
    </p:spTree>
    <p:extLst>
      <p:ext uri="{BB962C8B-B14F-4D97-AF65-F5344CB8AC3E}">
        <p14:creationId xmlns:p14="http://schemas.microsoft.com/office/powerpoint/2010/main" val="2860869904"/>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B9C726F7-9023-9E15-C601-3407FB17E3B6}"/>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1520295" cy="6480165"/>
          </a:xfrm>
          <a:prstGeom prst="rect">
            <a:avLst/>
          </a:prstGeom>
        </p:spPr>
      </p:pic>
      <p:pic>
        <p:nvPicPr>
          <p:cNvPr id="3" name="Rám">
            <a:extLst>
              <a:ext uri="{FF2B5EF4-FFF2-40B4-BE49-F238E27FC236}">
                <a16:creationId xmlns:a16="http://schemas.microsoft.com/office/drawing/2014/main" id="{F32278FA-4D9D-B45F-D8F7-736316B3D4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0"/>
            <a:ext cx="11520306" cy="6480172"/>
          </a:xfrm>
          <a:prstGeom prst="rect">
            <a:avLst/>
          </a:prstGeom>
        </p:spPr>
      </p:pic>
      <p:sp>
        <p:nvSpPr>
          <p:cNvPr id="2" name="Autor">
            <a:extLst>
              <a:ext uri="{FF2B5EF4-FFF2-40B4-BE49-F238E27FC236}">
                <a16:creationId xmlns:a16="http://schemas.microsoft.com/office/drawing/2014/main" id="{84A05B81-C21E-6879-8DF5-7FA8691AD96F}"/>
              </a:ext>
            </a:extLst>
          </p:cNvPr>
          <p:cNvSpPr/>
          <p:nvPr/>
        </p:nvSpPr>
        <p:spPr>
          <a:xfrm>
            <a:off x="719684" y="5687610"/>
            <a:ext cx="1741755" cy="281377"/>
          </a:xfrm>
          <a:prstGeom prst="parallelogram">
            <a:avLst/>
          </a:prstGeom>
          <a:gradFill>
            <a:gsLst>
              <a:gs pos="4000">
                <a:srgbClr val="4F81BD">
                  <a:lumMod val="45000"/>
                  <a:lumOff val="55000"/>
                </a:srgbClr>
              </a:gs>
              <a:gs pos="75000">
                <a:srgbClr val="4F81BD">
                  <a:lumMod val="75000"/>
                </a:srgbClr>
              </a:gs>
              <a:gs pos="52340">
                <a:srgbClr val="4F81BD">
                  <a:lumMod val="50000"/>
                </a:srgbClr>
              </a:gs>
              <a:gs pos="25000">
                <a:srgbClr val="4F81BD">
                  <a:lumMod val="75000"/>
                </a:srgbClr>
              </a:gs>
              <a:gs pos="97000">
                <a:srgbClr val="4F81BD">
                  <a:lumMod val="45000"/>
                  <a:lumOff val="55000"/>
                </a:srgbClr>
              </a:gs>
            </a:gsLst>
            <a:lin ang="5400000" scaled="1"/>
          </a:gradFill>
          <a:ln w="12700" cap="flat" cmpd="sng" algn="ctr">
            <a:solidFill>
              <a:sysClr val="window" lastClr="FFFFFF"/>
            </a:solidFill>
            <a:prstDash val="solid"/>
          </a:ln>
          <a:effectLst/>
        </p:spPr>
        <p:txBody>
          <a:bodyPr wrap="none" lIns="0" tIns="36000" rIns="0" bIns="36000" rtlCol="0" anchor="ctr">
            <a:spAutoFit/>
          </a:bodyPr>
          <a:lstStyle/>
          <a:p>
            <a:pPr defTabSz="914400">
              <a:defRPr/>
            </a:pPr>
            <a:r>
              <a:rPr lang="sk-SK" sz="1000" b="1">
                <a:solidFill>
                  <a:schemeClr val="bg1"/>
                </a:solidFill>
                <a:latin typeface="Tekton Pro Ext" pitchFamily="34" charset="0"/>
                <a:cs typeface="Arial" pitchFamily="34" charset="0"/>
              </a:rPr>
              <a:t>Photo @ Simon sees</a:t>
            </a:r>
          </a:p>
        </p:txBody>
      </p:sp>
    </p:spTree>
    <p:extLst>
      <p:ext uri="{BB962C8B-B14F-4D97-AF65-F5344CB8AC3E}">
        <p14:creationId xmlns:p14="http://schemas.microsoft.com/office/powerpoint/2010/main" val="1948922576"/>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B9C726F7-9023-9E15-C601-3407FB17E3B6}"/>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1520295" cy="6480165"/>
          </a:xfrm>
          <a:prstGeom prst="rect">
            <a:avLst/>
          </a:prstGeom>
        </p:spPr>
      </p:pic>
      <p:pic>
        <p:nvPicPr>
          <p:cNvPr id="3" name="Rám">
            <a:extLst>
              <a:ext uri="{FF2B5EF4-FFF2-40B4-BE49-F238E27FC236}">
                <a16:creationId xmlns:a16="http://schemas.microsoft.com/office/drawing/2014/main" id="{F32278FA-4D9D-B45F-D8F7-736316B3D4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0"/>
            <a:ext cx="11520306" cy="6480172"/>
          </a:xfrm>
          <a:prstGeom prst="rect">
            <a:avLst/>
          </a:prstGeom>
        </p:spPr>
      </p:pic>
      <p:sp>
        <p:nvSpPr>
          <p:cNvPr id="2" name="Autor">
            <a:extLst>
              <a:ext uri="{FF2B5EF4-FFF2-40B4-BE49-F238E27FC236}">
                <a16:creationId xmlns:a16="http://schemas.microsoft.com/office/drawing/2014/main" id="{20043EBC-C508-CA88-4E47-B52476D5B6B5}"/>
              </a:ext>
            </a:extLst>
          </p:cNvPr>
          <p:cNvSpPr/>
          <p:nvPr/>
        </p:nvSpPr>
        <p:spPr>
          <a:xfrm>
            <a:off x="719684" y="5686515"/>
            <a:ext cx="1632948" cy="283568"/>
          </a:xfrm>
          <a:prstGeom prst="parallelogram">
            <a:avLst/>
          </a:prstGeom>
          <a:gradFill>
            <a:gsLst>
              <a:gs pos="4000">
                <a:srgbClr val="4F81BD">
                  <a:lumMod val="45000"/>
                  <a:lumOff val="55000"/>
                </a:srgbClr>
              </a:gs>
              <a:gs pos="75000">
                <a:srgbClr val="4F81BD">
                  <a:lumMod val="75000"/>
                </a:srgbClr>
              </a:gs>
              <a:gs pos="52340">
                <a:srgbClr val="4F81BD">
                  <a:lumMod val="50000"/>
                </a:srgbClr>
              </a:gs>
              <a:gs pos="25000">
                <a:srgbClr val="4F81BD">
                  <a:lumMod val="75000"/>
                </a:srgbClr>
              </a:gs>
              <a:gs pos="97000">
                <a:srgbClr val="4F81BD">
                  <a:lumMod val="45000"/>
                  <a:lumOff val="55000"/>
                </a:srgbClr>
              </a:gs>
            </a:gsLst>
            <a:lin ang="5400000" scaled="1"/>
          </a:gradFill>
          <a:ln w="12700" cap="flat" cmpd="sng" algn="ctr">
            <a:solidFill>
              <a:sysClr val="window" lastClr="FFFFFF"/>
            </a:solidFill>
            <a:prstDash val="solid"/>
          </a:ln>
          <a:effectLst/>
        </p:spPr>
        <p:txBody>
          <a:bodyPr wrap="none" lIns="0" tIns="36000" rIns="0" bIns="36000" rtlCol="0" anchor="ctr">
            <a:spAutoFit/>
          </a:bodyPr>
          <a:lstStyle/>
          <a:p>
            <a:pPr defTabSz="914400">
              <a:defRPr/>
            </a:pPr>
            <a:r>
              <a:rPr lang="sk-SK" sz="1000" b="1">
                <a:solidFill>
                  <a:schemeClr val="bg1"/>
                </a:solidFill>
                <a:latin typeface="Tekton Pro Ext" pitchFamily="34" charset="0"/>
                <a:cs typeface="Arial" pitchFamily="34" charset="0"/>
              </a:rPr>
              <a:t>Photo @ Sarah Lou</a:t>
            </a:r>
          </a:p>
        </p:txBody>
      </p:sp>
    </p:spTree>
    <p:extLst>
      <p:ext uri="{BB962C8B-B14F-4D97-AF65-F5344CB8AC3E}">
        <p14:creationId xmlns:p14="http://schemas.microsoft.com/office/powerpoint/2010/main" val="673780214"/>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B9C726F7-9023-9E15-C601-3407FB17E3B6}"/>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1520295" cy="6480165"/>
          </a:xfrm>
          <a:prstGeom prst="rect">
            <a:avLst/>
          </a:prstGeom>
        </p:spPr>
      </p:pic>
      <p:pic>
        <p:nvPicPr>
          <p:cNvPr id="3" name="Rám">
            <a:extLst>
              <a:ext uri="{FF2B5EF4-FFF2-40B4-BE49-F238E27FC236}">
                <a16:creationId xmlns:a16="http://schemas.microsoft.com/office/drawing/2014/main" id="{F32278FA-4D9D-B45F-D8F7-736316B3D4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0"/>
            <a:ext cx="11520306" cy="6480172"/>
          </a:xfrm>
          <a:prstGeom prst="rect">
            <a:avLst/>
          </a:prstGeom>
        </p:spPr>
      </p:pic>
      <p:sp>
        <p:nvSpPr>
          <p:cNvPr id="2" name="Autor">
            <a:extLst>
              <a:ext uri="{FF2B5EF4-FFF2-40B4-BE49-F238E27FC236}">
                <a16:creationId xmlns:a16="http://schemas.microsoft.com/office/drawing/2014/main" id="{EC9AC088-3BD3-E1C6-EF8A-B4D79A785D0A}"/>
              </a:ext>
            </a:extLst>
          </p:cNvPr>
          <p:cNvSpPr/>
          <p:nvPr/>
        </p:nvSpPr>
        <p:spPr>
          <a:xfrm>
            <a:off x="719684" y="5686515"/>
            <a:ext cx="1632948" cy="283568"/>
          </a:xfrm>
          <a:prstGeom prst="parallelogram">
            <a:avLst/>
          </a:prstGeom>
          <a:gradFill>
            <a:gsLst>
              <a:gs pos="4000">
                <a:srgbClr val="4F81BD">
                  <a:lumMod val="45000"/>
                  <a:lumOff val="55000"/>
                </a:srgbClr>
              </a:gs>
              <a:gs pos="75000">
                <a:srgbClr val="4F81BD">
                  <a:lumMod val="75000"/>
                </a:srgbClr>
              </a:gs>
              <a:gs pos="52340">
                <a:srgbClr val="4F81BD">
                  <a:lumMod val="50000"/>
                </a:srgbClr>
              </a:gs>
              <a:gs pos="25000">
                <a:srgbClr val="4F81BD">
                  <a:lumMod val="75000"/>
                </a:srgbClr>
              </a:gs>
              <a:gs pos="97000">
                <a:srgbClr val="4F81BD">
                  <a:lumMod val="45000"/>
                  <a:lumOff val="55000"/>
                </a:srgbClr>
              </a:gs>
            </a:gsLst>
            <a:lin ang="5400000" scaled="1"/>
          </a:gradFill>
          <a:ln w="12700" cap="flat" cmpd="sng" algn="ctr">
            <a:solidFill>
              <a:sysClr val="window" lastClr="FFFFFF"/>
            </a:solidFill>
            <a:prstDash val="solid"/>
          </a:ln>
          <a:effectLst/>
        </p:spPr>
        <p:txBody>
          <a:bodyPr wrap="none" lIns="0" tIns="36000" rIns="0" bIns="36000" rtlCol="0" anchor="ctr">
            <a:spAutoFit/>
          </a:bodyPr>
          <a:lstStyle/>
          <a:p>
            <a:pPr defTabSz="914400">
              <a:defRPr/>
            </a:pPr>
            <a:r>
              <a:rPr lang="sk-SK" sz="1000" b="1">
                <a:solidFill>
                  <a:schemeClr val="bg1"/>
                </a:solidFill>
                <a:latin typeface="Tekton Pro Ext" pitchFamily="34" charset="0"/>
                <a:cs typeface="Arial" pitchFamily="34" charset="0"/>
              </a:rPr>
              <a:t>Photo @ Sarah Lou</a:t>
            </a:r>
          </a:p>
        </p:txBody>
      </p:sp>
    </p:spTree>
    <p:extLst>
      <p:ext uri="{BB962C8B-B14F-4D97-AF65-F5344CB8AC3E}">
        <p14:creationId xmlns:p14="http://schemas.microsoft.com/office/powerpoint/2010/main" val="3902698146"/>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B9C726F7-9023-9E15-C601-3407FB17E3B6}"/>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1520295" cy="6480165"/>
          </a:xfrm>
          <a:prstGeom prst="rect">
            <a:avLst/>
          </a:prstGeom>
        </p:spPr>
      </p:pic>
      <p:pic>
        <p:nvPicPr>
          <p:cNvPr id="3" name="Rám">
            <a:extLst>
              <a:ext uri="{FF2B5EF4-FFF2-40B4-BE49-F238E27FC236}">
                <a16:creationId xmlns:a16="http://schemas.microsoft.com/office/drawing/2014/main" id="{F32278FA-4D9D-B45F-D8F7-736316B3D4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0"/>
            <a:ext cx="11520306" cy="6480172"/>
          </a:xfrm>
          <a:prstGeom prst="rect">
            <a:avLst/>
          </a:prstGeom>
        </p:spPr>
      </p:pic>
      <p:sp>
        <p:nvSpPr>
          <p:cNvPr id="2" name="Autor">
            <a:extLst>
              <a:ext uri="{FF2B5EF4-FFF2-40B4-BE49-F238E27FC236}">
                <a16:creationId xmlns:a16="http://schemas.microsoft.com/office/drawing/2014/main" id="{EDD6723C-F4B7-D2C5-0952-D79D4374446B}"/>
              </a:ext>
            </a:extLst>
          </p:cNvPr>
          <p:cNvSpPr/>
          <p:nvPr/>
        </p:nvSpPr>
        <p:spPr>
          <a:xfrm>
            <a:off x="719684" y="5687610"/>
            <a:ext cx="1741755" cy="281377"/>
          </a:xfrm>
          <a:prstGeom prst="parallelogram">
            <a:avLst/>
          </a:prstGeom>
          <a:gradFill>
            <a:gsLst>
              <a:gs pos="4000">
                <a:srgbClr val="4F81BD">
                  <a:lumMod val="45000"/>
                  <a:lumOff val="55000"/>
                </a:srgbClr>
              </a:gs>
              <a:gs pos="75000">
                <a:srgbClr val="4F81BD">
                  <a:lumMod val="75000"/>
                </a:srgbClr>
              </a:gs>
              <a:gs pos="52340">
                <a:srgbClr val="4F81BD">
                  <a:lumMod val="50000"/>
                </a:srgbClr>
              </a:gs>
              <a:gs pos="25000">
                <a:srgbClr val="4F81BD">
                  <a:lumMod val="75000"/>
                </a:srgbClr>
              </a:gs>
              <a:gs pos="97000">
                <a:srgbClr val="4F81BD">
                  <a:lumMod val="45000"/>
                  <a:lumOff val="55000"/>
                </a:srgbClr>
              </a:gs>
            </a:gsLst>
            <a:lin ang="5400000" scaled="1"/>
          </a:gradFill>
          <a:ln w="12700" cap="flat" cmpd="sng" algn="ctr">
            <a:solidFill>
              <a:sysClr val="window" lastClr="FFFFFF"/>
            </a:solidFill>
            <a:prstDash val="solid"/>
          </a:ln>
          <a:effectLst/>
        </p:spPr>
        <p:txBody>
          <a:bodyPr wrap="none" lIns="0" tIns="36000" rIns="0" bIns="36000" rtlCol="0" anchor="ctr">
            <a:spAutoFit/>
          </a:bodyPr>
          <a:lstStyle/>
          <a:p>
            <a:pPr defTabSz="914400">
              <a:defRPr/>
            </a:pPr>
            <a:r>
              <a:rPr lang="sk-SK" sz="1000" b="1">
                <a:solidFill>
                  <a:schemeClr val="bg1"/>
                </a:solidFill>
                <a:latin typeface="Tekton Pro Ext" pitchFamily="34" charset="0"/>
                <a:cs typeface="Arial" pitchFamily="34" charset="0"/>
              </a:rPr>
              <a:t>Photo @ Simon sees</a:t>
            </a:r>
          </a:p>
        </p:txBody>
      </p:sp>
    </p:spTree>
    <p:extLst>
      <p:ext uri="{BB962C8B-B14F-4D97-AF65-F5344CB8AC3E}">
        <p14:creationId xmlns:p14="http://schemas.microsoft.com/office/powerpoint/2010/main" val="1367656798"/>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B9C726F7-9023-9E15-C601-3407FB17E3B6}"/>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1520295" cy="6480165"/>
          </a:xfrm>
          <a:prstGeom prst="rect">
            <a:avLst/>
          </a:prstGeom>
        </p:spPr>
      </p:pic>
      <p:pic>
        <p:nvPicPr>
          <p:cNvPr id="3" name="Rám">
            <a:extLst>
              <a:ext uri="{FF2B5EF4-FFF2-40B4-BE49-F238E27FC236}">
                <a16:creationId xmlns:a16="http://schemas.microsoft.com/office/drawing/2014/main" id="{F32278FA-4D9D-B45F-D8F7-736316B3D4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0"/>
            <a:ext cx="11520306" cy="6480172"/>
          </a:xfrm>
          <a:prstGeom prst="rect">
            <a:avLst/>
          </a:prstGeom>
        </p:spPr>
      </p:pic>
      <p:sp>
        <p:nvSpPr>
          <p:cNvPr id="2" name="Autor">
            <a:extLst>
              <a:ext uri="{FF2B5EF4-FFF2-40B4-BE49-F238E27FC236}">
                <a16:creationId xmlns:a16="http://schemas.microsoft.com/office/drawing/2014/main" id="{E1718540-6512-2BAE-F5D5-5457AE51066E}"/>
              </a:ext>
            </a:extLst>
          </p:cNvPr>
          <p:cNvSpPr/>
          <p:nvPr/>
        </p:nvSpPr>
        <p:spPr>
          <a:xfrm>
            <a:off x="719684" y="5687610"/>
            <a:ext cx="1741755" cy="281377"/>
          </a:xfrm>
          <a:prstGeom prst="parallelogram">
            <a:avLst/>
          </a:prstGeom>
          <a:gradFill>
            <a:gsLst>
              <a:gs pos="4000">
                <a:srgbClr val="4F81BD">
                  <a:lumMod val="45000"/>
                  <a:lumOff val="55000"/>
                </a:srgbClr>
              </a:gs>
              <a:gs pos="75000">
                <a:srgbClr val="4F81BD">
                  <a:lumMod val="75000"/>
                </a:srgbClr>
              </a:gs>
              <a:gs pos="52340">
                <a:srgbClr val="4F81BD">
                  <a:lumMod val="50000"/>
                </a:srgbClr>
              </a:gs>
              <a:gs pos="25000">
                <a:srgbClr val="4F81BD">
                  <a:lumMod val="75000"/>
                </a:srgbClr>
              </a:gs>
              <a:gs pos="97000">
                <a:srgbClr val="4F81BD">
                  <a:lumMod val="45000"/>
                  <a:lumOff val="55000"/>
                </a:srgbClr>
              </a:gs>
            </a:gsLst>
            <a:lin ang="5400000" scaled="1"/>
          </a:gradFill>
          <a:ln w="12700" cap="flat" cmpd="sng" algn="ctr">
            <a:solidFill>
              <a:sysClr val="window" lastClr="FFFFFF"/>
            </a:solidFill>
            <a:prstDash val="solid"/>
          </a:ln>
          <a:effectLst/>
        </p:spPr>
        <p:txBody>
          <a:bodyPr wrap="none" lIns="0" tIns="36000" rIns="0" bIns="36000" rtlCol="0" anchor="ctr">
            <a:spAutoFit/>
          </a:bodyPr>
          <a:lstStyle/>
          <a:p>
            <a:pPr defTabSz="914400">
              <a:defRPr/>
            </a:pPr>
            <a:r>
              <a:rPr lang="sk-SK" sz="1000" b="1">
                <a:solidFill>
                  <a:schemeClr val="bg1"/>
                </a:solidFill>
                <a:latin typeface="Tekton Pro Ext" pitchFamily="34" charset="0"/>
                <a:cs typeface="Arial" pitchFamily="34" charset="0"/>
              </a:rPr>
              <a:t>Photo @ Simon sees</a:t>
            </a:r>
          </a:p>
        </p:txBody>
      </p:sp>
    </p:spTree>
    <p:extLst>
      <p:ext uri="{BB962C8B-B14F-4D97-AF65-F5344CB8AC3E}">
        <p14:creationId xmlns:p14="http://schemas.microsoft.com/office/powerpoint/2010/main" val="3960924946"/>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B9C726F7-9023-9E15-C601-3407FB17E3B6}"/>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1520295" cy="6480165"/>
          </a:xfrm>
          <a:prstGeom prst="rect">
            <a:avLst/>
          </a:prstGeom>
        </p:spPr>
      </p:pic>
      <p:pic>
        <p:nvPicPr>
          <p:cNvPr id="3" name="Rám">
            <a:extLst>
              <a:ext uri="{FF2B5EF4-FFF2-40B4-BE49-F238E27FC236}">
                <a16:creationId xmlns:a16="http://schemas.microsoft.com/office/drawing/2014/main" id="{F32278FA-4D9D-B45F-D8F7-736316B3D4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0"/>
            <a:ext cx="11520306" cy="6480172"/>
          </a:xfrm>
          <a:prstGeom prst="rect">
            <a:avLst/>
          </a:prstGeom>
        </p:spPr>
      </p:pic>
      <p:sp>
        <p:nvSpPr>
          <p:cNvPr id="2" name="Autor">
            <a:extLst>
              <a:ext uri="{FF2B5EF4-FFF2-40B4-BE49-F238E27FC236}">
                <a16:creationId xmlns:a16="http://schemas.microsoft.com/office/drawing/2014/main" id="{AD17579D-D18F-7CDF-EA85-FC7D422DD948}"/>
              </a:ext>
            </a:extLst>
          </p:cNvPr>
          <p:cNvSpPr/>
          <p:nvPr/>
        </p:nvSpPr>
        <p:spPr>
          <a:xfrm>
            <a:off x="719684" y="5687610"/>
            <a:ext cx="1741755" cy="281377"/>
          </a:xfrm>
          <a:prstGeom prst="parallelogram">
            <a:avLst/>
          </a:prstGeom>
          <a:gradFill>
            <a:gsLst>
              <a:gs pos="4000">
                <a:srgbClr val="4F81BD">
                  <a:lumMod val="45000"/>
                  <a:lumOff val="55000"/>
                </a:srgbClr>
              </a:gs>
              <a:gs pos="75000">
                <a:srgbClr val="4F81BD">
                  <a:lumMod val="75000"/>
                </a:srgbClr>
              </a:gs>
              <a:gs pos="52340">
                <a:srgbClr val="4F81BD">
                  <a:lumMod val="50000"/>
                </a:srgbClr>
              </a:gs>
              <a:gs pos="25000">
                <a:srgbClr val="4F81BD">
                  <a:lumMod val="75000"/>
                </a:srgbClr>
              </a:gs>
              <a:gs pos="97000">
                <a:srgbClr val="4F81BD">
                  <a:lumMod val="45000"/>
                  <a:lumOff val="55000"/>
                </a:srgbClr>
              </a:gs>
            </a:gsLst>
            <a:lin ang="5400000" scaled="1"/>
          </a:gradFill>
          <a:ln w="12700" cap="flat" cmpd="sng" algn="ctr">
            <a:solidFill>
              <a:sysClr val="window" lastClr="FFFFFF"/>
            </a:solidFill>
            <a:prstDash val="solid"/>
          </a:ln>
          <a:effectLst/>
        </p:spPr>
        <p:txBody>
          <a:bodyPr wrap="none" lIns="0" tIns="36000" rIns="0" bIns="36000" rtlCol="0" anchor="ctr">
            <a:spAutoFit/>
          </a:bodyPr>
          <a:lstStyle/>
          <a:p>
            <a:pPr defTabSz="914400">
              <a:defRPr/>
            </a:pPr>
            <a:r>
              <a:rPr lang="sk-SK" sz="1000" b="1">
                <a:solidFill>
                  <a:schemeClr val="bg1"/>
                </a:solidFill>
                <a:latin typeface="Tekton Pro Ext" pitchFamily="34" charset="0"/>
                <a:cs typeface="Arial" pitchFamily="34" charset="0"/>
              </a:rPr>
              <a:t>Photo @ Simon sees</a:t>
            </a:r>
          </a:p>
        </p:txBody>
      </p:sp>
    </p:spTree>
    <p:extLst>
      <p:ext uri="{BB962C8B-B14F-4D97-AF65-F5344CB8AC3E}">
        <p14:creationId xmlns:p14="http://schemas.microsoft.com/office/powerpoint/2010/main" val="10342889"/>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B9C726F7-9023-9E15-C601-3407FB17E3B6}"/>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1520295" cy="6480165"/>
          </a:xfrm>
          <a:prstGeom prst="rect">
            <a:avLst/>
          </a:prstGeom>
        </p:spPr>
      </p:pic>
      <p:pic>
        <p:nvPicPr>
          <p:cNvPr id="3" name="Rám">
            <a:extLst>
              <a:ext uri="{FF2B5EF4-FFF2-40B4-BE49-F238E27FC236}">
                <a16:creationId xmlns:a16="http://schemas.microsoft.com/office/drawing/2014/main" id="{F32278FA-4D9D-B45F-D8F7-736316B3D4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0"/>
            <a:ext cx="11520306" cy="6480172"/>
          </a:xfrm>
          <a:prstGeom prst="rect">
            <a:avLst/>
          </a:prstGeom>
        </p:spPr>
      </p:pic>
      <p:sp>
        <p:nvSpPr>
          <p:cNvPr id="2" name="Autor">
            <a:extLst>
              <a:ext uri="{FF2B5EF4-FFF2-40B4-BE49-F238E27FC236}">
                <a16:creationId xmlns:a16="http://schemas.microsoft.com/office/drawing/2014/main" id="{1ADD544D-A9E9-7482-668D-828D078E65BB}"/>
              </a:ext>
            </a:extLst>
          </p:cNvPr>
          <p:cNvSpPr/>
          <p:nvPr/>
        </p:nvSpPr>
        <p:spPr>
          <a:xfrm>
            <a:off x="719684" y="5688706"/>
            <a:ext cx="2176531" cy="279185"/>
          </a:xfrm>
          <a:prstGeom prst="parallelogram">
            <a:avLst/>
          </a:prstGeom>
          <a:gradFill>
            <a:gsLst>
              <a:gs pos="4000">
                <a:srgbClr val="4F81BD">
                  <a:lumMod val="45000"/>
                  <a:lumOff val="55000"/>
                </a:srgbClr>
              </a:gs>
              <a:gs pos="75000">
                <a:srgbClr val="4F81BD">
                  <a:lumMod val="75000"/>
                </a:srgbClr>
              </a:gs>
              <a:gs pos="52340">
                <a:srgbClr val="4F81BD">
                  <a:lumMod val="50000"/>
                </a:srgbClr>
              </a:gs>
              <a:gs pos="25000">
                <a:srgbClr val="4F81BD">
                  <a:lumMod val="75000"/>
                </a:srgbClr>
              </a:gs>
              <a:gs pos="97000">
                <a:srgbClr val="4F81BD">
                  <a:lumMod val="45000"/>
                  <a:lumOff val="55000"/>
                </a:srgbClr>
              </a:gs>
            </a:gsLst>
            <a:lin ang="5400000" scaled="1"/>
          </a:gradFill>
          <a:ln w="12700" cap="flat" cmpd="sng" algn="ctr">
            <a:solidFill>
              <a:sysClr val="window" lastClr="FFFFFF"/>
            </a:solidFill>
            <a:prstDash val="solid"/>
          </a:ln>
          <a:effectLst/>
        </p:spPr>
        <p:txBody>
          <a:bodyPr wrap="none" lIns="0" tIns="36000" rIns="0" bIns="36000" rtlCol="0" anchor="ctr">
            <a:spAutoFit/>
          </a:bodyPr>
          <a:lstStyle/>
          <a:p>
            <a:pPr defTabSz="914400">
              <a:defRPr/>
            </a:pPr>
            <a:r>
              <a:rPr lang="sk-SK" sz="1000" b="1">
                <a:solidFill>
                  <a:schemeClr val="bg1"/>
                </a:solidFill>
                <a:latin typeface="Tekton Pro Ext" pitchFamily="34" charset="0"/>
                <a:cs typeface="Arial" pitchFamily="34" charset="0"/>
              </a:rPr>
              <a:t>Photo @ Christian Jensen</a:t>
            </a:r>
          </a:p>
        </p:txBody>
      </p:sp>
    </p:spTree>
    <p:extLst>
      <p:ext uri="{BB962C8B-B14F-4D97-AF65-F5344CB8AC3E}">
        <p14:creationId xmlns:p14="http://schemas.microsoft.com/office/powerpoint/2010/main" val="140461316"/>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B9C726F7-9023-9E15-C601-3407FB17E3B6}"/>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1520295" cy="6480165"/>
          </a:xfrm>
          <a:prstGeom prst="rect">
            <a:avLst/>
          </a:prstGeom>
        </p:spPr>
      </p:pic>
      <p:pic>
        <p:nvPicPr>
          <p:cNvPr id="3" name="Rám">
            <a:extLst>
              <a:ext uri="{FF2B5EF4-FFF2-40B4-BE49-F238E27FC236}">
                <a16:creationId xmlns:a16="http://schemas.microsoft.com/office/drawing/2014/main" id="{F32278FA-4D9D-B45F-D8F7-736316B3D4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0"/>
            <a:ext cx="11520306" cy="6480172"/>
          </a:xfrm>
          <a:prstGeom prst="rect">
            <a:avLst/>
          </a:prstGeom>
        </p:spPr>
      </p:pic>
      <p:sp>
        <p:nvSpPr>
          <p:cNvPr id="2" name="Autor">
            <a:extLst>
              <a:ext uri="{FF2B5EF4-FFF2-40B4-BE49-F238E27FC236}">
                <a16:creationId xmlns:a16="http://schemas.microsoft.com/office/drawing/2014/main" id="{36501D07-760C-92F7-26CA-E72A0975B478}"/>
              </a:ext>
            </a:extLst>
          </p:cNvPr>
          <p:cNvSpPr/>
          <p:nvPr/>
        </p:nvSpPr>
        <p:spPr>
          <a:xfrm>
            <a:off x="719684" y="5687610"/>
            <a:ext cx="1741755" cy="281377"/>
          </a:xfrm>
          <a:prstGeom prst="parallelogram">
            <a:avLst/>
          </a:prstGeom>
          <a:gradFill>
            <a:gsLst>
              <a:gs pos="4000">
                <a:srgbClr val="4F81BD">
                  <a:lumMod val="45000"/>
                  <a:lumOff val="55000"/>
                </a:srgbClr>
              </a:gs>
              <a:gs pos="75000">
                <a:srgbClr val="4F81BD">
                  <a:lumMod val="75000"/>
                </a:srgbClr>
              </a:gs>
              <a:gs pos="52340">
                <a:srgbClr val="4F81BD">
                  <a:lumMod val="50000"/>
                </a:srgbClr>
              </a:gs>
              <a:gs pos="25000">
                <a:srgbClr val="4F81BD">
                  <a:lumMod val="75000"/>
                </a:srgbClr>
              </a:gs>
              <a:gs pos="97000">
                <a:srgbClr val="4F81BD">
                  <a:lumMod val="45000"/>
                  <a:lumOff val="55000"/>
                </a:srgbClr>
              </a:gs>
            </a:gsLst>
            <a:lin ang="5400000" scaled="1"/>
          </a:gradFill>
          <a:ln w="12700" cap="flat" cmpd="sng" algn="ctr">
            <a:solidFill>
              <a:sysClr val="window" lastClr="FFFFFF"/>
            </a:solidFill>
            <a:prstDash val="solid"/>
          </a:ln>
          <a:effectLst/>
        </p:spPr>
        <p:txBody>
          <a:bodyPr wrap="none" lIns="0" tIns="36000" rIns="0" bIns="36000" rtlCol="0" anchor="ctr">
            <a:spAutoFit/>
          </a:bodyPr>
          <a:lstStyle/>
          <a:p>
            <a:pPr defTabSz="914400">
              <a:defRPr/>
            </a:pPr>
            <a:r>
              <a:rPr lang="sk-SK" sz="1000" b="1">
                <a:solidFill>
                  <a:schemeClr val="bg1"/>
                </a:solidFill>
                <a:latin typeface="Tekton Pro Ext" pitchFamily="34" charset="0"/>
                <a:cs typeface="Arial" pitchFamily="34" charset="0"/>
              </a:rPr>
              <a:t>Photo @ Simon sees</a:t>
            </a:r>
          </a:p>
        </p:txBody>
      </p:sp>
    </p:spTree>
    <p:extLst>
      <p:ext uri="{BB962C8B-B14F-4D97-AF65-F5344CB8AC3E}">
        <p14:creationId xmlns:p14="http://schemas.microsoft.com/office/powerpoint/2010/main" val="3353757656"/>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B9C726F7-9023-9E15-C601-3407FB17E3B6}"/>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1" y="0"/>
            <a:ext cx="11520293" cy="6480165"/>
          </a:xfrm>
          <a:prstGeom prst="rect">
            <a:avLst/>
          </a:prstGeom>
        </p:spPr>
      </p:pic>
      <p:pic>
        <p:nvPicPr>
          <p:cNvPr id="3" name="Rám">
            <a:extLst>
              <a:ext uri="{FF2B5EF4-FFF2-40B4-BE49-F238E27FC236}">
                <a16:creationId xmlns:a16="http://schemas.microsoft.com/office/drawing/2014/main" id="{F32278FA-4D9D-B45F-D8F7-736316B3D4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0"/>
            <a:ext cx="11520306" cy="6480172"/>
          </a:xfrm>
          <a:prstGeom prst="rect">
            <a:avLst/>
          </a:prstGeom>
        </p:spPr>
      </p:pic>
      <p:sp>
        <p:nvSpPr>
          <p:cNvPr id="4" name="Autor">
            <a:extLst>
              <a:ext uri="{FF2B5EF4-FFF2-40B4-BE49-F238E27FC236}">
                <a16:creationId xmlns:a16="http://schemas.microsoft.com/office/drawing/2014/main" id="{1F1B60CB-036A-00B4-A9F6-68A5803AFB80}"/>
              </a:ext>
            </a:extLst>
          </p:cNvPr>
          <p:cNvSpPr/>
          <p:nvPr/>
        </p:nvSpPr>
        <p:spPr>
          <a:xfrm>
            <a:off x="719684" y="5688706"/>
            <a:ext cx="2176531" cy="279185"/>
          </a:xfrm>
          <a:prstGeom prst="parallelogram">
            <a:avLst/>
          </a:prstGeom>
          <a:gradFill>
            <a:gsLst>
              <a:gs pos="4000">
                <a:srgbClr val="4F81BD">
                  <a:lumMod val="45000"/>
                  <a:lumOff val="55000"/>
                </a:srgbClr>
              </a:gs>
              <a:gs pos="75000">
                <a:srgbClr val="4F81BD">
                  <a:lumMod val="75000"/>
                </a:srgbClr>
              </a:gs>
              <a:gs pos="52340">
                <a:srgbClr val="4F81BD">
                  <a:lumMod val="50000"/>
                </a:srgbClr>
              </a:gs>
              <a:gs pos="25000">
                <a:srgbClr val="4F81BD">
                  <a:lumMod val="75000"/>
                </a:srgbClr>
              </a:gs>
              <a:gs pos="97000">
                <a:srgbClr val="4F81BD">
                  <a:lumMod val="45000"/>
                  <a:lumOff val="55000"/>
                </a:srgbClr>
              </a:gs>
            </a:gsLst>
            <a:lin ang="5400000" scaled="1"/>
          </a:gradFill>
          <a:ln w="12700" cap="flat" cmpd="sng" algn="ctr">
            <a:solidFill>
              <a:sysClr val="window" lastClr="FFFFFF"/>
            </a:solidFill>
            <a:prstDash val="solid"/>
          </a:ln>
          <a:effectLst/>
        </p:spPr>
        <p:txBody>
          <a:bodyPr wrap="none" lIns="0" tIns="36000" rIns="0" bIns="36000" rtlCol="0" anchor="ctr">
            <a:spAutoFit/>
          </a:bodyPr>
          <a:lstStyle/>
          <a:p>
            <a:pPr defTabSz="914400">
              <a:defRPr/>
            </a:pPr>
            <a:r>
              <a:rPr lang="sk-SK" sz="1000" b="1">
                <a:solidFill>
                  <a:schemeClr val="bg1"/>
                </a:solidFill>
                <a:latin typeface="Tekton Pro Ext" pitchFamily="34" charset="0"/>
                <a:cs typeface="Arial" pitchFamily="34" charset="0"/>
              </a:rPr>
              <a:t>Photo @ Christian Jensen</a:t>
            </a:r>
          </a:p>
        </p:txBody>
      </p:sp>
    </p:spTree>
    <p:extLst>
      <p:ext uri="{BB962C8B-B14F-4D97-AF65-F5344CB8AC3E}">
        <p14:creationId xmlns:p14="http://schemas.microsoft.com/office/powerpoint/2010/main" val="759039322"/>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125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B9C726F7-9023-9E15-C601-3407FB17E3B6}"/>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1" y="0"/>
            <a:ext cx="11520293" cy="6480165"/>
          </a:xfrm>
          <a:prstGeom prst="rect">
            <a:avLst/>
          </a:prstGeom>
        </p:spPr>
      </p:pic>
      <p:pic>
        <p:nvPicPr>
          <p:cNvPr id="3" name="Rám">
            <a:extLst>
              <a:ext uri="{FF2B5EF4-FFF2-40B4-BE49-F238E27FC236}">
                <a16:creationId xmlns:a16="http://schemas.microsoft.com/office/drawing/2014/main" id="{F32278FA-4D9D-B45F-D8F7-736316B3D4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0"/>
            <a:ext cx="11520306" cy="6480172"/>
          </a:xfrm>
          <a:prstGeom prst="rect">
            <a:avLst/>
          </a:prstGeom>
        </p:spPr>
      </p:pic>
      <p:sp>
        <p:nvSpPr>
          <p:cNvPr id="2" name="Autor">
            <a:extLst>
              <a:ext uri="{FF2B5EF4-FFF2-40B4-BE49-F238E27FC236}">
                <a16:creationId xmlns:a16="http://schemas.microsoft.com/office/drawing/2014/main" id="{65C11E17-C1C3-EF39-A7CC-E1C17D72BEF5}"/>
              </a:ext>
            </a:extLst>
          </p:cNvPr>
          <p:cNvSpPr/>
          <p:nvPr/>
        </p:nvSpPr>
        <p:spPr>
          <a:xfrm>
            <a:off x="719684" y="5687610"/>
            <a:ext cx="1741755" cy="281377"/>
          </a:xfrm>
          <a:prstGeom prst="parallelogram">
            <a:avLst/>
          </a:prstGeom>
          <a:gradFill>
            <a:gsLst>
              <a:gs pos="4000">
                <a:srgbClr val="4F81BD">
                  <a:lumMod val="45000"/>
                  <a:lumOff val="55000"/>
                </a:srgbClr>
              </a:gs>
              <a:gs pos="75000">
                <a:srgbClr val="4F81BD">
                  <a:lumMod val="75000"/>
                </a:srgbClr>
              </a:gs>
              <a:gs pos="52340">
                <a:srgbClr val="4F81BD">
                  <a:lumMod val="50000"/>
                </a:srgbClr>
              </a:gs>
              <a:gs pos="25000">
                <a:srgbClr val="4F81BD">
                  <a:lumMod val="75000"/>
                </a:srgbClr>
              </a:gs>
              <a:gs pos="97000">
                <a:srgbClr val="4F81BD">
                  <a:lumMod val="45000"/>
                  <a:lumOff val="55000"/>
                </a:srgbClr>
              </a:gs>
            </a:gsLst>
            <a:lin ang="5400000" scaled="1"/>
          </a:gradFill>
          <a:ln w="12700" cap="flat" cmpd="sng" algn="ctr">
            <a:solidFill>
              <a:sysClr val="window" lastClr="FFFFFF"/>
            </a:solidFill>
            <a:prstDash val="solid"/>
          </a:ln>
          <a:effectLst/>
        </p:spPr>
        <p:txBody>
          <a:bodyPr wrap="none" lIns="0" tIns="36000" rIns="0" bIns="36000" rtlCol="0" anchor="ctr">
            <a:spAutoFit/>
          </a:bodyPr>
          <a:lstStyle/>
          <a:p>
            <a:pPr defTabSz="914400">
              <a:defRPr/>
            </a:pPr>
            <a:r>
              <a:rPr lang="sk-SK" sz="1000" b="1">
                <a:solidFill>
                  <a:schemeClr val="bg1"/>
                </a:solidFill>
                <a:latin typeface="Tekton Pro Ext" pitchFamily="34" charset="0"/>
                <a:cs typeface="Arial" pitchFamily="34" charset="0"/>
              </a:rPr>
              <a:t>Photo @ Simon sees</a:t>
            </a:r>
          </a:p>
        </p:txBody>
      </p:sp>
    </p:spTree>
    <p:extLst>
      <p:ext uri="{BB962C8B-B14F-4D97-AF65-F5344CB8AC3E}">
        <p14:creationId xmlns:p14="http://schemas.microsoft.com/office/powerpoint/2010/main" val="987104430"/>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B9C726F7-9023-9E15-C601-3407FB17E3B6}"/>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1" y="0"/>
            <a:ext cx="11520293" cy="6480165"/>
          </a:xfrm>
          <a:prstGeom prst="rect">
            <a:avLst/>
          </a:prstGeom>
        </p:spPr>
      </p:pic>
      <p:pic>
        <p:nvPicPr>
          <p:cNvPr id="3" name="Rám">
            <a:extLst>
              <a:ext uri="{FF2B5EF4-FFF2-40B4-BE49-F238E27FC236}">
                <a16:creationId xmlns:a16="http://schemas.microsoft.com/office/drawing/2014/main" id="{F32278FA-4D9D-B45F-D8F7-736316B3D4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0"/>
            <a:ext cx="11520306" cy="6480172"/>
          </a:xfrm>
          <a:prstGeom prst="rect">
            <a:avLst/>
          </a:prstGeom>
        </p:spPr>
      </p:pic>
      <p:sp>
        <p:nvSpPr>
          <p:cNvPr id="2" name="Autor">
            <a:extLst>
              <a:ext uri="{FF2B5EF4-FFF2-40B4-BE49-F238E27FC236}">
                <a16:creationId xmlns:a16="http://schemas.microsoft.com/office/drawing/2014/main" id="{65C11E17-C1C3-EF39-A7CC-E1C17D72BEF5}"/>
              </a:ext>
            </a:extLst>
          </p:cNvPr>
          <p:cNvSpPr/>
          <p:nvPr/>
        </p:nvSpPr>
        <p:spPr>
          <a:xfrm>
            <a:off x="719684" y="5687610"/>
            <a:ext cx="1741755" cy="281377"/>
          </a:xfrm>
          <a:prstGeom prst="parallelogram">
            <a:avLst/>
          </a:prstGeom>
          <a:gradFill>
            <a:gsLst>
              <a:gs pos="4000">
                <a:srgbClr val="4F81BD">
                  <a:lumMod val="45000"/>
                  <a:lumOff val="55000"/>
                </a:srgbClr>
              </a:gs>
              <a:gs pos="75000">
                <a:srgbClr val="4F81BD">
                  <a:lumMod val="75000"/>
                </a:srgbClr>
              </a:gs>
              <a:gs pos="52340">
                <a:srgbClr val="4F81BD">
                  <a:lumMod val="50000"/>
                </a:srgbClr>
              </a:gs>
              <a:gs pos="25000">
                <a:srgbClr val="4F81BD">
                  <a:lumMod val="75000"/>
                </a:srgbClr>
              </a:gs>
              <a:gs pos="97000">
                <a:srgbClr val="4F81BD">
                  <a:lumMod val="45000"/>
                  <a:lumOff val="55000"/>
                </a:srgbClr>
              </a:gs>
            </a:gsLst>
            <a:lin ang="5400000" scaled="1"/>
          </a:gradFill>
          <a:ln w="12700" cap="flat" cmpd="sng" algn="ctr">
            <a:solidFill>
              <a:sysClr val="window" lastClr="FFFFFF"/>
            </a:solidFill>
            <a:prstDash val="solid"/>
          </a:ln>
          <a:effectLst/>
        </p:spPr>
        <p:txBody>
          <a:bodyPr wrap="none" lIns="0" tIns="36000" rIns="0" bIns="36000" rtlCol="0" anchor="ctr">
            <a:spAutoFit/>
          </a:bodyPr>
          <a:lstStyle/>
          <a:p>
            <a:pPr defTabSz="914400">
              <a:defRPr/>
            </a:pPr>
            <a:r>
              <a:rPr lang="sk-SK" sz="1000" b="1">
                <a:solidFill>
                  <a:schemeClr val="bg1"/>
                </a:solidFill>
                <a:latin typeface="Tekton Pro Ext" pitchFamily="34" charset="0"/>
                <a:cs typeface="Arial" pitchFamily="34" charset="0"/>
              </a:rPr>
              <a:t>Photo @ Simon sees</a:t>
            </a:r>
          </a:p>
        </p:txBody>
      </p:sp>
    </p:spTree>
    <p:extLst>
      <p:ext uri="{BB962C8B-B14F-4D97-AF65-F5344CB8AC3E}">
        <p14:creationId xmlns:p14="http://schemas.microsoft.com/office/powerpoint/2010/main" val="147076612"/>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B9C726F7-9023-9E15-C601-3407FB17E3B6}"/>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1520295" cy="6480165"/>
          </a:xfrm>
          <a:prstGeom prst="rect">
            <a:avLst/>
          </a:prstGeom>
        </p:spPr>
      </p:pic>
      <p:pic>
        <p:nvPicPr>
          <p:cNvPr id="3" name="Rám">
            <a:extLst>
              <a:ext uri="{FF2B5EF4-FFF2-40B4-BE49-F238E27FC236}">
                <a16:creationId xmlns:a16="http://schemas.microsoft.com/office/drawing/2014/main" id="{F32278FA-4D9D-B45F-D8F7-736316B3D4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0"/>
            <a:ext cx="11520306" cy="6480172"/>
          </a:xfrm>
          <a:prstGeom prst="rect">
            <a:avLst/>
          </a:prstGeom>
        </p:spPr>
      </p:pic>
      <p:sp>
        <p:nvSpPr>
          <p:cNvPr id="4" name="Autor">
            <a:extLst>
              <a:ext uri="{FF2B5EF4-FFF2-40B4-BE49-F238E27FC236}">
                <a16:creationId xmlns:a16="http://schemas.microsoft.com/office/drawing/2014/main" id="{157CE19B-B45B-881E-0A8E-5B9BE6FBC91F}"/>
              </a:ext>
            </a:extLst>
          </p:cNvPr>
          <p:cNvSpPr/>
          <p:nvPr/>
        </p:nvSpPr>
        <p:spPr>
          <a:xfrm>
            <a:off x="719684" y="5687610"/>
            <a:ext cx="1948775" cy="281377"/>
          </a:xfrm>
          <a:prstGeom prst="parallelogram">
            <a:avLst/>
          </a:prstGeom>
          <a:gradFill>
            <a:gsLst>
              <a:gs pos="4000">
                <a:srgbClr val="4F81BD">
                  <a:lumMod val="45000"/>
                  <a:lumOff val="55000"/>
                </a:srgbClr>
              </a:gs>
              <a:gs pos="75000">
                <a:srgbClr val="4F81BD">
                  <a:lumMod val="75000"/>
                </a:srgbClr>
              </a:gs>
              <a:gs pos="52340">
                <a:srgbClr val="4F81BD">
                  <a:lumMod val="50000"/>
                </a:srgbClr>
              </a:gs>
              <a:gs pos="25000">
                <a:srgbClr val="4F81BD">
                  <a:lumMod val="75000"/>
                </a:srgbClr>
              </a:gs>
              <a:gs pos="97000">
                <a:srgbClr val="4F81BD">
                  <a:lumMod val="45000"/>
                  <a:lumOff val="55000"/>
                </a:srgbClr>
              </a:gs>
            </a:gsLst>
            <a:lin ang="5400000" scaled="1"/>
          </a:gradFill>
          <a:ln w="12700" cap="flat" cmpd="sng" algn="ctr">
            <a:solidFill>
              <a:sysClr val="window" lastClr="FFFFFF"/>
            </a:solidFill>
            <a:prstDash val="solid"/>
          </a:ln>
          <a:effectLst/>
        </p:spPr>
        <p:txBody>
          <a:bodyPr wrap="none" lIns="0" tIns="36000" rIns="0" bIns="36000" rtlCol="0" anchor="ctr">
            <a:spAutoFit/>
          </a:bodyPr>
          <a:lstStyle/>
          <a:p>
            <a:pPr defTabSz="914400">
              <a:defRPr/>
            </a:pPr>
            <a:r>
              <a:rPr lang="sk-SK" sz="1000" b="1">
                <a:solidFill>
                  <a:schemeClr val="bg1"/>
                </a:solidFill>
                <a:latin typeface="Tekton Pro Ext" pitchFamily="34" charset="0"/>
                <a:cs typeface="Arial" pitchFamily="34" charset="0"/>
              </a:rPr>
              <a:t>Photo @ David Stanley</a:t>
            </a:r>
          </a:p>
        </p:txBody>
      </p:sp>
    </p:spTree>
    <p:extLst>
      <p:ext uri="{BB962C8B-B14F-4D97-AF65-F5344CB8AC3E}">
        <p14:creationId xmlns:p14="http://schemas.microsoft.com/office/powerpoint/2010/main" val="3954839000"/>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125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B9C726F7-9023-9E15-C601-3407FB17E3B6}"/>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1" y="0"/>
            <a:ext cx="11520293" cy="6480165"/>
          </a:xfrm>
          <a:prstGeom prst="rect">
            <a:avLst/>
          </a:prstGeom>
        </p:spPr>
      </p:pic>
      <p:pic>
        <p:nvPicPr>
          <p:cNvPr id="3" name="Rám">
            <a:extLst>
              <a:ext uri="{FF2B5EF4-FFF2-40B4-BE49-F238E27FC236}">
                <a16:creationId xmlns:a16="http://schemas.microsoft.com/office/drawing/2014/main" id="{F32278FA-4D9D-B45F-D8F7-736316B3D4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0"/>
            <a:ext cx="11520306" cy="6480172"/>
          </a:xfrm>
          <a:prstGeom prst="rect">
            <a:avLst/>
          </a:prstGeom>
        </p:spPr>
      </p:pic>
      <p:sp>
        <p:nvSpPr>
          <p:cNvPr id="2" name="Autor">
            <a:extLst>
              <a:ext uri="{FF2B5EF4-FFF2-40B4-BE49-F238E27FC236}">
                <a16:creationId xmlns:a16="http://schemas.microsoft.com/office/drawing/2014/main" id="{65C11E17-C1C3-EF39-A7CC-E1C17D72BEF5}"/>
              </a:ext>
            </a:extLst>
          </p:cNvPr>
          <p:cNvSpPr/>
          <p:nvPr/>
        </p:nvSpPr>
        <p:spPr>
          <a:xfrm>
            <a:off x="719684" y="5687610"/>
            <a:ext cx="1741755" cy="281377"/>
          </a:xfrm>
          <a:prstGeom prst="parallelogram">
            <a:avLst/>
          </a:prstGeom>
          <a:gradFill>
            <a:gsLst>
              <a:gs pos="4000">
                <a:srgbClr val="4F81BD">
                  <a:lumMod val="45000"/>
                  <a:lumOff val="55000"/>
                </a:srgbClr>
              </a:gs>
              <a:gs pos="75000">
                <a:srgbClr val="4F81BD">
                  <a:lumMod val="75000"/>
                </a:srgbClr>
              </a:gs>
              <a:gs pos="52340">
                <a:srgbClr val="4F81BD">
                  <a:lumMod val="50000"/>
                </a:srgbClr>
              </a:gs>
              <a:gs pos="25000">
                <a:srgbClr val="4F81BD">
                  <a:lumMod val="75000"/>
                </a:srgbClr>
              </a:gs>
              <a:gs pos="97000">
                <a:srgbClr val="4F81BD">
                  <a:lumMod val="45000"/>
                  <a:lumOff val="55000"/>
                </a:srgbClr>
              </a:gs>
            </a:gsLst>
            <a:lin ang="5400000" scaled="1"/>
          </a:gradFill>
          <a:ln w="12700" cap="flat" cmpd="sng" algn="ctr">
            <a:solidFill>
              <a:sysClr val="window" lastClr="FFFFFF"/>
            </a:solidFill>
            <a:prstDash val="solid"/>
          </a:ln>
          <a:effectLst/>
        </p:spPr>
        <p:txBody>
          <a:bodyPr wrap="none" lIns="0" tIns="36000" rIns="0" bIns="36000" rtlCol="0" anchor="ctr">
            <a:spAutoFit/>
          </a:bodyPr>
          <a:lstStyle/>
          <a:p>
            <a:pPr defTabSz="914400">
              <a:defRPr/>
            </a:pPr>
            <a:r>
              <a:rPr lang="sk-SK" sz="1000" b="1">
                <a:solidFill>
                  <a:schemeClr val="bg1"/>
                </a:solidFill>
                <a:latin typeface="Tekton Pro Ext" pitchFamily="34" charset="0"/>
                <a:cs typeface="Arial" pitchFamily="34" charset="0"/>
              </a:rPr>
              <a:t>Photo @ Simon sees</a:t>
            </a:r>
          </a:p>
        </p:txBody>
      </p:sp>
    </p:spTree>
    <p:extLst>
      <p:ext uri="{BB962C8B-B14F-4D97-AF65-F5344CB8AC3E}">
        <p14:creationId xmlns:p14="http://schemas.microsoft.com/office/powerpoint/2010/main" val="2547386632"/>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B9C726F7-9023-9E15-C601-3407FB17E3B6}"/>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1520295" cy="6480165"/>
          </a:xfrm>
          <a:prstGeom prst="rect">
            <a:avLst/>
          </a:prstGeom>
        </p:spPr>
      </p:pic>
      <p:pic>
        <p:nvPicPr>
          <p:cNvPr id="3" name="Rám">
            <a:extLst>
              <a:ext uri="{FF2B5EF4-FFF2-40B4-BE49-F238E27FC236}">
                <a16:creationId xmlns:a16="http://schemas.microsoft.com/office/drawing/2014/main" id="{F32278FA-4D9D-B45F-D8F7-736316B3D4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0"/>
            <a:ext cx="11520306" cy="6480172"/>
          </a:xfrm>
          <a:prstGeom prst="rect">
            <a:avLst/>
          </a:prstGeom>
        </p:spPr>
      </p:pic>
      <p:sp>
        <p:nvSpPr>
          <p:cNvPr id="2" name="Autor">
            <a:extLst>
              <a:ext uri="{FF2B5EF4-FFF2-40B4-BE49-F238E27FC236}">
                <a16:creationId xmlns:a16="http://schemas.microsoft.com/office/drawing/2014/main" id="{D8D8647A-AF77-0B53-456A-5DCA53F5F7B2}"/>
              </a:ext>
            </a:extLst>
          </p:cNvPr>
          <p:cNvSpPr/>
          <p:nvPr/>
        </p:nvSpPr>
        <p:spPr>
          <a:xfrm>
            <a:off x="719684" y="5687610"/>
            <a:ext cx="1741755" cy="281377"/>
          </a:xfrm>
          <a:prstGeom prst="parallelogram">
            <a:avLst/>
          </a:prstGeom>
          <a:gradFill>
            <a:gsLst>
              <a:gs pos="4000">
                <a:srgbClr val="4F81BD">
                  <a:lumMod val="45000"/>
                  <a:lumOff val="55000"/>
                </a:srgbClr>
              </a:gs>
              <a:gs pos="75000">
                <a:srgbClr val="4F81BD">
                  <a:lumMod val="75000"/>
                </a:srgbClr>
              </a:gs>
              <a:gs pos="52340">
                <a:srgbClr val="4F81BD">
                  <a:lumMod val="50000"/>
                </a:srgbClr>
              </a:gs>
              <a:gs pos="25000">
                <a:srgbClr val="4F81BD">
                  <a:lumMod val="75000"/>
                </a:srgbClr>
              </a:gs>
              <a:gs pos="97000">
                <a:srgbClr val="4F81BD">
                  <a:lumMod val="45000"/>
                  <a:lumOff val="55000"/>
                </a:srgbClr>
              </a:gs>
            </a:gsLst>
            <a:lin ang="5400000" scaled="1"/>
          </a:gradFill>
          <a:ln w="12700" cap="flat" cmpd="sng" algn="ctr">
            <a:solidFill>
              <a:sysClr val="window" lastClr="FFFFFF"/>
            </a:solidFill>
            <a:prstDash val="solid"/>
          </a:ln>
          <a:effectLst/>
        </p:spPr>
        <p:txBody>
          <a:bodyPr wrap="none" lIns="0" tIns="36000" rIns="0" bIns="36000" rtlCol="0" anchor="ctr">
            <a:spAutoFit/>
          </a:bodyPr>
          <a:lstStyle/>
          <a:p>
            <a:pPr defTabSz="914400">
              <a:defRPr/>
            </a:pPr>
            <a:r>
              <a:rPr lang="sk-SK" sz="1000" b="1">
                <a:solidFill>
                  <a:schemeClr val="bg1"/>
                </a:solidFill>
                <a:latin typeface="Tekton Pro Ext" pitchFamily="34" charset="0"/>
                <a:cs typeface="Arial" pitchFamily="34" charset="0"/>
              </a:rPr>
              <a:t>Photo @ Simon sees</a:t>
            </a:r>
          </a:p>
        </p:txBody>
      </p:sp>
    </p:spTree>
    <p:extLst>
      <p:ext uri="{BB962C8B-B14F-4D97-AF65-F5344CB8AC3E}">
        <p14:creationId xmlns:p14="http://schemas.microsoft.com/office/powerpoint/2010/main" val="3311975226"/>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B9C726F7-9023-9E15-C601-3407FB17E3B6}"/>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1520295" cy="6480165"/>
          </a:xfrm>
          <a:prstGeom prst="rect">
            <a:avLst/>
          </a:prstGeom>
        </p:spPr>
      </p:pic>
      <p:pic>
        <p:nvPicPr>
          <p:cNvPr id="3" name="Rám">
            <a:extLst>
              <a:ext uri="{FF2B5EF4-FFF2-40B4-BE49-F238E27FC236}">
                <a16:creationId xmlns:a16="http://schemas.microsoft.com/office/drawing/2014/main" id="{F32278FA-4D9D-B45F-D8F7-736316B3D4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0"/>
            <a:ext cx="11520306" cy="6480172"/>
          </a:xfrm>
          <a:prstGeom prst="rect">
            <a:avLst/>
          </a:prstGeom>
        </p:spPr>
      </p:pic>
      <p:sp>
        <p:nvSpPr>
          <p:cNvPr id="2" name="Autor">
            <a:extLst>
              <a:ext uri="{FF2B5EF4-FFF2-40B4-BE49-F238E27FC236}">
                <a16:creationId xmlns:a16="http://schemas.microsoft.com/office/drawing/2014/main" id="{6FEA3C36-7263-E89E-AB7B-F0C19AA7BBB3}"/>
              </a:ext>
            </a:extLst>
          </p:cNvPr>
          <p:cNvSpPr/>
          <p:nvPr/>
        </p:nvSpPr>
        <p:spPr>
          <a:xfrm>
            <a:off x="719684" y="5686515"/>
            <a:ext cx="1632948" cy="283568"/>
          </a:xfrm>
          <a:prstGeom prst="parallelogram">
            <a:avLst/>
          </a:prstGeom>
          <a:gradFill>
            <a:gsLst>
              <a:gs pos="4000">
                <a:srgbClr val="4F81BD">
                  <a:lumMod val="45000"/>
                  <a:lumOff val="55000"/>
                </a:srgbClr>
              </a:gs>
              <a:gs pos="75000">
                <a:srgbClr val="4F81BD">
                  <a:lumMod val="75000"/>
                </a:srgbClr>
              </a:gs>
              <a:gs pos="52340">
                <a:srgbClr val="4F81BD">
                  <a:lumMod val="50000"/>
                </a:srgbClr>
              </a:gs>
              <a:gs pos="25000">
                <a:srgbClr val="4F81BD">
                  <a:lumMod val="75000"/>
                </a:srgbClr>
              </a:gs>
              <a:gs pos="97000">
                <a:srgbClr val="4F81BD">
                  <a:lumMod val="45000"/>
                  <a:lumOff val="55000"/>
                </a:srgbClr>
              </a:gs>
            </a:gsLst>
            <a:lin ang="5400000" scaled="1"/>
          </a:gradFill>
          <a:ln w="12700" cap="flat" cmpd="sng" algn="ctr">
            <a:solidFill>
              <a:sysClr val="window" lastClr="FFFFFF"/>
            </a:solidFill>
            <a:prstDash val="solid"/>
          </a:ln>
          <a:effectLst/>
        </p:spPr>
        <p:txBody>
          <a:bodyPr wrap="none" lIns="0" tIns="36000" rIns="0" bIns="36000" rtlCol="0" anchor="ctr">
            <a:spAutoFit/>
          </a:bodyPr>
          <a:lstStyle/>
          <a:p>
            <a:pPr defTabSz="914400">
              <a:defRPr/>
            </a:pPr>
            <a:r>
              <a:rPr lang="sk-SK" sz="1000" b="1">
                <a:solidFill>
                  <a:schemeClr val="bg1"/>
                </a:solidFill>
                <a:latin typeface="Tekton Pro Ext" pitchFamily="34" charset="0"/>
                <a:cs typeface="Arial" pitchFamily="34" charset="0"/>
              </a:rPr>
              <a:t>Photo @ Sarah Lou</a:t>
            </a:r>
          </a:p>
        </p:txBody>
      </p:sp>
    </p:spTree>
    <p:extLst>
      <p:ext uri="{BB962C8B-B14F-4D97-AF65-F5344CB8AC3E}">
        <p14:creationId xmlns:p14="http://schemas.microsoft.com/office/powerpoint/2010/main" val="1983258417"/>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B9C726F7-9023-9E15-C601-3407FB17E3B6}"/>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1520295" cy="6480165"/>
          </a:xfrm>
          <a:prstGeom prst="rect">
            <a:avLst/>
          </a:prstGeom>
        </p:spPr>
      </p:pic>
      <p:pic>
        <p:nvPicPr>
          <p:cNvPr id="3" name="Rám">
            <a:extLst>
              <a:ext uri="{FF2B5EF4-FFF2-40B4-BE49-F238E27FC236}">
                <a16:creationId xmlns:a16="http://schemas.microsoft.com/office/drawing/2014/main" id="{F32278FA-4D9D-B45F-D8F7-736316B3D4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0"/>
            <a:ext cx="11520306" cy="6480172"/>
          </a:xfrm>
          <a:prstGeom prst="rect">
            <a:avLst/>
          </a:prstGeom>
        </p:spPr>
      </p:pic>
      <p:sp>
        <p:nvSpPr>
          <p:cNvPr id="4" name="Autor">
            <a:extLst>
              <a:ext uri="{FF2B5EF4-FFF2-40B4-BE49-F238E27FC236}">
                <a16:creationId xmlns:a16="http://schemas.microsoft.com/office/drawing/2014/main" id="{157CE19B-B45B-881E-0A8E-5B9BE6FBC91F}"/>
              </a:ext>
            </a:extLst>
          </p:cNvPr>
          <p:cNvSpPr/>
          <p:nvPr/>
        </p:nvSpPr>
        <p:spPr>
          <a:xfrm>
            <a:off x="719684" y="5688706"/>
            <a:ext cx="2008650" cy="279185"/>
          </a:xfrm>
          <a:prstGeom prst="parallelogram">
            <a:avLst/>
          </a:prstGeom>
          <a:gradFill>
            <a:gsLst>
              <a:gs pos="4000">
                <a:srgbClr val="4F81BD">
                  <a:lumMod val="45000"/>
                  <a:lumOff val="55000"/>
                </a:srgbClr>
              </a:gs>
              <a:gs pos="75000">
                <a:srgbClr val="4F81BD">
                  <a:lumMod val="75000"/>
                </a:srgbClr>
              </a:gs>
              <a:gs pos="52340">
                <a:srgbClr val="4F81BD">
                  <a:lumMod val="50000"/>
                </a:srgbClr>
              </a:gs>
              <a:gs pos="25000">
                <a:srgbClr val="4F81BD">
                  <a:lumMod val="75000"/>
                </a:srgbClr>
              </a:gs>
              <a:gs pos="97000">
                <a:srgbClr val="4F81BD">
                  <a:lumMod val="45000"/>
                  <a:lumOff val="55000"/>
                </a:srgbClr>
              </a:gs>
            </a:gsLst>
            <a:lin ang="5400000" scaled="1"/>
          </a:gradFill>
          <a:ln w="12700" cap="flat" cmpd="sng" algn="ctr">
            <a:solidFill>
              <a:sysClr val="window" lastClr="FFFFFF"/>
            </a:solidFill>
            <a:prstDash val="solid"/>
          </a:ln>
          <a:effectLst/>
        </p:spPr>
        <p:txBody>
          <a:bodyPr wrap="none" lIns="0" tIns="36000" rIns="0" bIns="36000" rtlCol="0" anchor="ctr">
            <a:spAutoFit/>
          </a:bodyPr>
          <a:lstStyle/>
          <a:p>
            <a:pPr defTabSz="914400">
              <a:defRPr/>
            </a:pPr>
            <a:r>
              <a:rPr lang="sk-SK" sz="1000" b="1">
                <a:solidFill>
                  <a:schemeClr val="bg1"/>
                </a:solidFill>
                <a:latin typeface="Tekton Pro Ext" pitchFamily="34" charset="0"/>
                <a:cs typeface="Arial" pitchFamily="34" charset="0"/>
              </a:rPr>
              <a:t>Photo @ Guy Buchmann</a:t>
            </a:r>
          </a:p>
        </p:txBody>
      </p:sp>
    </p:spTree>
    <p:extLst>
      <p:ext uri="{BB962C8B-B14F-4D97-AF65-F5344CB8AC3E}">
        <p14:creationId xmlns:p14="http://schemas.microsoft.com/office/powerpoint/2010/main" val="2826049243"/>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125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B9C726F7-9023-9E15-C601-3407FB17E3B6}"/>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1520294" cy="6480166"/>
          </a:xfrm>
          <a:prstGeom prst="rect">
            <a:avLst/>
          </a:prstGeom>
        </p:spPr>
      </p:pic>
      <p:pic>
        <p:nvPicPr>
          <p:cNvPr id="3" name="Rám">
            <a:extLst>
              <a:ext uri="{FF2B5EF4-FFF2-40B4-BE49-F238E27FC236}">
                <a16:creationId xmlns:a16="http://schemas.microsoft.com/office/drawing/2014/main" id="{F32278FA-4D9D-B45F-D8F7-736316B3D4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0"/>
            <a:ext cx="11520306" cy="6480172"/>
          </a:xfrm>
          <a:prstGeom prst="rect">
            <a:avLst/>
          </a:prstGeom>
        </p:spPr>
      </p:pic>
      <p:sp>
        <p:nvSpPr>
          <p:cNvPr id="2" name="Autor">
            <a:extLst>
              <a:ext uri="{FF2B5EF4-FFF2-40B4-BE49-F238E27FC236}">
                <a16:creationId xmlns:a16="http://schemas.microsoft.com/office/drawing/2014/main" id="{0CA3F16D-C091-951C-CC1D-79BFDAECBDC5}"/>
              </a:ext>
            </a:extLst>
          </p:cNvPr>
          <p:cNvSpPr/>
          <p:nvPr/>
        </p:nvSpPr>
        <p:spPr>
          <a:xfrm>
            <a:off x="719684" y="5688706"/>
            <a:ext cx="2304911" cy="279185"/>
          </a:xfrm>
          <a:prstGeom prst="parallelogram">
            <a:avLst/>
          </a:prstGeom>
          <a:gradFill>
            <a:gsLst>
              <a:gs pos="4000">
                <a:srgbClr val="4F81BD">
                  <a:lumMod val="45000"/>
                  <a:lumOff val="55000"/>
                </a:srgbClr>
              </a:gs>
              <a:gs pos="75000">
                <a:srgbClr val="4F81BD">
                  <a:lumMod val="75000"/>
                </a:srgbClr>
              </a:gs>
              <a:gs pos="52340">
                <a:srgbClr val="4F81BD">
                  <a:lumMod val="50000"/>
                </a:srgbClr>
              </a:gs>
              <a:gs pos="25000">
                <a:srgbClr val="4F81BD">
                  <a:lumMod val="75000"/>
                </a:srgbClr>
              </a:gs>
              <a:gs pos="97000">
                <a:srgbClr val="4F81BD">
                  <a:lumMod val="45000"/>
                  <a:lumOff val="55000"/>
                </a:srgbClr>
              </a:gs>
            </a:gsLst>
            <a:lin ang="5400000" scaled="1"/>
          </a:gradFill>
          <a:ln w="12700" cap="flat" cmpd="sng" algn="ctr">
            <a:solidFill>
              <a:sysClr val="window" lastClr="FFFFFF"/>
            </a:solidFill>
            <a:prstDash val="solid"/>
          </a:ln>
          <a:effectLst/>
        </p:spPr>
        <p:txBody>
          <a:bodyPr wrap="none" lIns="0" tIns="36000" rIns="0" bIns="36000" rtlCol="0" anchor="ctr">
            <a:spAutoFit/>
          </a:bodyPr>
          <a:lstStyle/>
          <a:p>
            <a:pPr defTabSz="914400">
              <a:defRPr/>
            </a:pPr>
            <a:r>
              <a:rPr lang="sk-SK" sz="1000" b="1">
                <a:solidFill>
                  <a:schemeClr val="bg1"/>
                </a:solidFill>
                <a:latin typeface="Tekton Pro Ext" pitchFamily="34" charset="0"/>
                <a:cs typeface="Arial" pitchFamily="34" charset="0"/>
              </a:rPr>
              <a:t>Photo @ Amanda Anderson</a:t>
            </a:r>
          </a:p>
        </p:txBody>
      </p:sp>
    </p:spTree>
    <p:extLst>
      <p:ext uri="{BB962C8B-B14F-4D97-AF65-F5344CB8AC3E}">
        <p14:creationId xmlns:p14="http://schemas.microsoft.com/office/powerpoint/2010/main" val="3291292604"/>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B9C726F7-9023-9E15-C601-3407FB17E3B6}"/>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1520295" cy="6480165"/>
          </a:xfrm>
          <a:prstGeom prst="rect">
            <a:avLst/>
          </a:prstGeom>
        </p:spPr>
      </p:pic>
      <p:pic>
        <p:nvPicPr>
          <p:cNvPr id="3" name="Rám">
            <a:extLst>
              <a:ext uri="{FF2B5EF4-FFF2-40B4-BE49-F238E27FC236}">
                <a16:creationId xmlns:a16="http://schemas.microsoft.com/office/drawing/2014/main" id="{F32278FA-4D9D-B45F-D8F7-736316B3D4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0"/>
            <a:ext cx="11520306" cy="6480172"/>
          </a:xfrm>
          <a:prstGeom prst="rect">
            <a:avLst/>
          </a:prstGeom>
        </p:spPr>
      </p:pic>
      <p:sp>
        <p:nvSpPr>
          <p:cNvPr id="2" name="Autor">
            <a:extLst>
              <a:ext uri="{FF2B5EF4-FFF2-40B4-BE49-F238E27FC236}">
                <a16:creationId xmlns:a16="http://schemas.microsoft.com/office/drawing/2014/main" id="{AC2778FD-C2FD-A086-66EA-CC709BB06BCD}"/>
              </a:ext>
            </a:extLst>
          </p:cNvPr>
          <p:cNvSpPr/>
          <p:nvPr/>
        </p:nvSpPr>
        <p:spPr>
          <a:xfrm>
            <a:off x="719684" y="5688706"/>
            <a:ext cx="2008650" cy="279185"/>
          </a:xfrm>
          <a:prstGeom prst="parallelogram">
            <a:avLst/>
          </a:prstGeom>
          <a:gradFill>
            <a:gsLst>
              <a:gs pos="4000">
                <a:srgbClr val="4F81BD">
                  <a:lumMod val="45000"/>
                  <a:lumOff val="55000"/>
                </a:srgbClr>
              </a:gs>
              <a:gs pos="75000">
                <a:srgbClr val="4F81BD">
                  <a:lumMod val="75000"/>
                </a:srgbClr>
              </a:gs>
              <a:gs pos="52340">
                <a:srgbClr val="4F81BD">
                  <a:lumMod val="50000"/>
                </a:srgbClr>
              </a:gs>
              <a:gs pos="25000">
                <a:srgbClr val="4F81BD">
                  <a:lumMod val="75000"/>
                </a:srgbClr>
              </a:gs>
              <a:gs pos="97000">
                <a:srgbClr val="4F81BD">
                  <a:lumMod val="45000"/>
                  <a:lumOff val="55000"/>
                </a:srgbClr>
              </a:gs>
            </a:gsLst>
            <a:lin ang="5400000" scaled="1"/>
          </a:gradFill>
          <a:ln w="12700" cap="flat" cmpd="sng" algn="ctr">
            <a:solidFill>
              <a:sysClr val="window" lastClr="FFFFFF"/>
            </a:solidFill>
            <a:prstDash val="solid"/>
          </a:ln>
          <a:effectLst/>
        </p:spPr>
        <p:txBody>
          <a:bodyPr wrap="none" lIns="0" tIns="36000" rIns="0" bIns="36000" rtlCol="0" anchor="ctr">
            <a:spAutoFit/>
          </a:bodyPr>
          <a:lstStyle/>
          <a:p>
            <a:pPr defTabSz="914400">
              <a:defRPr/>
            </a:pPr>
            <a:r>
              <a:rPr lang="sk-SK" sz="1000" b="1">
                <a:solidFill>
                  <a:schemeClr val="bg1"/>
                </a:solidFill>
                <a:latin typeface="Tekton Pro Ext" pitchFamily="34" charset="0"/>
                <a:cs typeface="Arial" pitchFamily="34" charset="0"/>
              </a:rPr>
              <a:t>Photo @ Guy Buchmann</a:t>
            </a:r>
          </a:p>
        </p:txBody>
      </p:sp>
    </p:spTree>
    <p:extLst>
      <p:ext uri="{BB962C8B-B14F-4D97-AF65-F5344CB8AC3E}">
        <p14:creationId xmlns:p14="http://schemas.microsoft.com/office/powerpoint/2010/main" val="1869804541"/>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B9C726F7-9023-9E15-C601-3407FB17E3B6}"/>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1520295" cy="6480165"/>
          </a:xfrm>
          <a:prstGeom prst="rect">
            <a:avLst/>
          </a:prstGeom>
        </p:spPr>
      </p:pic>
      <p:pic>
        <p:nvPicPr>
          <p:cNvPr id="3" name="Rám">
            <a:extLst>
              <a:ext uri="{FF2B5EF4-FFF2-40B4-BE49-F238E27FC236}">
                <a16:creationId xmlns:a16="http://schemas.microsoft.com/office/drawing/2014/main" id="{F32278FA-4D9D-B45F-D8F7-736316B3D4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0"/>
            <a:ext cx="11520306" cy="6480172"/>
          </a:xfrm>
          <a:prstGeom prst="rect">
            <a:avLst/>
          </a:prstGeom>
        </p:spPr>
      </p:pic>
      <p:sp>
        <p:nvSpPr>
          <p:cNvPr id="2" name="Autor">
            <a:extLst>
              <a:ext uri="{FF2B5EF4-FFF2-40B4-BE49-F238E27FC236}">
                <a16:creationId xmlns:a16="http://schemas.microsoft.com/office/drawing/2014/main" id="{2EF252C7-D21D-3E9F-E1C9-75052313300D}"/>
              </a:ext>
            </a:extLst>
          </p:cNvPr>
          <p:cNvSpPr/>
          <p:nvPr/>
        </p:nvSpPr>
        <p:spPr>
          <a:xfrm>
            <a:off x="719684" y="5687610"/>
            <a:ext cx="1741755" cy="281377"/>
          </a:xfrm>
          <a:prstGeom prst="parallelogram">
            <a:avLst/>
          </a:prstGeom>
          <a:gradFill>
            <a:gsLst>
              <a:gs pos="4000">
                <a:srgbClr val="4F81BD">
                  <a:lumMod val="45000"/>
                  <a:lumOff val="55000"/>
                </a:srgbClr>
              </a:gs>
              <a:gs pos="75000">
                <a:srgbClr val="4F81BD">
                  <a:lumMod val="75000"/>
                </a:srgbClr>
              </a:gs>
              <a:gs pos="52340">
                <a:srgbClr val="4F81BD">
                  <a:lumMod val="50000"/>
                </a:srgbClr>
              </a:gs>
              <a:gs pos="25000">
                <a:srgbClr val="4F81BD">
                  <a:lumMod val="75000"/>
                </a:srgbClr>
              </a:gs>
              <a:gs pos="97000">
                <a:srgbClr val="4F81BD">
                  <a:lumMod val="45000"/>
                  <a:lumOff val="55000"/>
                </a:srgbClr>
              </a:gs>
            </a:gsLst>
            <a:lin ang="5400000" scaled="1"/>
          </a:gradFill>
          <a:ln w="12700" cap="flat" cmpd="sng" algn="ctr">
            <a:solidFill>
              <a:sysClr val="window" lastClr="FFFFFF"/>
            </a:solidFill>
            <a:prstDash val="solid"/>
          </a:ln>
          <a:effectLst/>
        </p:spPr>
        <p:txBody>
          <a:bodyPr wrap="none" lIns="0" tIns="36000" rIns="0" bIns="36000" rtlCol="0" anchor="ctr">
            <a:spAutoFit/>
          </a:bodyPr>
          <a:lstStyle/>
          <a:p>
            <a:pPr defTabSz="914400">
              <a:defRPr/>
            </a:pPr>
            <a:r>
              <a:rPr lang="sk-SK" sz="1000" b="1">
                <a:solidFill>
                  <a:schemeClr val="bg1"/>
                </a:solidFill>
                <a:latin typeface="Tekton Pro Ext" pitchFamily="34" charset="0"/>
                <a:cs typeface="Arial" pitchFamily="34" charset="0"/>
              </a:rPr>
              <a:t>Photo @ Simon sees</a:t>
            </a:r>
          </a:p>
        </p:txBody>
      </p:sp>
    </p:spTree>
    <p:extLst>
      <p:ext uri="{BB962C8B-B14F-4D97-AF65-F5344CB8AC3E}">
        <p14:creationId xmlns:p14="http://schemas.microsoft.com/office/powerpoint/2010/main" val="3675912013"/>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B9C726F7-9023-9E15-C601-3407FB17E3B6}"/>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1520295" cy="6480165"/>
          </a:xfrm>
          <a:prstGeom prst="rect">
            <a:avLst/>
          </a:prstGeom>
        </p:spPr>
      </p:pic>
      <p:pic>
        <p:nvPicPr>
          <p:cNvPr id="3" name="Rám">
            <a:extLst>
              <a:ext uri="{FF2B5EF4-FFF2-40B4-BE49-F238E27FC236}">
                <a16:creationId xmlns:a16="http://schemas.microsoft.com/office/drawing/2014/main" id="{F32278FA-4D9D-B45F-D8F7-736316B3D4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0"/>
            <a:ext cx="11520306" cy="6480172"/>
          </a:xfrm>
          <a:prstGeom prst="rect">
            <a:avLst/>
          </a:prstGeom>
        </p:spPr>
      </p:pic>
      <p:sp>
        <p:nvSpPr>
          <p:cNvPr id="2" name="Autor">
            <a:extLst>
              <a:ext uri="{FF2B5EF4-FFF2-40B4-BE49-F238E27FC236}">
                <a16:creationId xmlns:a16="http://schemas.microsoft.com/office/drawing/2014/main" id="{15CB8E62-3859-B30A-5876-30445D98598F}"/>
              </a:ext>
            </a:extLst>
          </p:cNvPr>
          <p:cNvSpPr/>
          <p:nvPr/>
        </p:nvSpPr>
        <p:spPr>
          <a:xfrm>
            <a:off x="719684" y="5686515"/>
            <a:ext cx="1632948" cy="283568"/>
          </a:xfrm>
          <a:prstGeom prst="parallelogram">
            <a:avLst/>
          </a:prstGeom>
          <a:gradFill>
            <a:gsLst>
              <a:gs pos="4000">
                <a:srgbClr val="4F81BD">
                  <a:lumMod val="45000"/>
                  <a:lumOff val="55000"/>
                </a:srgbClr>
              </a:gs>
              <a:gs pos="75000">
                <a:srgbClr val="4F81BD">
                  <a:lumMod val="75000"/>
                </a:srgbClr>
              </a:gs>
              <a:gs pos="52340">
                <a:srgbClr val="4F81BD">
                  <a:lumMod val="50000"/>
                </a:srgbClr>
              </a:gs>
              <a:gs pos="25000">
                <a:srgbClr val="4F81BD">
                  <a:lumMod val="75000"/>
                </a:srgbClr>
              </a:gs>
              <a:gs pos="97000">
                <a:srgbClr val="4F81BD">
                  <a:lumMod val="45000"/>
                  <a:lumOff val="55000"/>
                </a:srgbClr>
              </a:gs>
            </a:gsLst>
            <a:lin ang="5400000" scaled="1"/>
          </a:gradFill>
          <a:ln w="12700" cap="flat" cmpd="sng" algn="ctr">
            <a:solidFill>
              <a:sysClr val="window" lastClr="FFFFFF"/>
            </a:solidFill>
            <a:prstDash val="solid"/>
          </a:ln>
          <a:effectLst/>
        </p:spPr>
        <p:txBody>
          <a:bodyPr wrap="none" lIns="0" tIns="36000" rIns="0" bIns="36000" rtlCol="0" anchor="ctr">
            <a:spAutoFit/>
          </a:bodyPr>
          <a:lstStyle/>
          <a:p>
            <a:pPr defTabSz="914400">
              <a:defRPr/>
            </a:pPr>
            <a:r>
              <a:rPr lang="sk-SK" sz="1000" b="1">
                <a:solidFill>
                  <a:schemeClr val="bg1"/>
                </a:solidFill>
                <a:latin typeface="Tekton Pro Ext" pitchFamily="34" charset="0"/>
                <a:cs typeface="Arial" pitchFamily="34" charset="0"/>
              </a:rPr>
              <a:t>Photo @ Sarah Lou</a:t>
            </a:r>
          </a:p>
        </p:txBody>
      </p:sp>
    </p:spTree>
    <p:extLst>
      <p:ext uri="{BB962C8B-B14F-4D97-AF65-F5344CB8AC3E}">
        <p14:creationId xmlns:p14="http://schemas.microsoft.com/office/powerpoint/2010/main" val="1725262843"/>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B9C726F7-9023-9E15-C601-3407FB17E3B6}"/>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1520295" cy="6480165"/>
          </a:xfrm>
          <a:prstGeom prst="rect">
            <a:avLst/>
          </a:prstGeom>
        </p:spPr>
      </p:pic>
      <p:pic>
        <p:nvPicPr>
          <p:cNvPr id="3" name="Rám">
            <a:extLst>
              <a:ext uri="{FF2B5EF4-FFF2-40B4-BE49-F238E27FC236}">
                <a16:creationId xmlns:a16="http://schemas.microsoft.com/office/drawing/2014/main" id="{F32278FA-4D9D-B45F-D8F7-736316B3D4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0"/>
            <a:ext cx="11520306" cy="6480172"/>
          </a:xfrm>
          <a:prstGeom prst="rect">
            <a:avLst/>
          </a:prstGeom>
        </p:spPr>
      </p:pic>
      <p:sp>
        <p:nvSpPr>
          <p:cNvPr id="2" name="Autor">
            <a:extLst>
              <a:ext uri="{FF2B5EF4-FFF2-40B4-BE49-F238E27FC236}">
                <a16:creationId xmlns:a16="http://schemas.microsoft.com/office/drawing/2014/main" id="{3DA260FE-1202-1DBE-4B8A-1E7D27FCF9BD}"/>
              </a:ext>
            </a:extLst>
          </p:cNvPr>
          <p:cNvSpPr/>
          <p:nvPr/>
        </p:nvSpPr>
        <p:spPr>
          <a:xfrm>
            <a:off x="719684" y="5687610"/>
            <a:ext cx="1741755" cy="281377"/>
          </a:xfrm>
          <a:prstGeom prst="parallelogram">
            <a:avLst/>
          </a:prstGeom>
          <a:gradFill>
            <a:gsLst>
              <a:gs pos="4000">
                <a:srgbClr val="4F81BD">
                  <a:lumMod val="45000"/>
                  <a:lumOff val="55000"/>
                </a:srgbClr>
              </a:gs>
              <a:gs pos="75000">
                <a:srgbClr val="4F81BD">
                  <a:lumMod val="75000"/>
                </a:srgbClr>
              </a:gs>
              <a:gs pos="52340">
                <a:srgbClr val="4F81BD">
                  <a:lumMod val="50000"/>
                </a:srgbClr>
              </a:gs>
              <a:gs pos="25000">
                <a:srgbClr val="4F81BD">
                  <a:lumMod val="75000"/>
                </a:srgbClr>
              </a:gs>
              <a:gs pos="97000">
                <a:srgbClr val="4F81BD">
                  <a:lumMod val="45000"/>
                  <a:lumOff val="55000"/>
                </a:srgbClr>
              </a:gs>
            </a:gsLst>
            <a:lin ang="5400000" scaled="1"/>
          </a:gradFill>
          <a:ln w="12700" cap="flat" cmpd="sng" algn="ctr">
            <a:solidFill>
              <a:sysClr val="window" lastClr="FFFFFF"/>
            </a:solidFill>
            <a:prstDash val="solid"/>
          </a:ln>
          <a:effectLst/>
        </p:spPr>
        <p:txBody>
          <a:bodyPr wrap="none" lIns="0" tIns="36000" rIns="0" bIns="36000" rtlCol="0" anchor="ctr">
            <a:spAutoFit/>
          </a:bodyPr>
          <a:lstStyle/>
          <a:p>
            <a:pPr defTabSz="914400">
              <a:defRPr/>
            </a:pPr>
            <a:r>
              <a:rPr lang="sk-SK" sz="1000" b="1">
                <a:solidFill>
                  <a:schemeClr val="bg1"/>
                </a:solidFill>
                <a:latin typeface="Tekton Pro Ext" pitchFamily="34" charset="0"/>
                <a:cs typeface="Arial" pitchFamily="34" charset="0"/>
              </a:rPr>
              <a:t>Photo @ Simon sees</a:t>
            </a:r>
          </a:p>
        </p:txBody>
      </p:sp>
    </p:spTree>
    <p:extLst>
      <p:ext uri="{BB962C8B-B14F-4D97-AF65-F5344CB8AC3E}">
        <p14:creationId xmlns:p14="http://schemas.microsoft.com/office/powerpoint/2010/main" val="3674022989"/>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B9C726F7-9023-9E15-C601-3407FB17E3B6}"/>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1520295" cy="6480165"/>
          </a:xfrm>
          <a:prstGeom prst="rect">
            <a:avLst/>
          </a:prstGeom>
        </p:spPr>
      </p:pic>
      <p:pic>
        <p:nvPicPr>
          <p:cNvPr id="3" name="Rám">
            <a:extLst>
              <a:ext uri="{FF2B5EF4-FFF2-40B4-BE49-F238E27FC236}">
                <a16:creationId xmlns:a16="http://schemas.microsoft.com/office/drawing/2014/main" id="{F32278FA-4D9D-B45F-D8F7-736316B3D4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0"/>
            <a:ext cx="11520306" cy="6480172"/>
          </a:xfrm>
          <a:prstGeom prst="rect">
            <a:avLst/>
          </a:prstGeom>
        </p:spPr>
      </p:pic>
      <p:sp>
        <p:nvSpPr>
          <p:cNvPr id="2" name="Autor">
            <a:extLst>
              <a:ext uri="{FF2B5EF4-FFF2-40B4-BE49-F238E27FC236}">
                <a16:creationId xmlns:a16="http://schemas.microsoft.com/office/drawing/2014/main" id="{A9494FF4-CE77-53AC-DB22-E668137B55AB}"/>
              </a:ext>
            </a:extLst>
          </p:cNvPr>
          <p:cNvSpPr/>
          <p:nvPr/>
        </p:nvSpPr>
        <p:spPr>
          <a:xfrm>
            <a:off x="719684" y="5688706"/>
            <a:ext cx="2304911" cy="279185"/>
          </a:xfrm>
          <a:prstGeom prst="parallelogram">
            <a:avLst/>
          </a:prstGeom>
          <a:gradFill>
            <a:gsLst>
              <a:gs pos="4000">
                <a:srgbClr val="4F81BD">
                  <a:lumMod val="45000"/>
                  <a:lumOff val="55000"/>
                </a:srgbClr>
              </a:gs>
              <a:gs pos="75000">
                <a:srgbClr val="4F81BD">
                  <a:lumMod val="75000"/>
                </a:srgbClr>
              </a:gs>
              <a:gs pos="52340">
                <a:srgbClr val="4F81BD">
                  <a:lumMod val="50000"/>
                </a:srgbClr>
              </a:gs>
              <a:gs pos="25000">
                <a:srgbClr val="4F81BD">
                  <a:lumMod val="75000"/>
                </a:srgbClr>
              </a:gs>
              <a:gs pos="97000">
                <a:srgbClr val="4F81BD">
                  <a:lumMod val="45000"/>
                  <a:lumOff val="55000"/>
                </a:srgbClr>
              </a:gs>
            </a:gsLst>
            <a:lin ang="5400000" scaled="1"/>
          </a:gradFill>
          <a:ln w="12700" cap="flat" cmpd="sng" algn="ctr">
            <a:solidFill>
              <a:sysClr val="window" lastClr="FFFFFF"/>
            </a:solidFill>
            <a:prstDash val="solid"/>
          </a:ln>
          <a:effectLst/>
        </p:spPr>
        <p:txBody>
          <a:bodyPr wrap="none" lIns="0" tIns="36000" rIns="0" bIns="36000" rtlCol="0" anchor="ctr">
            <a:spAutoFit/>
          </a:bodyPr>
          <a:lstStyle/>
          <a:p>
            <a:pPr defTabSz="914400">
              <a:defRPr/>
            </a:pPr>
            <a:r>
              <a:rPr lang="sk-SK" sz="1000" b="1">
                <a:solidFill>
                  <a:schemeClr val="bg1"/>
                </a:solidFill>
                <a:latin typeface="Tekton Pro Ext" pitchFamily="34" charset="0"/>
                <a:cs typeface="Arial" pitchFamily="34" charset="0"/>
              </a:rPr>
              <a:t>Photo @ Amanda Anderson</a:t>
            </a:r>
          </a:p>
        </p:txBody>
      </p:sp>
    </p:spTree>
    <p:extLst>
      <p:ext uri="{BB962C8B-B14F-4D97-AF65-F5344CB8AC3E}">
        <p14:creationId xmlns:p14="http://schemas.microsoft.com/office/powerpoint/2010/main" val="2038788641"/>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B9C726F7-9023-9E15-C601-3407FB17E3B6}"/>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1520295" cy="6480165"/>
          </a:xfrm>
          <a:prstGeom prst="rect">
            <a:avLst/>
          </a:prstGeom>
        </p:spPr>
      </p:pic>
      <p:pic>
        <p:nvPicPr>
          <p:cNvPr id="3" name="Rám">
            <a:extLst>
              <a:ext uri="{FF2B5EF4-FFF2-40B4-BE49-F238E27FC236}">
                <a16:creationId xmlns:a16="http://schemas.microsoft.com/office/drawing/2014/main" id="{F32278FA-4D9D-B45F-D8F7-736316B3D4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0"/>
            <a:ext cx="11520306" cy="6480172"/>
          </a:xfrm>
          <a:prstGeom prst="rect">
            <a:avLst/>
          </a:prstGeom>
        </p:spPr>
      </p:pic>
      <p:sp>
        <p:nvSpPr>
          <p:cNvPr id="2" name="Autor">
            <a:extLst>
              <a:ext uri="{FF2B5EF4-FFF2-40B4-BE49-F238E27FC236}">
                <a16:creationId xmlns:a16="http://schemas.microsoft.com/office/drawing/2014/main" id="{9EC4A237-8BB3-8629-4B32-142493E20E14}"/>
              </a:ext>
            </a:extLst>
          </p:cNvPr>
          <p:cNvSpPr/>
          <p:nvPr/>
        </p:nvSpPr>
        <p:spPr>
          <a:xfrm>
            <a:off x="719684" y="5688706"/>
            <a:ext cx="2176531" cy="279185"/>
          </a:xfrm>
          <a:prstGeom prst="parallelogram">
            <a:avLst/>
          </a:prstGeom>
          <a:gradFill>
            <a:gsLst>
              <a:gs pos="4000">
                <a:srgbClr val="4F81BD">
                  <a:lumMod val="45000"/>
                  <a:lumOff val="55000"/>
                </a:srgbClr>
              </a:gs>
              <a:gs pos="75000">
                <a:srgbClr val="4F81BD">
                  <a:lumMod val="75000"/>
                </a:srgbClr>
              </a:gs>
              <a:gs pos="52340">
                <a:srgbClr val="4F81BD">
                  <a:lumMod val="50000"/>
                </a:srgbClr>
              </a:gs>
              <a:gs pos="25000">
                <a:srgbClr val="4F81BD">
                  <a:lumMod val="75000"/>
                </a:srgbClr>
              </a:gs>
              <a:gs pos="97000">
                <a:srgbClr val="4F81BD">
                  <a:lumMod val="45000"/>
                  <a:lumOff val="55000"/>
                </a:srgbClr>
              </a:gs>
            </a:gsLst>
            <a:lin ang="5400000" scaled="1"/>
          </a:gradFill>
          <a:ln w="12700" cap="flat" cmpd="sng" algn="ctr">
            <a:solidFill>
              <a:sysClr val="window" lastClr="FFFFFF"/>
            </a:solidFill>
            <a:prstDash val="solid"/>
          </a:ln>
          <a:effectLst/>
        </p:spPr>
        <p:txBody>
          <a:bodyPr wrap="none" lIns="0" tIns="36000" rIns="0" bIns="36000" rtlCol="0" anchor="ctr">
            <a:spAutoFit/>
          </a:bodyPr>
          <a:lstStyle/>
          <a:p>
            <a:pPr defTabSz="914400">
              <a:defRPr/>
            </a:pPr>
            <a:r>
              <a:rPr lang="sk-SK" sz="1000" b="1">
                <a:solidFill>
                  <a:schemeClr val="bg1"/>
                </a:solidFill>
                <a:latin typeface="Tekton Pro Ext" pitchFamily="34" charset="0"/>
                <a:cs typeface="Arial" pitchFamily="34" charset="0"/>
              </a:rPr>
              <a:t>Photo @ Christian Jensen</a:t>
            </a:r>
          </a:p>
        </p:txBody>
      </p:sp>
    </p:spTree>
    <p:extLst>
      <p:ext uri="{BB962C8B-B14F-4D97-AF65-F5344CB8AC3E}">
        <p14:creationId xmlns:p14="http://schemas.microsoft.com/office/powerpoint/2010/main" val="3852500315"/>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B9C726F7-9023-9E15-C601-3407FB17E3B6}"/>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1520295" cy="6480165"/>
          </a:xfrm>
          <a:prstGeom prst="rect">
            <a:avLst/>
          </a:prstGeom>
        </p:spPr>
      </p:pic>
      <p:pic>
        <p:nvPicPr>
          <p:cNvPr id="3" name="Rám">
            <a:extLst>
              <a:ext uri="{FF2B5EF4-FFF2-40B4-BE49-F238E27FC236}">
                <a16:creationId xmlns:a16="http://schemas.microsoft.com/office/drawing/2014/main" id="{F32278FA-4D9D-B45F-D8F7-736316B3D4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0"/>
            <a:ext cx="11520306" cy="6480172"/>
          </a:xfrm>
          <a:prstGeom prst="rect">
            <a:avLst/>
          </a:prstGeom>
        </p:spPr>
      </p:pic>
      <p:sp>
        <p:nvSpPr>
          <p:cNvPr id="4" name="Autor">
            <a:extLst>
              <a:ext uri="{FF2B5EF4-FFF2-40B4-BE49-F238E27FC236}">
                <a16:creationId xmlns:a16="http://schemas.microsoft.com/office/drawing/2014/main" id="{157CE19B-B45B-881E-0A8E-5B9BE6FBC91F}"/>
              </a:ext>
            </a:extLst>
          </p:cNvPr>
          <p:cNvSpPr/>
          <p:nvPr/>
        </p:nvSpPr>
        <p:spPr>
          <a:xfrm>
            <a:off x="719684" y="5687610"/>
            <a:ext cx="1817397" cy="281377"/>
          </a:xfrm>
          <a:prstGeom prst="parallelogram">
            <a:avLst/>
          </a:prstGeom>
          <a:gradFill>
            <a:gsLst>
              <a:gs pos="4000">
                <a:srgbClr val="4F81BD">
                  <a:lumMod val="45000"/>
                  <a:lumOff val="55000"/>
                </a:srgbClr>
              </a:gs>
              <a:gs pos="75000">
                <a:srgbClr val="4F81BD">
                  <a:lumMod val="75000"/>
                </a:srgbClr>
              </a:gs>
              <a:gs pos="52340">
                <a:srgbClr val="4F81BD">
                  <a:lumMod val="50000"/>
                </a:srgbClr>
              </a:gs>
              <a:gs pos="25000">
                <a:srgbClr val="4F81BD">
                  <a:lumMod val="75000"/>
                </a:srgbClr>
              </a:gs>
              <a:gs pos="97000">
                <a:srgbClr val="4F81BD">
                  <a:lumMod val="45000"/>
                  <a:lumOff val="55000"/>
                </a:srgbClr>
              </a:gs>
            </a:gsLst>
            <a:lin ang="5400000" scaled="1"/>
          </a:gradFill>
          <a:ln w="12700" cap="flat" cmpd="sng" algn="ctr">
            <a:solidFill>
              <a:sysClr val="window" lastClr="FFFFFF"/>
            </a:solidFill>
            <a:prstDash val="solid"/>
          </a:ln>
          <a:effectLst/>
        </p:spPr>
        <p:txBody>
          <a:bodyPr wrap="none" lIns="0" tIns="36000" rIns="0" bIns="36000" rtlCol="0" anchor="ctr">
            <a:spAutoFit/>
          </a:bodyPr>
          <a:lstStyle/>
          <a:p>
            <a:pPr defTabSz="914400">
              <a:defRPr/>
            </a:pPr>
            <a:r>
              <a:rPr lang="sk-SK" sz="1000" b="1">
                <a:solidFill>
                  <a:schemeClr val="bg1"/>
                </a:solidFill>
                <a:latin typeface="Tekton Pro Ext" pitchFamily="34" charset="0"/>
                <a:cs typeface="Arial" pitchFamily="34" charset="0"/>
              </a:rPr>
              <a:t>Photo @ Adam Jones</a:t>
            </a:r>
          </a:p>
        </p:txBody>
      </p:sp>
    </p:spTree>
    <p:extLst>
      <p:ext uri="{BB962C8B-B14F-4D97-AF65-F5344CB8AC3E}">
        <p14:creationId xmlns:p14="http://schemas.microsoft.com/office/powerpoint/2010/main" val="2847658196"/>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125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B9C726F7-9023-9E15-C601-3407FB17E3B6}"/>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1520295" cy="6480165"/>
          </a:xfrm>
          <a:prstGeom prst="rect">
            <a:avLst/>
          </a:prstGeom>
        </p:spPr>
      </p:pic>
      <p:pic>
        <p:nvPicPr>
          <p:cNvPr id="3" name="Rám">
            <a:extLst>
              <a:ext uri="{FF2B5EF4-FFF2-40B4-BE49-F238E27FC236}">
                <a16:creationId xmlns:a16="http://schemas.microsoft.com/office/drawing/2014/main" id="{F32278FA-4D9D-B45F-D8F7-736316B3D4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0"/>
            <a:ext cx="11520306" cy="6480172"/>
          </a:xfrm>
          <a:prstGeom prst="rect">
            <a:avLst/>
          </a:prstGeom>
        </p:spPr>
      </p:pic>
      <p:sp>
        <p:nvSpPr>
          <p:cNvPr id="2" name="Autor">
            <a:extLst>
              <a:ext uri="{FF2B5EF4-FFF2-40B4-BE49-F238E27FC236}">
                <a16:creationId xmlns:a16="http://schemas.microsoft.com/office/drawing/2014/main" id="{187CC75A-5599-0E79-9DF4-92D0F9F4D484}"/>
              </a:ext>
            </a:extLst>
          </p:cNvPr>
          <p:cNvSpPr/>
          <p:nvPr/>
        </p:nvSpPr>
        <p:spPr>
          <a:xfrm>
            <a:off x="719684" y="5687610"/>
            <a:ext cx="1741755" cy="281377"/>
          </a:xfrm>
          <a:prstGeom prst="parallelogram">
            <a:avLst/>
          </a:prstGeom>
          <a:gradFill>
            <a:gsLst>
              <a:gs pos="4000">
                <a:srgbClr val="4F81BD">
                  <a:lumMod val="45000"/>
                  <a:lumOff val="55000"/>
                </a:srgbClr>
              </a:gs>
              <a:gs pos="75000">
                <a:srgbClr val="4F81BD">
                  <a:lumMod val="75000"/>
                </a:srgbClr>
              </a:gs>
              <a:gs pos="52340">
                <a:srgbClr val="4F81BD">
                  <a:lumMod val="50000"/>
                </a:srgbClr>
              </a:gs>
              <a:gs pos="25000">
                <a:srgbClr val="4F81BD">
                  <a:lumMod val="75000"/>
                </a:srgbClr>
              </a:gs>
              <a:gs pos="97000">
                <a:srgbClr val="4F81BD">
                  <a:lumMod val="45000"/>
                  <a:lumOff val="55000"/>
                </a:srgbClr>
              </a:gs>
            </a:gsLst>
            <a:lin ang="5400000" scaled="1"/>
          </a:gradFill>
          <a:ln w="12700" cap="flat" cmpd="sng" algn="ctr">
            <a:solidFill>
              <a:sysClr val="window" lastClr="FFFFFF"/>
            </a:solidFill>
            <a:prstDash val="solid"/>
          </a:ln>
          <a:effectLst/>
        </p:spPr>
        <p:txBody>
          <a:bodyPr wrap="none" lIns="0" tIns="36000" rIns="0" bIns="36000" rtlCol="0" anchor="ctr">
            <a:spAutoFit/>
          </a:bodyPr>
          <a:lstStyle/>
          <a:p>
            <a:pPr defTabSz="914400">
              <a:defRPr/>
            </a:pPr>
            <a:r>
              <a:rPr lang="sk-SK" sz="1000" b="1">
                <a:solidFill>
                  <a:schemeClr val="bg1"/>
                </a:solidFill>
                <a:latin typeface="Tekton Pro Ext" pitchFamily="34" charset="0"/>
                <a:cs typeface="Arial" pitchFamily="34" charset="0"/>
              </a:rPr>
              <a:t>Photo @ Simon sees</a:t>
            </a:r>
          </a:p>
        </p:txBody>
      </p:sp>
    </p:spTree>
    <p:extLst>
      <p:ext uri="{BB962C8B-B14F-4D97-AF65-F5344CB8AC3E}">
        <p14:creationId xmlns:p14="http://schemas.microsoft.com/office/powerpoint/2010/main" val="2102600295"/>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B9C726F7-9023-9E15-C601-3407FB17E3B6}"/>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1520295" cy="6480165"/>
          </a:xfrm>
          <a:prstGeom prst="rect">
            <a:avLst/>
          </a:prstGeom>
        </p:spPr>
      </p:pic>
      <p:pic>
        <p:nvPicPr>
          <p:cNvPr id="3" name="Rám">
            <a:extLst>
              <a:ext uri="{FF2B5EF4-FFF2-40B4-BE49-F238E27FC236}">
                <a16:creationId xmlns:a16="http://schemas.microsoft.com/office/drawing/2014/main" id="{F32278FA-4D9D-B45F-D8F7-736316B3D4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0"/>
            <a:ext cx="11520306" cy="6480172"/>
          </a:xfrm>
          <a:prstGeom prst="rect">
            <a:avLst/>
          </a:prstGeom>
        </p:spPr>
      </p:pic>
      <p:sp>
        <p:nvSpPr>
          <p:cNvPr id="2" name="Autor">
            <a:extLst>
              <a:ext uri="{FF2B5EF4-FFF2-40B4-BE49-F238E27FC236}">
                <a16:creationId xmlns:a16="http://schemas.microsoft.com/office/drawing/2014/main" id="{710B9478-DBCB-F8BB-2693-3E269B392786}"/>
              </a:ext>
            </a:extLst>
          </p:cNvPr>
          <p:cNvSpPr/>
          <p:nvPr/>
        </p:nvSpPr>
        <p:spPr>
          <a:xfrm>
            <a:off x="719684" y="5688706"/>
            <a:ext cx="2304911" cy="279185"/>
          </a:xfrm>
          <a:prstGeom prst="parallelogram">
            <a:avLst/>
          </a:prstGeom>
          <a:gradFill>
            <a:gsLst>
              <a:gs pos="4000">
                <a:srgbClr val="4F81BD">
                  <a:lumMod val="45000"/>
                  <a:lumOff val="55000"/>
                </a:srgbClr>
              </a:gs>
              <a:gs pos="75000">
                <a:srgbClr val="4F81BD">
                  <a:lumMod val="75000"/>
                </a:srgbClr>
              </a:gs>
              <a:gs pos="52340">
                <a:srgbClr val="4F81BD">
                  <a:lumMod val="50000"/>
                </a:srgbClr>
              </a:gs>
              <a:gs pos="25000">
                <a:srgbClr val="4F81BD">
                  <a:lumMod val="75000"/>
                </a:srgbClr>
              </a:gs>
              <a:gs pos="97000">
                <a:srgbClr val="4F81BD">
                  <a:lumMod val="45000"/>
                  <a:lumOff val="55000"/>
                </a:srgbClr>
              </a:gs>
            </a:gsLst>
            <a:lin ang="5400000" scaled="1"/>
          </a:gradFill>
          <a:ln w="12700" cap="flat" cmpd="sng" algn="ctr">
            <a:solidFill>
              <a:sysClr val="window" lastClr="FFFFFF"/>
            </a:solidFill>
            <a:prstDash val="solid"/>
          </a:ln>
          <a:effectLst/>
        </p:spPr>
        <p:txBody>
          <a:bodyPr wrap="none" lIns="0" tIns="36000" rIns="0" bIns="36000" rtlCol="0" anchor="ctr">
            <a:spAutoFit/>
          </a:bodyPr>
          <a:lstStyle/>
          <a:p>
            <a:pPr defTabSz="914400">
              <a:defRPr/>
            </a:pPr>
            <a:r>
              <a:rPr lang="sk-SK" sz="1000" b="1">
                <a:solidFill>
                  <a:schemeClr val="bg1"/>
                </a:solidFill>
                <a:latin typeface="Tekton Pro Ext" pitchFamily="34" charset="0"/>
                <a:cs typeface="Arial" pitchFamily="34" charset="0"/>
              </a:rPr>
              <a:t>Photo @ Amanda Anderson</a:t>
            </a:r>
          </a:p>
        </p:txBody>
      </p:sp>
    </p:spTree>
    <p:extLst>
      <p:ext uri="{BB962C8B-B14F-4D97-AF65-F5344CB8AC3E}">
        <p14:creationId xmlns:p14="http://schemas.microsoft.com/office/powerpoint/2010/main" val="243720084"/>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B9C726F7-9023-9E15-C601-3407FB17E3B6}"/>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1520295" cy="6480165"/>
          </a:xfrm>
          <a:prstGeom prst="rect">
            <a:avLst/>
          </a:prstGeom>
        </p:spPr>
      </p:pic>
      <p:pic>
        <p:nvPicPr>
          <p:cNvPr id="3" name="Rám">
            <a:extLst>
              <a:ext uri="{FF2B5EF4-FFF2-40B4-BE49-F238E27FC236}">
                <a16:creationId xmlns:a16="http://schemas.microsoft.com/office/drawing/2014/main" id="{F32278FA-4D9D-B45F-D8F7-736316B3D4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0"/>
            <a:ext cx="11520306" cy="6480172"/>
          </a:xfrm>
          <a:prstGeom prst="rect">
            <a:avLst/>
          </a:prstGeom>
        </p:spPr>
      </p:pic>
      <p:sp>
        <p:nvSpPr>
          <p:cNvPr id="2" name="Autor">
            <a:extLst>
              <a:ext uri="{FF2B5EF4-FFF2-40B4-BE49-F238E27FC236}">
                <a16:creationId xmlns:a16="http://schemas.microsoft.com/office/drawing/2014/main" id="{6232276C-5AB3-E959-B6C2-D766D4B00534}"/>
              </a:ext>
            </a:extLst>
          </p:cNvPr>
          <p:cNvSpPr/>
          <p:nvPr/>
        </p:nvSpPr>
        <p:spPr>
          <a:xfrm>
            <a:off x="719684" y="5687610"/>
            <a:ext cx="1741755" cy="281377"/>
          </a:xfrm>
          <a:prstGeom prst="parallelogram">
            <a:avLst/>
          </a:prstGeom>
          <a:gradFill>
            <a:gsLst>
              <a:gs pos="4000">
                <a:srgbClr val="4F81BD">
                  <a:lumMod val="45000"/>
                  <a:lumOff val="55000"/>
                </a:srgbClr>
              </a:gs>
              <a:gs pos="75000">
                <a:srgbClr val="4F81BD">
                  <a:lumMod val="75000"/>
                </a:srgbClr>
              </a:gs>
              <a:gs pos="52340">
                <a:srgbClr val="4F81BD">
                  <a:lumMod val="50000"/>
                </a:srgbClr>
              </a:gs>
              <a:gs pos="25000">
                <a:srgbClr val="4F81BD">
                  <a:lumMod val="75000"/>
                </a:srgbClr>
              </a:gs>
              <a:gs pos="97000">
                <a:srgbClr val="4F81BD">
                  <a:lumMod val="45000"/>
                  <a:lumOff val="55000"/>
                </a:srgbClr>
              </a:gs>
            </a:gsLst>
            <a:lin ang="5400000" scaled="1"/>
          </a:gradFill>
          <a:ln w="12700" cap="flat" cmpd="sng" algn="ctr">
            <a:solidFill>
              <a:sysClr val="window" lastClr="FFFFFF"/>
            </a:solidFill>
            <a:prstDash val="solid"/>
          </a:ln>
          <a:effectLst/>
        </p:spPr>
        <p:txBody>
          <a:bodyPr wrap="none" lIns="0" tIns="36000" rIns="0" bIns="36000" rtlCol="0" anchor="ctr">
            <a:spAutoFit/>
          </a:bodyPr>
          <a:lstStyle/>
          <a:p>
            <a:pPr defTabSz="914400">
              <a:defRPr/>
            </a:pPr>
            <a:r>
              <a:rPr lang="sk-SK" sz="1000" b="1">
                <a:solidFill>
                  <a:schemeClr val="bg1"/>
                </a:solidFill>
                <a:latin typeface="Tekton Pro Ext" pitchFamily="34" charset="0"/>
                <a:cs typeface="Arial" pitchFamily="34" charset="0"/>
              </a:rPr>
              <a:t>Photo @ Simon sees</a:t>
            </a:r>
          </a:p>
        </p:txBody>
      </p:sp>
    </p:spTree>
    <p:extLst>
      <p:ext uri="{BB962C8B-B14F-4D97-AF65-F5344CB8AC3E}">
        <p14:creationId xmlns:p14="http://schemas.microsoft.com/office/powerpoint/2010/main" val="2320050056"/>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B9C726F7-9023-9E15-C601-3407FB17E3B6}"/>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1" y="0"/>
            <a:ext cx="11520293" cy="6480165"/>
          </a:xfrm>
          <a:prstGeom prst="rect">
            <a:avLst/>
          </a:prstGeom>
        </p:spPr>
      </p:pic>
      <p:pic>
        <p:nvPicPr>
          <p:cNvPr id="3" name="Rám">
            <a:extLst>
              <a:ext uri="{FF2B5EF4-FFF2-40B4-BE49-F238E27FC236}">
                <a16:creationId xmlns:a16="http://schemas.microsoft.com/office/drawing/2014/main" id="{F32278FA-4D9D-B45F-D8F7-736316B3D4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0"/>
            <a:ext cx="11520306" cy="6480172"/>
          </a:xfrm>
          <a:prstGeom prst="rect">
            <a:avLst/>
          </a:prstGeom>
        </p:spPr>
      </p:pic>
      <p:sp>
        <p:nvSpPr>
          <p:cNvPr id="4" name="Autor">
            <a:extLst>
              <a:ext uri="{FF2B5EF4-FFF2-40B4-BE49-F238E27FC236}">
                <a16:creationId xmlns:a16="http://schemas.microsoft.com/office/drawing/2014/main" id="{2FA1008F-0A17-31FA-3399-5D92E73DA114}"/>
              </a:ext>
            </a:extLst>
          </p:cNvPr>
          <p:cNvSpPr/>
          <p:nvPr/>
        </p:nvSpPr>
        <p:spPr>
          <a:xfrm>
            <a:off x="719684" y="5688706"/>
            <a:ext cx="2176531" cy="279185"/>
          </a:xfrm>
          <a:prstGeom prst="parallelogram">
            <a:avLst/>
          </a:prstGeom>
          <a:gradFill>
            <a:gsLst>
              <a:gs pos="4000">
                <a:srgbClr val="4F81BD">
                  <a:lumMod val="45000"/>
                  <a:lumOff val="55000"/>
                </a:srgbClr>
              </a:gs>
              <a:gs pos="75000">
                <a:srgbClr val="4F81BD">
                  <a:lumMod val="75000"/>
                </a:srgbClr>
              </a:gs>
              <a:gs pos="52340">
                <a:srgbClr val="4F81BD">
                  <a:lumMod val="50000"/>
                </a:srgbClr>
              </a:gs>
              <a:gs pos="25000">
                <a:srgbClr val="4F81BD">
                  <a:lumMod val="75000"/>
                </a:srgbClr>
              </a:gs>
              <a:gs pos="97000">
                <a:srgbClr val="4F81BD">
                  <a:lumMod val="45000"/>
                  <a:lumOff val="55000"/>
                </a:srgbClr>
              </a:gs>
            </a:gsLst>
            <a:lin ang="5400000" scaled="1"/>
          </a:gradFill>
          <a:ln w="12700" cap="flat" cmpd="sng" algn="ctr">
            <a:solidFill>
              <a:sysClr val="window" lastClr="FFFFFF"/>
            </a:solidFill>
            <a:prstDash val="solid"/>
          </a:ln>
          <a:effectLst/>
        </p:spPr>
        <p:txBody>
          <a:bodyPr wrap="none" lIns="0" tIns="36000" rIns="0" bIns="36000" rtlCol="0" anchor="ctr">
            <a:spAutoFit/>
          </a:bodyPr>
          <a:lstStyle/>
          <a:p>
            <a:pPr defTabSz="914400">
              <a:defRPr/>
            </a:pPr>
            <a:r>
              <a:rPr lang="sk-SK" sz="1000" b="1">
                <a:solidFill>
                  <a:schemeClr val="bg1"/>
                </a:solidFill>
                <a:latin typeface="Tekton Pro Ext" pitchFamily="34" charset="0"/>
                <a:cs typeface="Arial" pitchFamily="34" charset="0"/>
              </a:rPr>
              <a:t>Photo @ Christian Jensen</a:t>
            </a:r>
          </a:p>
        </p:txBody>
      </p:sp>
    </p:spTree>
    <p:extLst>
      <p:ext uri="{BB962C8B-B14F-4D97-AF65-F5344CB8AC3E}">
        <p14:creationId xmlns:p14="http://schemas.microsoft.com/office/powerpoint/2010/main" val="3823164253"/>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125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B9C726F7-9023-9E15-C601-3407FB17E3B6}"/>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1520295" cy="6480165"/>
          </a:xfrm>
          <a:prstGeom prst="rect">
            <a:avLst/>
          </a:prstGeom>
        </p:spPr>
      </p:pic>
      <p:pic>
        <p:nvPicPr>
          <p:cNvPr id="3" name="Rám">
            <a:extLst>
              <a:ext uri="{FF2B5EF4-FFF2-40B4-BE49-F238E27FC236}">
                <a16:creationId xmlns:a16="http://schemas.microsoft.com/office/drawing/2014/main" id="{F32278FA-4D9D-B45F-D8F7-736316B3D4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0"/>
            <a:ext cx="11520306" cy="6480172"/>
          </a:xfrm>
          <a:prstGeom prst="rect">
            <a:avLst/>
          </a:prstGeom>
        </p:spPr>
      </p:pic>
      <p:sp>
        <p:nvSpPr>
          <p:cNvPr id="2" name="Autor">
            <a:extLst>
              <a:ext uri="{FF2B5EF4-FFF2-40B4-BE49-F238E27FC236}">
                <a16:creationId xmlns:a16="http://schemas.microsoft.com/office/drawing/2014/main" id="{E26B1E83-116E-0DBF-68B4-1FB22EA3EFF1}"/>
              </a:ext>
            </a:extLst>
          </p:cNvPr>
          <p:cNvSpPr/>
          <p:nvPr/>
        </p:nvSpPr>
        <p:spPr>
          <a:xfrm>
            <a:off x="719684" y="5687610"/>
            <a:ext cx="1741755" cy="281377"/>
          </a:xfrm>
          <a:prstGeom prst="parallelogram">
            <a:avLst/>
          </a:prstGeom>
          <a:gradFill>
            <a:gsLst>
              <a:gs pos="4000">
                <a:srgbClr val="4F81BD">
                  <a:lumMod val="45000"/>
                  <a:lumOff val="55000"/>
                </a:srgbClr>
              </a:gs>
              <a:gs pos="75000">
                <a:srgbClr val="4F81BD">
                  <a:lumMod val="75000"/>
                </a:srgbClr>
              </a:gs>
              <a:gs pos="52340">
                <a:srgbClr val="4F81BD">
                  <a:lumMod val="50000"/>
                </a:srgbClr>
              </a:gs>
              <a:gs pos="25000">
                <a:srgbClr val="4F81BD">
                  <a:lumMod val="75000"/>
                </a:srgbClr>
              </a:gs>
              <a:gs pos="97000">
                <a:srgbClr val="4F81BD">
                  <a:lumMod val="45000"/>
                  <a:lumOff val="55000"/>
                </a:srgbClr>
              </a:gs>
            </a:gsLst>
            <a:lin ang="5400000" scaled="1"/>
          </a:gradFill>
          <a:ln w="12700" cap="flat" cmpd="sng" algn="ctr">
            <a:solidFill>
              <a:sysClr val="window" lastClr="FFFFFF"/>
            </a:solidFill>
            <a:prstDash val="solid"/>
          </a:ln>
          <a:effectLst/>
        </p:spPr>
        <p:txBody>
          <a:bodyPr wrap="none" lIns="0" tIns="36000" rIns="0" bIns="36000" rtlCol="0" anchor="ctr">
            <a:spAutoFit/>
          </a:bodyPr>
          <a:lstStyle/>
          <a:p>
            <a:pPr defTabSz="914400">
              <a:defRPr/>
            </a:pPr>
            <a:r>
              <a:rPr lang="sk-SK" sz="1000" b="1">
                <a:solidFill>
                  <a:schemeClr val="bg1"/>
                </a:solidFill>
                <a:latin typeface="Tekton Pro Ext" pitchFamily="34" charset="0"/>
                <a:cs typeface="Arial" pitchFamily="34" charset="0"/>
              </a:rPr>
              <a:t>Photo @ Simon sees</a:t>
            </a:r>
          </a:p>
        </p:txBody>
      </p:sp>
    </p:spTree>
    <p:extLst>
      <p:ext uri="{BB962C8B-B14F-4D97-AF65-F5344CB8AC3E}">
        <p14:creationId xmlns:p14="http://schemas.microsoft.com/office/powerpoint/2010/main" val="4060847784"/>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B9C726F7-9023-9E15-C601-3407FB17E3B6}"/>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1520295" cy="6480165"/>
          </a:xfrm>
          <a:prstGeom prst="rect">
            <a:avLst/>
          </a:prstGeom>
        </p:spPr>
      </p:pic>
      <p:pic>
        <p:nvPicPr>
          <p:cNvPr id="3" name="Rám">
            <a:extLst>
              <a:ext uri="{FF2B5EF4-FFF2-40B4-BE49-F238E27FC236}">
                <a16:creationId xmlns:a16="http://schemas.microsoft.com/office/drawing/2014/main" id="{F32278FA-4D9D-B45F-D8F7-736316B3D4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0"/>
            <a:ext cx="11520306" cy="6480172"/>
          </a:xfrm>
          <a:prstGeom prst="rect">
            <a:avLst/>
          </a:prstGeom>
        </p:spPr>
      </p:pic>
      <p:sp>
        <p:nvSpPr>
          <p:cNvPr id="2" name="Autor">
            <a:extLst>
              <a:ext uri="{FF2B5EF4-FFF2-40B4-BE49-F238E27FC236}">
                <a16:creationId xmlns:a16="http://schemas.microsoft.com/office/drawing/2014/main" id="{9563AEAF-B468-B49B-050D-DCA5A8E1D41E}"/>
              </a:ext>
            </a:extLst>
          </p:cNvPr>
          <p:cNvSpPr/>
          <p:nvPr/>
        </p:nvSpPr>
        <p:spPr>
          <a:xfrm>
            <a:off x="719684" y="5688706"/>
            <a:ext cx="2176531" cy="279185"/>
          </a:xfrm>
          <a:prstGeom prst="parallelogram">
            <a:avLst/>
          </a:prstGeom>
          <a:gradFill>
            <a:gsLst>
              <a:gs pos="4000">
                <a:srgbClr val="4F81BD">
                  <a:lumMod val="45000"/>
                  <a:lumOff val="55000"/>
                </a:srgbClr>
              </a:gs>
              <a:gs pos="75000">
                <a:srgbClr val="4F81BD">
                  <a:lumMod val="75000"/>
                </a:srgbClr>
              </a:gs>
              <a:gs pos="52340">
                <a:srgbClr val="4F81BD">
                  <a:lumMod val="50000"/>
                </a:srgbClr>
              </a:gs>
              <a:gs pos="25000">
                <a:srgbClr val="4F81BD">
                  <a:lumMod val="75000"/>
                </a:srgbClr>
              </a:gs>
              <a:gs pos="97000">
                <a:srgbClr val="4F81BD">
                  <a:lumMod val="45000"/>
                  <a:lumOff val="55000"/>
                </a:srgbClr>
              </a:gs>
            </a:gsLst>
            <a:lin ang="5400000" scaled="1"/>
          </a:gradFill>
          <a:ln w="12700" cap="flat" cmpd="sng" algn="ctr">
            <a:solidFill>
              <a:sysClr val="window" lastClr="FFFFFF"/>
            </a:solidFill>
            <a:prstDash val="solid"/>
          </a:ln>
          <a:effectLst/>
        </p:spPr>
        <p:txBody>
          <a:bodyPr wrap="none" lIns="0" tIns="36000" rIns="0" bIns="36000" rtlCol="0" anchor="ctr">
            <a:spAutoFit/>
          </a:bodyPr>
          <a:lstStyle/>
          <a:p>
            <a:pPr defTabSz="914400">
              <a:defRPr/>
            </a:pPr>
            <a:r>
              <a:rPr lang="sk-SK" sz="1000" b="1">
                <a:solidFill>
                  <a:schemeClr val="bg1"/>
                </a:solidFill>
                <a:latin typeface="Tekton Pro Ext" pitchFamily="34" charset="0"/>
                <a:cs typeface="Arial" pitchFamily="34" charset="0"/>
              </a:rPr>
              <a:t>Photo @ Christian Jensen</a:t>
            </a:r>
          </a:p>
        </p:txBody>
      </p:sp>
    </p:spTree>
    <p:extLst>
      <p:ext uri="{BB962C8B-B14F-4D97-AF65-F5344CB8AC3E}">
        <p14:creationId xmlns:p14="http://schemas.microsoft.com/office/powerpoint/2010/main" val="1355924740"/>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B9C726F7-9023-9E15-C601-3407FB17E3B6}"/>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1520295" cy="6480165"/>
          </a:xfrm>
          <a:prstGeom prst="rect">
            <a:avLst/>
          </a:prstGeom>
        </p:spPr>
      </p:pic>
      <p:pic>
        <p:nvPicPr>
          <p:cNvPr id="3" name="Rám">
            <a:extLst>
              <a:ext uri="{FF2B5EF4-FFF2-40B4-BE49-F238E27FC236}">
                <a16:creationId xmlns:a16="http://schemas.microsoft.com/office/drawing/2014/main" id="{F32278FA-4D9D-B45F-D8F7-736316B3D4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0"/>
            <a:ext cx="11520306" cy="6480172"/>
          </a:xfrm>
          <a:prstGeom prst="rect">
            <a:avLst/>
          </a:prstGeom>
        </p:spPr>
      </p:pic>
      <p:sp>
        <p:nvSpPr>
          <p:cNvPr id="2" name="Autor">
            <a:extLst>
              <a:ext uri="{FF2B5EF4-FFF2-40B4-BE49-F238E27FC236}">
                <a16:creationId xmlns:a16="http://schemas.microsoft.com/office/drawing/2014/main" id="{59B50B68-E499-0FA8-AC49-494600A9652E}"/>
              </a:ext>
            </a:extLst>
          </p:cNvPr>
          <p:cNvSpPr/>
          <p:nvPr/>
        </p:nvSpPr>
        <p:spPr>
          <a:xfrm>
            <a:off x="719684" y="5687610"/>
            <a:ext cx="1741755" cy="281377"/>
          </a:xfrm>
          <a:prstGeom prst="parallelogram">
            <a:avLst/>
          </a:prstGeom>
          <a:gradFill>
            <a:gsLst>
              <a:gs pos="4000">
                <a:srgbClr val="4F81BD">
                  <a:lumMod val="45000"/>
                  <a:lumOff val="55000"/>
                </a:srgbClr>
              </a:gs>
              <a:gs pos="75000">
                <a:srgbClr val="4F81BD">
                  <a:lumMod val="75000"/>
                </a:srgbClr>
              </a:gs>
              <a:gs pos="52340">
                <a:srgbClr val="4F81BD">
                  <a:lumMod val="50000"/>
                </a:srgbClr>
              </a:gs>
              <a:gs pos="25000">
                <a:srgbClr val="4F81BD">
                  <a:lumMod val="75000"/>
                </a:srgbClr>
              </a:gs>
              <a:gs pos="97000">
                <a:srgbClr val="4F81BD">
                  <a:lumMod val="45000"/>
                  <a:lumOff val="55000"/>
                </a:srgbClr>
              </a:gs>
            </a:gsLst>
            <a:lin ang="5400000" scaled="1"/>
          </a:gradFill>
          <a:ln w="12700" cap="flat" cmpd="sng" algn="ctr">
            <a:solidFill>
              <a:sysClr val="window" lastClr="FFFFFF"/>
            </a:solidFill>
            <a:prstDash val="solid"/>
          </a:ln>
          <a:effectLst/>
        </p:spPr>
        <p:txBody>
          <a:bodyPr wrap="none" lIns="0" tIns="36000" rIns="0" bIns="36000" rtlCol="0" anchor="ctr">
            <a:spAutoFit/>
          </a:bodyPr>
          <a:lstStyle/>
          <a:p>
            <a:pPr defTabSz="914400">
              <a:defRPr/>
            </a:pPr>
            <a:r>
              <a:rPr lang="sk-SK" sz="1000" b="1">
                <a:solidFill>
                  <a:schemeClr val="bg1"/>
                </a:solidFill>
                <a:latin typeface="Tekton Pro Ext" pitchFamily="34" charset="0"/>
                <a:cs typeface="Arial" pitchFamily="34" charset="0"/>
              </a:rPr>
              <a:t>Photo @ Simon sees</a:t>
            </a:r>
          </a:p>
        </p:txBody>
      </p:sp>
    </p:spTree>
    <p:extLst>
      <p:ext uri="{BB962C8B-B14F-4D97-AF65-F5344CB8AC3E}">
        <p14:creationId xmlns:p14="http://schemas.microsoft.com/office/powerpoint/2010/main" val="110743151"/>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B9C726F7-9023-9E15-C601-3407FB17E3B6}"/>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1" y="0"/>
            <a:ext cx="11520293" cy="6480165"/>
          </a:xfrm>
          <a:prstGeom prst="rect">
            <a:avLst/>
          </a:prstGeom>
        </p:spPr>
      </p:pic>
      <p:pic>
        <p:nvPicPr>
          <p:cNvPr id="3" name="Rám">
            <a:extLst>
              <a:ext uri="{FF2B5EF4-FFF2-40B4-BE49-F238E27FC236}">
                <a16:creationId xmlns:a16="http://schemas.microsoft.com/office/drawing/2014/main" id="{F32278FA-4D9D-B45F-D8F7-736316B3D4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0"/>
            <a:ext cx="11520306" cy="6480172"/>
          </a:xfrm>
          <a:prstGeom prst="rect">
            <a:avLst/>
          </a:prstGeom>
        </p:spPr>
      </p:pic>
      <p:sp>
        <p:nvSpPr>
          <p:cNvPr id="2" name="Autor">
            <a:extLst>
              <a:ext uri="{FF2B5EF4-FFF2-40B4-BE49-F238E27FC236}">
                <a16:creationId xmlns:a16="http://schemas.microsoft.com/office/drawing/2014/main" id="{65C11E17-C1C3-EF39-A7CC-E1C17D72BEF5}"/>
              </a:ext>
            </a:extLst>
          </p:cNvPr>
          <p:cNvSpPr/>
          <p:nvPr/>
        </p:nvSpPr>
        <p:spPr>
          <a:xfrm>
            <a:off x="719684" y="5687610"/>
            <a:ext cx="1741755" cy="281377"/>
          </a:xfrm>
          <a:prstGeom prst="parallelogram">
            <a:avLst/>
          </a:prstGeom>
          <a:gradFill>
            <a:gsLst>
              <a:gs pos="4000">
                <a:srgbClr val="4F81BD">
                  <a:lumMod val="45000"/>
                  <a:lumOff val="55000"/>
                </a:srgbClr>
              </a:gs>
              <a:gs pos="75000">
                <a:srgbClr val="4F81BD">
                  <a:lumMod val="75000"/>
                </a:srgbClr>
              </a:gs>
              <a:gs pos="52340">
                <a:srgbClr val="4F81BD">
                  <a:lumMod val="50000"/>
                </a:srgbClr>
              </a:gs>
              <a:gs pos="25000">
                <a:srgbClr val="4F81BD">
                  <a:lumMod val="75000"/>
                </a:srgbClr>
              </a:gs>
              <a:gs pos="97000">
                <a:srgbClr val="4F81BD">
                  <a:lumMod val="45000"/>
                  <a:lumOff val="55000"/>
                </a:srgbClr>
              </a:gs>
            </a:gsLst>
            <a:lin ang="5400000" scaled="1"/>
          </a:gradFill>
          <a:ln w="12700" cap="flat" cmpd="sng" algn="ctr">
            <a:solidFill>
              <a:sysClr val="window" lastClr="FFFFFF"/>
            </a:solidFill>
            <a:prstDash val="solid"/>
          </a:ln>
          <a:effectLst/>
        </p:spPr>
        <p:txBody>
          <a:bodyPr wrap="none" lIns="0" tIns="36000" rIns="0" bIns="36000" rtlCol="0" anchor="ctr">
            <a:spAutoFit/>
          </a:bodyPr>
          <a:lstStyle/>
          <a:p>
            <a:pPr defTabSz="914400">
              <a:defRPr/>
            </a:pPr>
            <a:r>
              <a:rPr lang="sk-SK" sz="1000" b="1">
                <a:solidFill>
                  <a:schemeClr val="bg1"/>
                </a:solidFill>
                <a:latin typeface="Tekton Pro Ext" pitchFamily="34" charset="0"/>
                <a:cs typeface="Arial" pitchFamily="34" charset="0"/>
              </a:rPr>
              <a:t>Photo @ Simon sees</a:t>
            </a:r>
          </a:p>
        </p:txBody>
      </p:sp>
    </p:spTree>
    <p:extLst>
      <p:ext uri="{BB962C8B-B14F-4D97-AF65-F5344CB8AC3E}">
        <p14:creationId xmlns:p14="http://schemas.microsoft.com/office/powerpoint/2010/main" val="2872713201"/>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B9C726F7-9023-9E15-C601-3407FB17E3B6}"/>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1520295" cy="6480165"/>
          </a:xfrm>
          <a:prstGeom prst="rect">
            <a:avLst/>
          </a:prstGeom>
        </p:spPr>
      </p:pic>
      <p:pic>
        <p:nvPicPr>
          <p:cNvPr id="3" name="Rám">
            <a:extLst>
              <a:ext uri="{FF2B5EF4-FFF2-40B4-BE49-F238E27FC236}">
                <a16:creationId xmlns:a16="http://schemas.microsoft.com/office/drawing/2014/main" id="{F32278FA-4D9D-B45F-D8F7-736316B3D4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0"/>
            <a:ext cx="11520306" cy="6480172"/>
          </a:xfrm>
          <a:prstGeom prst="rect">
            <a:avLst/>
          </a:prstGeom>
        </p:spPr>
      </p:pic>
      <p:sp>
        <p:nvSpPr>
          <p:cNvPr id="2" name="Autor">
            <a:extLst>
              <a:ext uri="{FF2B5EF4-FFF2-40B4-BE49-F238E27FC236}">
                <a16:creationId xmlns:a16="http://schemas.microsoft.com/office/drawing/2014/main" id="{65C11E17-C1C3-EF39-A7CC-E1C17D72BEF5}"/>
              </a:ext>
            </a:extLst>
          </p:cNvPr>
          <p:cNvSpPr/>
          <p:nvPr/>
        </p:nvSpPr>
        <p:spPr>
          <a:xfrm>
            <a:off x="719684" y="5687610"/>
            <a:ext cx="1741755" cy="281377"/>
          </a:xfrm>
          <a:prstGeom prst="parallelogram">
            <a:avLst/>
          </a:prstGeom>
          <a:gradFill>
            <a:gsLst>
              <a:gs pos="4000">
                <a:srgbClr val="4F81BD">
                  <a:lumMod val="45000"/>
                  <a:lumOff val="55000"/>
                </a:srgbClr>
              </a:gs>
              <a:gs pos="75000">
                <a:srgbClr val="4F81BD">
                  <a:lumMod val="75000"/>
                </a:srgbClr>
              </a:gs>
              <a:gs pos="52340">
                <a:srgbClr val="4F81BD">
                  <a:lumMod val="50000"/>
                </a:srgbClr>
              </a:gs>
              <a:gs pos="25000">
                <a:srgbClr val="4F81BD">
                  <a:lumMod val="75000"/>
                </a:srgbClr>
              </a:gs>
              <a:gs pos="97000">
                <a:srgbClr val="4F81BD">
                  <a:lumMod val="45000"/>
                  <a:lumOff val="55000"/>
                </a:srgbClr>
              </a:gs>
            </a:gsLst>
            <a:lin ang="5400000" scaled="1"/>
          </a:gradFill>
          <a:ln w="12700" cap="flat" cmpd="sng" algn="ctr">
            <a:solidFill>
              <a:sysClr val="window" lastClr="FFFFFF"/>
            </a:solidFill>
            <a:prstDash val="solid"/>
          </a:ln>
          <a:effectLst/>
        </p:spPr>
        <p:txBody>
          <a:bodyPr wrap="none" lIns="0" tIns="36000" rIns="0" bIns="36000" rtlCol="0" anchor="ctr">
            <a:spAutoFit/>
          </a:bodyPr>
          <a:lstStyle/>
          <a:p>
            <a:pPr defTabSz="914400">
              <a:defRPr/>
            </a:pPr>
            <a:r>
              <a:rPr lang="sk-SK" sz="1000" b="1">
                <a:solidFill>
                  <a:schemeClr val="bg1"/>
                </a:solidFill>
                <a:latin typeface="Tekton Pro Ext" pitchFamily="34" charset="0"/>
                <a:cs typeface="Arial" pitchFamily="34" charset="0"/>
              </a:rPr>
              <a:t>Photo @ Simon sees</a:t>
            </a:r>
          </a:p>
        </p:txBody>
      </p:sp>
    </p:spTree>
    <p:extLst>
      <p:ext uri="{BB962C8B-B14F-4D97-AF65-F5344CB8AC3E}">
        <p14:creationId xmlns:p14="http://schemas.microsoft.com/office/powerpoint/2010/main" val="617981949"/>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ám">
            <a:extLst>
              <a:ext uri="{FF2B5EF4-FFF2-40B4-BE49-F238E27FC236}">
                <a16:creationId xmlns:a16="http://schemas.microsoft.com/office/drawing/2014/main" id="{C82D6138-A0C5-6081-1194-31B6C414E2C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1520487" cy="6480175"/>
          </a:xfrm>
          <a:prstGeom prst="rect">
            <a:avLst/>
          </a:prstGeom>
        </p:spPr>
      </p:pic>
      <p:pic>
        <p:nvPicPr>
          <p:cNvPr id="3" name="Steve">
            <a:extLst>
              <a:ext uri="{FF2B5EF4-FFF2-40B4-BE49-F238E27FC236}">
                <a16:creationId xmlns:a16="http://schemas.microsoft.com/office/drawing/2014/main" id="{43B54B8F-0A7F-4CD7-8FF3-161F537E6B4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65978" y="5313942"/>
            <a:ext cx="3559254" cy="784718"/>
          </a:xfrm>
          <a:prstGeom prst="rect">
            <a:avLst/>
          </a:prstGeom>
        </p:spPr>
      </p:pic>
      <p:sp>
        <p:nvSpPr>
          <p:cNvPr id="4" name="Kontakt">
            <a:extLst>
              <a:ext uri="{FF2B5EF4-FFF2-40B4-BE49-F238E27FC236}">
                <a16:creationId xmlns:a16="http://schemas.microsoft.com/office/drawing/2014/main" id="{600564D0-3AD1-4459-AD36-23CBC689CE29}"/>
              </a:ext>
            </a:extLst>
          </p:cNvPr>
          <p:cNvSpPr/>
          <p:nvPr/>
        </p:nvSpPr>
        <p:spPr>
          <a:xfrm>
            <a:off x="2160000" y="4212000"/>
            <a:ext cx="7061558" cy="360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07187" tIns="103592" rIns="0" bIns="103592" numCol="1" spcCol="0" rtlCol="0" fromWordArt="0" anchor="ctr" anchorCtr="0" forceAA="0" compatLnSpc="1">
            <a:prstTxWarp prst="textNoShape">
              <a:avLst/>
            </a:prstTxWarp>
            <a:noAutofit/>
          </a:bodyPr>
          <a:lstStyle/>
          <a:p>
            <a:pPr marL="0" marR="0" lvl="0" indent="0" algn="l" defTabSz="288015" rtl="0" eaLnBrk="0" fontAlgn="base" latinLnBrk="0" hangingPunct="0">
              <a:lnSpc>
                <a:spcPct val="100000"/>
              </a:lnSpc>
              <a:spcBef>
                <a:spcPct val="0"/>
              </a:spcBef>
              <a:spcAft>
                <a:spcPct val="0"/>
              </a:spcAft>
              <a:buClrTx/>
              <a:buSzTx/>
              <a:buFontTx/>
              <a:buNone/>
              <a:tabLst/>
              <a:defRPr/>
            </a:pPr>
            <a:r>
              <a:rPr kumimoji="0" lang="sk-SK" sz="1800" b="0" i="0" u="none" strike="noStrike" kern="1200" cap="none" spc="0" normalizeH="0" baseline="0" noProof="0">
                <a:ln>
                  <a:noFill/>
                </a:ln>
                <a:gradFill>
                  <a:gsLst>
                    <a:gs pos="0">
                      <a:prstClr val="white"/>
                    </a:gs>
                    <a:gs pos="35000">
                      <a:prstClr val="black"/>
                    </a:gs>
                    <a:gs pos="30000">
                      <a:prstClr val="white"/>
                    </a:gs>
                    <a:gs pos="100000">
                      <a:prstClr val="black"/>
                    </a:gs>
                  </a:gsLst>
                  <a:lin ang="0" scaled="1"/>
                </a:gradFill>
                <a:effectLst/>
                <a:uLnTx/>
                <a:uFillTx/>
                <a:latin typeface="Nadianne" pitchFamily="66" charset="-18"/>
                <a:ea typeface="+mn-ea"/>
                <a:cs typeface="Arial" pitchFamily="34" charset="0"/>
              </a:rPr>
              <a:t>Contact :				   pista2011@gmail.com</a:t>
            </a:r>
          </a:p>
        </p:txBody>
      </p:sp>
      <p:sp>
        <p:nvSpPr>
          <p:cNvPr id="5" name="Autor">
            <a:extLst>
              <a:ext uri="{FF2B5EF4-FFF2-40B4-BE49-F238E27FC236}">
                <a16:creationId xmlns:a16="http://schemas.microsoft.com/office/drawing/2014/main" id="{4D3E03D1-5505-4690-9983-FC19215E5FFC}"/>
              </a:ext>
            </a:extLst>
          </p:cNvPr>
          <p:cNvSpPr/>
          <p:nvPr/>
        </p:nvSpPr>
        <p:spPr>
          <a:xfrm>
            <a:off x="1727796" y="3780000"/>
            <a:ext cx="7493762" cy="360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07187" tIns="103592" rIns="0" bIns="103592" numCol="1" spcCol="0" rtlCol="0" fromWordArt="0" anchor="ctr" anchorCtr="0" forceAA="0" compatLnSpc="1">
            <a:prstTxWarp prst="textNoShape">
              <a:avLst/>
            </a:prstTxWarp>
            <a:noAutofit/>
          </a:bodyPr>
          <a:lstStyle/>
          <a:p>
            <a:pPr marL="0" marR="0" lvl="0" indent="0" algn="l" defTabSz="288015" rtl="0" eaLnBrk="0" fontAlgn="base" latinLnBrk="0" hangingPunct="0">
              <a:lnSpc>
                <a:spcPct val="100000"/>
              </a:lnSpc>
              <a:spcBef>
                <a:spcPct val="0"/>
              </a:spcBef>
              <a:spcAft>
                <a:spcPct val="0"/>
              </a:spcAft>
              <a:buClrTx/>
              <a:buSzTx/>
              <a:buFontTx/>
              <a:buNone/>
              <a:tabLst/>
              <a:defRPr/>
            </a:pPr>
            <a:r>
              <a:rPr kumimoji="0" lang="sk-SK" sz="1800" b="0" i="0" u="none" strike="noStrike" kern="1200" cap="none" spc="0" normalizeH="0" baseline="0" noProof="0">
                <a:ln>
                  <a:noFill/>
                </a:ln>
                <a:gradFill flip="none" rotWithShape="1">
                  <a:gsLst>
                    <a:gs pos="0">
                      <a:prstClr val="white"/>
                    </a:gs>
                    <a:gs pos="35000">
                      <a:prstClr val="black"/>
                    </a:gs>
                    <a:gs pos="30000">
                      <a:prstClr val="white"/>
                    </a:gs>
                    <a:gs pos="100000">
                      <a:prstClr val="black"/>
                    </a:gs>
                  </a:gsLst>
                  <a:lin ang="0" scaled="1"/>
                  <a:tileRect/>
                </a:gradFill>
                <a:effectLst/>
                <a:uLnTx/>
                <a:uFillTx/>
                <a:latin typeface="Nadianne" pitchFamily="66" charset="-18"/>
                <a:ea typeface="+mn-ea"/>
                <a:cs typeface="Arial" pitchFamily="34" charset="0"/>
              </a:rPr>
              <a:t>Created by :		Stefan Rumpler  (Slovakia)</a:t>
            </a:r>
          </a:p>
        </p:txBody>
      </p:sp>
      <p:sp>
        <p:nvSpPr>
          <p:cNvPr id="6" name="Fotografie">
            <a:extLst>
              <a:ext uri="{FF2B5EF4-FFF2-40B4-BE49-F238E27FC236}">
                <a16:creationId xmlns:a16="http://schemas.microsoft.com/office/drawing/2014/main" id="{8A943F77-9CAD-44CA-9947-0D7C2DE95600}"/>
              </a:ext>
            </a:extLst>
          </p:cNvPr>
          <p:cNvSpPr/>
          <p:nvPr/>
        </p:nvSpPr>
        <p:spPr>
          <a:xfrm>
            <a:off x="863699" y="1162900"/>
            <a:ext cx="8361729" cy="2052000"/>
          </a:xfrm>
          <a:prstGeom prst="chevron">
            <a:avLst>
              <a:gd name="adj" fmla="val 0"/>
            </a:avLst>
          </a:prstGeom>
          <a:gradFill flip="none" rotWithShape="1">
            <a:gsLst>
              <a:gs pos="99000">
                <a:srgbClr val="B0500F"/>
              </a:gs>
              <a:gs pos="77000">
                <a:schemeClr val="accent2">
                  <a:lumMod val="97000"/>
                  <a:lumOff val="3000"/>
                </a:schemeClr>
              </a:gs>
              <a:gs pos="39000">
                <a:srgbClr val="F4B183"/>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10777" tIns="62155" rIns="0" bIns="103592" numCol="1" spcCol="0" rtlCol="0" fromWordArt="0" anchor="t" anchorCtr="0" forceAA="0" compatLnSpc="1">
            <a:prstTxWarp prst="textNoShape">
              <a:avLst/>
            </a:prstTxWarp>
            <a:noAutofit/>
          </a:bodyPr>
          <a:lstStyle/>
          <a:p>
            <a:pPr marL="0" marR="0" lvl="0" indent="0" algn="l" defTabSz="288015" rtl="0" eaLnBrk="0" fontAlgn="base" latinLnBrk="0" hangingPunct="0">
              <a:lnSpc>
                <a:spcPct val="100000"/>
              </a:lnSpc>
              <a:spcBef>
                <a:spcPct val="0"/>
              </a:spcBef>
              <a:spcAft>
                <a:spcPct val="0"/>
              </a:spcAft>
              <a:buClrTx/>
              <a:buSzTx/>
              <a:buFontTx/>
              <a:buNone/>
              <a:tabLst/>
              <a:defRPr/>
            </a:pPr>
            <a:r>
              <a:rPr kumimoji="0" lang="sk-SK" sz="2000" b="0" i="0" u="sng" strike="noStrike" kern="1200" cap="none" spc="0" normalizeH="0" baseline="0" noProof="0">
                <a:ln>
                  <a:noFill/>
                </a:ln>
                <a:solidFill>
                  <a:prstClr val="white"/>
                </a:solidFill>
                <a:effectLst/>
                <a:uLnTx/>
                <a:uFillTx/>
                <a:latin typeface="Nadianne" pitchFamily="66" charset="-18"/>
                <a:ea typeface="+mn-ea"/>
                <a:cs typeface="Arial" pitchFamily="34" charset="0"/>
              </a:rPr>
              <a:t>Photos</a:t>
            </a:r>
            <a:r>
              <a:rPr kumimoji="0" lang="sk-SK" sz="2000" b="0" i="0" u="none" strike="noStrike" kern="1200" cap="none" spc="0" normalizeH="0" baseline="0" noProof="0">
                <a:ln>
                  <a:noFill/>
                </a:ln>
                <a:solidFill>
                  <a:prstClr val="white"/>
                </a:solidFill>
                <a:effectLst/>
                <a:uLnTx/>
                <a:uFillTx/>
                <a:latin typeface="Nadianne" pitchFamily="66" charset="-18"/>
                <a:ea typeface="+mn-ea"/>
                <a:cs typeface="Arial" pitchFamily="34" charset="0"/>
              </a:rPr>
              <a:t> :</a:t>
            </a:r>
          </a:p>
          <a:p>
            <a:pPr marL="0" marR="0" lvl="0" indent="0" algn="l" defTabSz="288015" rtl="0" eaLnBrk="0" fontAlgn="base" latinLnBrk="0" hangingPunct="0">
              <a:lnSpc>
                <a:spcPct val="100000"/>
              </a:lnSpc>
              <a:spcBef>
                <a:spcPct val="0"/>
              </a:spcBef>
              <a:spcAft>
                <a:spcPct val="0"/>
              </a:spcAft>
              <a:buClrTx/>
              <a:buSzTx/>
              <a:buFontTx/>
              <a:buNone/>
              <a:tabLst/>
              <a:defRPr/>
            </a:pPr>
            <a:endParaRPr kumimoji="0" lang="sk-SK" sz="800" b="0" i="0" u="none" strike="noStrike" kern="1200" cap="none" spc="0" normalizeH="0" baseline="0" noProof="0">
              <a:ln>
                <a:noFill/>
              </a:ln>
              <a:solidFill>
                <a:prstClr val="black"/>
              </a:solidFill>
              <a:effectLst/>
              <a:uLnTx/>
              <a:uFillTx/>
              <a:latin typeface="Nadianne" pitchFamily="66" charset="-18"/>
              <a:ea typeface="+mn-ea"/>
              <a:cs typeface="Arial" pitchFamily="34" charset="0"/>
            </a:endParaRPr>
          </a:p>
          <a:p>
            <a:pPr lvl="0" defTabSz="288015" eaLnBrk="0" fontAlgn="base" hangingPunct="0">
              <a:spcBef>
                <a:spcPct val="0"/>
              </a:spcBef>
              <a:spcAft>
                <a:spcPct val="0"/>
              </a:spcAft>
              <a:defRPr/>
            </a:pPr>
            <a:r>
              <a:rPr lang="pt-BR" sz="1600">
                <a:solidFill>
                  <a:prstClr val="black"/>
                </a:solidFill>
                <a:latin typeface="Nadianne" pitchFamily="66" charset="-18"/>
                <a:cs typeface="Arial" pitchFamily="34" charset="0"/>
              </a:rPr>
              <a:t>Simon </a:t>
            </a:r>
            <a:r>
              <a:rPr lang="sk-SK" sz="1600">
                <a:solidFill>
                  <a:prstClr val="black"/>
                </a:solidFill>
                <a:latin typeface="Nadianne" pitchFamily="66" charset="-18"/>
                <a:cs typeface="Arial" pitchFamily="34" charset="0"/>
              </a:rPr>
              <a:t>s</a:t>
            </a:r>
            <a:r>
              <a:rPr lang="pt-BR" sz="1600">
                <a:solidFill>
                  <a:prstClr val="black"/>
                </a:solidFill>
                <a:latin typeface="Nadianne" pitchFamily="66" charset="-18"/>
                <a:cs typeface="Arial" pitchFamily="34" charset="0"/>
              </a:rPr>
              <a:t>ees  (Australia)</a:t>
            </a:r>
            <a:r>
              <a:rPr kumimoji="0" lang="sk-SK" sz="1600" b="0" i="0" u="none" strike="noStrike" kern="1200" cap="none" spc="0" normalizeH="0" baseline="0" noProof="0">
                <a:ln>
                  <a:noFill/>
                </a:ln>
                <a:solidFill>
                  <a:prstClr val="black"/>
                </a:solidFill>
                <a:effectLst/>
                <a:uLnTx/>
                <a:uFillTx/>
                <a:latin typeface="Nadianne" pitchFamily="66" charset="-18"/>
                <a:ea typeface="+mn-ea"/>
                <a:cs typeface="Arial" pitchFamily="34" charset="0"/>
              </a:rPr>
              <a:t>							</a:t>
            </a:r>
            <a:r>
              <a:rPr lang="sk-SK" sz="1600">
                <a:solidFill>
                  <a:prstClr val="black"/>
                </a:solidFill>
                <a:latin typeface="Nadianne" pitchFamily="66" charset="-18"/>
                <a:cs typeface="Arial" pitchFamily="34" charset="0"/>
              </a:rPr>
              <a:t>Amanda Anderson  (USA)</a:t>
            </a:r>
            <a:endParaRPr kumimoji="0" lang="sk-SK" sz="1600" b="0" i="0" u="none" strike="noStrike" kern="1200" cap="none" spc="0" normalizeH="0" baseline="0" noProof="0">
              <a:ln>
                <a:noFill/>
              </a:ln>
              <a:solidFill>
                <a:prstClr val="black"/>
              </a:solidFill>
              <a:effectLst/>
              <a:uLnTx/>
              <a:uFillTx/>
              <a:latin typeface="Nadianne" pitchFamily="66" charset="-18"/>
              <a:ea typeface="+mn-ea"/>
              <a:cs typeface="Arial" pitchFamily="34" charset="0"/>
            </a:endParaRPr>
          </a:p>
          <a:p>
            <a:pPr lvl="0" defTabSz="288015" eaLnBrk="0" fontAlgn="base" hangingPunct="0">
              <a:spcBef>
                <a:spcPct val="0"/>
              </a:spcBef>
              <a:spcAft>
                <a:spcPct val="0"/>
              </a:spcAft>
              <a:defRPr/>
            </a:pPr>
            <a:r>
              <a:rPr lang="sk-SK" sz="1600">
                <a:solidFill>
                  <a:prstClr val="black"/>
                </a:solidFill>
                <a:latin typeface="Nadianne" pitchFamily="66" charset="-18"/>
                <a:cs typeface="Arial" pitchFamily="34" charset="0"/>
              </a:rPr>
              <a:t>Sarah Lou  (USA)</a:t>
            </a:r>
            <a:r>
              <a:rPr kumimoji="0" lang="sk-SK" sz="1600" b="0" i="0" u="none" strike="noStrike" kern="1200" cap="none" spc="0" normalizeH="0" baseline="0" noProof="0">
                <a:ln>
                  <a:noFill/>
                </a:ln>
                <a:solidFill>
                  <a:prstClr val="black"/>
                </a:solidFill>
                <a:effectLst/>
                <a:uLnTx/>
                <a:uFillTx/>
                <a:latin typeface="Nadianne" pitchFamily="66" charset="-18"/>
                <a:ea typeface="+mn-ea"/>
                <a:cs typeface="Arial" pitchFamily="34" charset="0"/>
              </a:rPr>
              <a:t>									</a:t>
            </a:r>
            <a:r>
              <a:rPr lang="sk-SK" sz="1600">
                <a:solidFill>
                  <a:prstClr val="black"/>
                </a:solidFill>
                <a:latin typeface="Nadianne" pitchFamily="66" charset="-18"/>
                <a:cs typeface="Arial" pitchFamily="34" charset="0"/>
              </a:rPr>
              <a:t>Adam Jones  (Canada)</a:t>
            </a:r>
            <a:endParaRPr kumimoji="0" lang="sk-SK" sz="1600" b="0" i="0" u="none" strike="noStrike" kern="1200" cap="none" spc="0" normalizeH="0" baseline="0" noProof="0">
              <a:ln>
                <a:noFill/>
              </a:ln>
              <a:solidFill>
                <a:prstClr val="black"/>
              </a:solidFill>
              <a:effectLst/>
              <a:uLnTx/>
              <a:uFillTx/>
              <a:latin typeface="Nadianne" pitchFamily="66" charset="-18"/>
              <a:ea typeface="+mn-ea"/>
              <a:cs typeface="Arial" pitchFamily="34" charset="0"/>
            </a:endParaRPr>
          </a:p>
          <a:p>
            <a:pPr lvl="0" defTabSz="288015" eaLnBrk="0" fontAlgn="base" hangingPunct="0">
              <a:spcBef>
                <a:spcPct val="0"/>
              </a:spcBef>
              <a:spcAft>
                <a:spcPct val="0"/>
              </a:spcAft>
              <a:defRPr/>
            </a:pPr>
            <a:r>
              <a:rPr lang="sk-SK" sz="1600">
                <a:solidFill>
                  <a:prstClr val="black"/>
                </a:solidFill>
                <a:latin typeface="Nadianne" pitchFamily="66" charset="-18"/>
                <a:cs typeface="Arial" pitchFamily="34" charset="0"/>
              </a:rPr>
              <a:t>Christian Jensen  (Denmark)					David Stanley  (Canada)</a:t>
            </a:r>
          </a:p>
          <a:p>
            <a:pPr lvl="0" defTabSz="288015" eaLnBrk="0" fontAlgn="base" hangingPunct="0">
              <a:spcBef>
                <a:spcPct val="0"/>
              </a:spcBef>
              <a:spcAft>
                <a:spcPct val="0"/>
              </a:spcAft>
              <a:defRPr/>
            </a:pPr>
            <a:r>
              <a:rPr lang="sk-SK" sz="1600">
                <a:solidFill>
                  <a:prstClr val="black"/>
                </a:solidFill>
                <a:latin typeface="Nadianne" pitchFamily="66" charset="-18"/>
                <a:cs typeface="Arial" pitchFamily="34" charset="0"/>
              </a:rPr>
              <a:t>Guy Buchmann  (France)</a:t>
            </a:r>
            <a:endParaRPr kumimoji="0" lang="sk-SK" sz="1600" b="0" i="0" u="none" strike="noStrike" kern="1200" cap="none" spc="0" normalizeH="0" baseline="0" noProof="0">
              <a:ln>
                <a:noFill/>
              </a:ln>
              <a:solidFill>
                <a:prstClr val="black"/>
              </a:solidFill>
              <a:effectLst/>
              <a:uLnTx/>
              <a:uFillTx/>
              <a:latin typeface="Nadianne" pitchFamily="66" charset="-18"/>
              <a:ea typeface="+mn-ea"/>
              <a:cs typeface="Arial" pitchFamily="34" charset="0"/>
            </a:endParaRPr>
          </a:p>
          <a:p>
            <a:pPr marL="0" marR="0" lvl="0" indent="0" algn="l" defTabSz="288015" rtl="0" eaLnBrk="0" fontAlgn="base" latinLnBrk="0" hangingPunct="0">
              <a:lnSpc>
                <a:spcPct val="100000"/>
              </a:lnSpc>
              <a:spcBef>
                <a:spcPct val="0"/>
              </a:spcBef>
              <a:spcAft>
                <a:spcPct val="0"/>
              </a:spcAft>
              <a:buClrTx/>
              <a:buSzTx/>
              <a:buFontTx/>
              <a:buNone/>
              <a:tabLst/>
              <a:defRPr/>
            </a:pPr>
            <a:endParaRPr kumimoji="0" lang="sk-SK" sz="1150" b="0" i="0" u="none" strike="noStrike" kern="1200" cap="none" spc="0" normalizeH="0" baseline="0" noProof="0">
              <a:ln>
                <a:noFill/>
              </a:ln>
              <a:solidFill>
                <a:prstClr val="black"/>
              </a:solidFill>
              <a:effectLst/>
              <a:uLnTx/>
              <a:uFillTx/>
              <a:latin typeface="Nadianne" pitchFamily="66" charset="-18"/>
              <a:ea typeface="+mn-ea"/>
              <a:cs typeface="Arial" pitchFamily="34" charset="0"/>
            </a:endParaRPr>
          </a:p>
          <a:p>
            <a:pPr marL="0" marR="0" lvl="0" indent="0" algn="ctr" defTabSz="288015" rtl="0" eaLnBrk="0" fontAlgn="base" latinLnBrk="0" hangingPunct="0">
              <a:lnSpc>
                <a:spcPct val="100000"/>
              </a:lnSpc>
              <a:spcBef>
                <a:spcPct val="0"/>
              </a:spcBef>
              <a:spcAft>
                <a:spcPct val="0"/>
              </a:spcAft>
              <a:buClrTx/>
              <a:buSzTx/>
              <a:buFontTx/>
              <a:buNone/>
              <a:tabLst/>
              <a:defRPr/>
            </a:pPr>
            <a:r>
              <a:rPr kumimoji="0" lang="en-US" sz="1400" b="0" i="0" u="none" strike="noStrike" kern="1200" cap="none" spc="0" normalizeH="0" baseline="0" noProof="0">
                <a:ln>
                  <a:noFill/>
                </a:ln>
                <a:solidFill>
                  <a:prstClr val="black"/>
                </a:solidFill>
                <a:effectLst/>
                <a:uLnTx/>
                <a:uFillTx/>
                <a:latin typeface="Nadianne" pitchFamily="66" charset="-18"/>
                <a:ea typeface="+mn-ea"/>
                <a:cs typeface="Arial" pitchFamily="34" charset="0"/>
              </a:rPr>
              <a:t>Thanks to </a:t>
            </a:r>
            <a:r>
              <a:rPr kumimoji="0" lang="sk-SK" sz="1400" b="0" i="0" u="none" strike="noStrike" kern="1200" cap="none" spc="0" normalizeH="0" baseline="0" noProof="0">
                <a:ln>
                  <a:noFill/>
                </a:ln>
                <a:solidFill>
                  <a:prstClr val="black"/>
                </a:solidFill>
                <a:effectLst/>
                <a:uLnTx/>
                <a:uFillTx/>
                <a:latin typeface="Nadianne" pitchFamily="66" charset="-18"/>
                <a:ea typeface="+mn-ea"/>
                <a:cs typeface="Arial" pitchFamily="34" charset="0"/>
              </a:rPr>
              <a:t>the</a:t>
            </a:r>
            <a:r>
              <a:rPr kumimoji="0" lang="en-US" sz="1400" b="0" i="0" u="none" strike="noStrike" kern="1200" cap="none" spc="0" normalizeH="0" baseline="0" noProof="0">
                <a:ln>
                  <a:noFill/>
                </a:ln>
                <a:solidFill>
                  <a:prstClr val="black"/>
                </a:solidFill>
                <a:effectLst/>
                <a:uLnTx/>
                <a:uFillTx/>
                <a:latin typeface="Nadianne" pitchFamily="66" charset="-18"/>
                <a:ea typeface="+mn-ea"/>
                <a:cs typeface="Arial" pitchFamily="34" charset="0"/>
              </a:rPr>
              <a:t> photo owner</a:t>
            </a:r>
            <a:r>
              <a:rPr kumimoji="0" lang="sk-SK" sz="1400" b="0" i="0" u="none" strike="noStrike" kern="1200" cap="none" spc="0" normalizeH="0" baseline="0" noProof="0">
                <a:ln>
                  <a:noFill/>
                </a:ln>
                <a:solidFill>
                  <a:prstClr val="black"/>
                </a:solidFill>
                <a:effectLst/>
                <a:uLnTx/>
                <a:uFillTx/>
                <a:latin typeface="Nadianne" pitchFamily="66" charset="-18"/>
                <a:ea typeface="+mn-ea"/>
                <a:cs typeface="Arial" pitchFamily="34" charset="0"/>
              </a:rPr>
              <a:t>s</a:t>
            </a:r>
            <a:r>
              <a:rPr kumimoji="0" lang="en-US" sz="1400" b="0" i="0" u="none" strike="noStrike" kern="1200" cap="none" spc="0" normalizeH="0" baseline="0" noProof="0">
                <a:ln>
                  <a:noFill/>
                </a:ln>
                <a:solidFill>
                  <a:prstClr val="black"/>
                </a:solidFill>
                <a:effectLst/>
                <a:uLnTx/>
                <a:uFillTx/>
                <a:latin typeface="Nadianne" pitchFamily="66" charset="-18"/>
                <a:ea typeface="+mn-ea"/>
                <a:cs typeface="Arial" pitchFamily="34" charset="0"/>
              </a:rPr>
              <a:t> for the cooperation.</a:t>
            </a:r>
          </a:p>
          <a:p>
            <a:pPr marL="0" marR="0" lvl="0" indent="0" algn="l" defTabSz="288015" rtl="0" eaLnBrk="0" fontAlgn="base" latinLnBrk="0" hangingPunct="0">
              <a:lnSpc>
                <a:spcPct val="100000"/>
              </a:lnSpc>
              <a:spcBef>
                <a:spcPct val="0"/>
              </a:spcBef>
              <a:spcAft>
                <a:spcPct val="0"/>
              </a:spcAft>
              <a:buClrTx/>
              <a:buSzTx/>
              <a:buFontTx/>
              <a:buNone/>
              <a:tabLst/>
              <a:defRPr/>
            </a:pPr>
            <a:endParaRPr kumimoji="0" lang="sk-SK" sz="1150" b="0" i="0" u="none" strike="noStrike" kern="1200" cap="none" spc="0" normalizeH="0" baseline="0" noProof="0">
              <a:ln>
                <a:noFill/>
              </a:ln>
              <a:solidFill>
                <a:prstClr val="black"/>
              </a:solidFill>
              <a:effectLst/>
              <a:uLnTx/>
              <a:uFillTx/>
              <a:latin typeface="Nadianne" pitchFamily="66" charset="-18"/>
              <a:ea typeface="+mn-ea"/>
              <a:cs typeface="Arial" pitchFamily="34" charset="0"/>
            </a:endParaRPr>
          </a:p>
          <a:p>
            <a:pPr marL="0" marR="0" lvl="0" indent="0" algn="l" defTabSz="288015" rtl="0" eaLnBrk="0" fontAlgn="base" latinLnBrk="0" hangingPunct="0">
              <a:lnSpc>
                <a:spcPct val="100000"/>
              </a:lnSpc>
              <a:spcBef>
                <a:spcPct val="0"/>
              </a:spcBef>
              <a:spcAft>
                <a:spcPct val="0"/>
              </a:spcAft>
              <a:buClrTx/>
              <a:buSzTx/>
              <a:buFontTx/>
              <a:buNone/>
              <a:tabLst/>
              <a:defRPr/>
            </a:pPr>
            <a:endParaRPr kumimoji="0" lang="sk-SK" sz="1150" b="0" i="0" u="none" strike="noStrike" kern="1200" cap="none" spc="0" normalizeH="0" baseline="0" noProof="0">
              <a:ln>
                <a:noFill/>
              </a:ln>
              <a:solidFill>
                <a:prstClr val="black"/>
              </a:solidFill>
              <a:effectLst/>
              <a:uLnTx/>
              <a:uFillTx/>
              <a:latin typeface="Nadianne" pitchFamily="66" charset="-18"/>
              <a:ea typeface="+mn-ea"/>
              <a:cs typeface="Arial" pitchFamily="34" charset="0"/>
            </a:endParaRPr>
          </a:p>
        </p:txBody>
      </p:sp>
      <p:sp>
        <p:nvSpPr>
          <p:cNvPr id="7" name="Hudba">
            <a:extLst>
              <a:ext uri="{FF2B5EF4-FFF2-40B4-BE49-F238E27FC236}">
                <a16:creationId xmlns:a16="http://schemas.microsoft.com/office/drawing/2014/main" id="{39178D16-2F76-4235-9FD6-FFABA7B8268E}"/>
              </a:ext>
            </a:extLst>
          </p:cNvPr>
          <p:cNvSpPr/>
          <p:nvPr/>
        </p:nvSpPr>
        <p:spPr>
          <a:xfrm>
            <a:off x="1295747" y="3348000"/>
            <a:ext cx="7925811" cy="360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07187" tIns="103592" rIns="0" bIns="103592" numCol="1" spcCol="0" rtlCol="0" fromWordArt="0" anchor="ctr" anchorCtr="0" forceAA="0" compatLnSpc="1">
            <a:prstTxWarp prst="textNoShape">
              <a:avLst/>
            </a:prstTxWarp>
            <a:noAutofit/>
          </a:bodyPr>
          <a:lstStyle/>
          <a:p>
            <a:pPr lvl="0" defTabSz="288015" eaLnBrk="0" fontAlgn="base" hangingPunct="0">
              <a:spcBef>
                <a:spcPct val="0"/>
              </a:spcBef>
              <a:spcAft>
                <a:spcPct val="0"/>
              </a:spcAft>
              <a:defRPr/>
            </a:pPr>
            <a:r>
              <a:rPr kumimoji="0" lang="sk-SK" sz="1800" b="0" i="0" u="none" strike="noStrike" kern="1200" cap="none" spc="0" normalizeH="0" baseline="0" noProof="0">
                <a:ln>
                  <a:noFill/>
                </a:ln>
                <a:gradFill flip="none" rotWithShape="1">
                  <a:gsLst>
                    <a:gs pos="21000">
                      <a:prstClr val="white"/>
                    </a:gs>
                    <a:gs pos="0">
                      <a:prstClr val="white"/>
                    </a:gs>
                    <a:gs pos="68000">
                      <a:prstClr val="black"/>
                    </a:gs>
                    <a:gs pos="100000">
                      <a:prstClr val="black"/>
                    </a:gs>
                  </a:gsLst>
                  <a:path path="circle">
                    <a:fillToRect r="100000" b="100000"/>
                  </a:path>
                  <a:tileRect l="-100000" t="-100000"/>
                </a:gradFill>
                <a:effectLst/>
                <a:uLnTx/>
                <a:uFillTx/>
                <a:latin typeface="Nadianne" pitchFamily="66" charset="-18"/>
                <a:ea typeface="+mn-ea"/>
                <a:cs typeface="Arial" pitchFamily="34" charset="0"/>
              </a:rPr>
              <a:t>Music :	</a:t>
            </a:r>
            <a:r>
              <a:rPr kumimoji="0" lang="sk-SK" sz="1800" b="0" i="0" u="none" strike="noStrike" kern="1200" cap="none" spc="0" normalizeH="0" baseline="0" noProof="0">
                <a:ln>
                  <a:noFill/>
                </a:ln>
                <a:gradFill flip="none" rotWithShape="1">
                  <a:gsLst>
                    <a:gs pos="14000">
                      <a:prstClr val="white"/>
                    </a:gs>
                    <a:gs pos="0">
                      <a:prstClr val="white"/>
                    </a:gs>
                    <a:gs pos="27000">
                      <a:prstClr val="black"/>
                    </a:gs>
                    <a:gs pos="100000">
                      <a:prstClr val="black"/>
                    </a:gs>
                  </a:gsLst>
                  <a:path path="circle">
                    <a:fillToRect r="100000" b="100000"/>
                  </a:path>
                  <a:tileRect l="-100000" t="-100000"/>
                </a:gradFill>
                <a:effectLst/>
                <a:uLnTx/>
                <a:uFillTx/>
                <a:latin typeface="Nadianne" pitchFamily="66" charset="-18"/>
                <a:ea typeface="+mn-ea"/>
                <a:cs typeface="Arial" pitchFamily="34" charset="0"/>
              </a:rPr>
              <a:t>			</a:t>
            </a:r>
            <a:r>
              <a:rPr lang="sk-SK" sz="1800">
                <a:gradFill flip="none" rotWithShape="1">
                  <a:gsLst>
                    <a:gs pos="14000">
                      <a:prstClr val="white"/>
                    </a:gs>
                    <a:gs pos="0">
                      <a:prstClr val="white"/>
                    </a:gs>
                    <a:gs pos="27000">
                      <a:prstClr val="black"/>
                    </a:gs>
                    <a:gs pos="100000">
                      <a:prstClr val="black"/>
                    </a:gs>
                  </a:gsLst>
                  <a:path path="circle">
                    <a:fillToRect r="100000" b="100000"/>
                  </a:path>
                  <a:tileRect l="-100000" t="-100000"/>
                </a:gradFill>
                <a:latin typeface="Nadianne" pitchFamily="66" charset="-18"/>
                <a:cs typeface="Arial" pitchFamily="34" charset="0"/>
              </a:rPr>
              <a:t>Soft Meditation Background Music</a:t>
            </a:r>
            <a:endParaRPr kumimoji="0" lang="fr-FR" sz="1800" b="0" i="0" u="none" strike="noStrike" kern="1200" cap="none" spc="0" normalizeH="0" baseline="0" noProof="0">
              <a:ln>
                <a:noFill/>
              </a:ln>
              <a:gradFill flip="none" rotWithShape="1">
                <a:gsLst>
                  <a:gs pos="14000">
                    <a:prstClr val="white"/>
                  </a:gs>
                  <a:gs pos="0">
                    <a:prstClr val="white"/>
                  </a:gs>
                  <a:gs pos="27000">
                    <a:prstClr val="black"/>
                  </a:gs>
                  <a:gs pos="100000">
                    <a:prstClr val="black"/>
                  </a:gs>
                </a:gsLst>
                <a:path path="circle">
                  <a:fillToRect r="100000" b="100000"/>
                </a:path>
                <a:tileRect l="-100000" t="-100000"/>
              </a:gradFill>
              <a:effectLst/>
              <a:uLnTx/>
              <a:uFillTx/>
              <a:latin typeface="Nadianne" pitchFamily="66" charset="-18"/>
              <a:ea typeface="+mn-ea"/>
              <a:cs typeface="Arial" pitchFamily="34" charset="0"/>
            </a:endParaRPr>
          </a:p>
        </p:txBody>
      </p:sp>
      <p:sp>
        <p:nvSpPr>
          <p:cNvPr id="8" name="Rok">
            <a:extLst>
              <a:ext uri="{FF2B5EF4-FFF2-40B4-BE49-F238E27FC236}">
                <a16:creationId xmlns:a16="http://schemas.microsoft.com/office/drawing/2014/main" id="{F5420CD4-49D3-4E47-88DA-F3C7894A893C}"/>
              </a:ext>
            </a:extLst>
          </p:cNvPr>
          <p:cNvSpPr/>
          <p:nvPr/>
        </p:nvSpPr>
        <p:spPr>
          <a:xfrm>
            <a:off x="9720684" y="287759"/>
            <a:ext cx="1304548" cy="1008112"/>
          </a:xfrm>
          <a:prstGeom prst="irregularSeal1">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103592" rIns="0" bIns="103592" numCol="1" spcCol="0" rtlCol="0" fromWordArt="0" anchor="ctr" anchorCtr="0" forceAA="0" compatLnSpc="1">
            <a:prstTxWarp prst="textNoShape">
              <a:avLst/>
            </a:prstTxWarp>
            <a:noAutofit/>
          </a:bodyPr>
          <a:lstStyle/>
          <a:p>
            <a:pPr marL="0" marR="0" lvl="0" indent="0" algn="ctr" defTabSz="288015" rtl="0" eaLnBrk="0" fontAlgn="base" latinLnBrk="0" hangingPunct="0">
              <a:lnSpc>
                <a:spcPct val="100000"/>
              </a:lnSpc>
              <a:spcBef>
                <a:spcPct val="0"/>
              </a:spcBef>
              <a:spcAft>
                <a:spcPct val="0"/>
              </a:spcAft>
              <a:buClrTx/>
              <a:buSzTx/>
              <a:buFontTx/>
              <a:buNone/>
              <a:tabLst/>
              <a:defRPr/>
            </a:pPr>
            <a:r>
              <a:rPr kumimoji="0" lang="sk-SK" sz="1438" b="0" i="0" u="none" strike="noStrike" kern="1200" cap="none" spc="0" normalizeH="0" baseline="0" noProof="0">
                <a:ln>
                  <a:noFill/>
                </a:ln>
                <a:solidFill>
                  <a:prstClr val="black"/>
                </a:solidFill>
                <a:effectLst/>
                <a:uLnTx/>
                <a:uFillTx/>
                <a:latin typeface="Nadianne" pitchFamily="66" charset="-18"/>
                <a:ea typeface="+mn-ea"/>
                <a:cs typeface="Arial" pitchFamily="34" charset="0"/>
              </a:rPr>
              <a:t>2024</a:t>
            </a:r>
          </a:p>
        </p:txBody>
      </p:sp>
    </p:spTree>
  </p:cSld>
  <p:clrMapOvr>
    <a:masterClrMapping/>
  </p:clrMapOvr>
  <mc:AlternateContent xmlns:mc="http://schemas.openxmlformats.org/markup-compatibility/2006" xmlns:p14="http://schemas.microsoft.com/office/powerpoint/2010/main">
    <mc:Choice Requires="p14">
      <p:transition spd="slow" p14:dur="2000" advClick="0" advTm="27000">
        <p:fade/>
      </p:transition>
    </mc:Choice>
    <mc:Fallback xmlns="">
      <p:transition spd="slow" advClick="0"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fltVal val="0"/>
                                          </p:val>
                                        </p:tav>
                                        <p:tav tm="100000">
                                          <p:val>
                                            <p:strVal val="#ppt_w"/>
                                          </p:val>
                                        </p:tav>
                                      </p:tavLst>
                                    </p:anim>
                                    <p:anim calcmode="lin" valueType="num">
                                      <p:cBhvr>
                                        <p:cTn id="8" dur="1000" fill="hold"/>
                                        <p:tgtEl>
                                          <p:spTgt spid="8"/>
                                        </p:tgtEl>
                                        <p:attrNameLst>
                                          <p:attrName>ppt_h</p:attrName>
                                        </p:attrNameLst>
                                      </p:cBhvr>
                                      <p:tavLst>
                                        <p:tav tm="0">
                                          <p:val>
                                            <p:fltVal val="0"/>
                                          </p:val>
                                        </p:tav>
                                        <p:tav tm="100000">
                                          <p:val>
                                            <p:strVal val="#ppt_h"/>
                                          </p:val>
                                        </p:tav>
                                      </p:tavLst>
                                    </p:anim>
                                    <p:anim calcmode="lin" valueType="num">
                                      <p:cBhvr>
                                        <p:cTn id="9" dur="1000" fill="hold"/>
                                        <p:tgtEl>
                                          <p:spTgt spid="8"/>
                                        </p:tgtEl>
                                        <p:attrNameLst>
                                          <p:attrName>style.rotation</p:attrName>
                                        </p:attrNameLst>
                                      </p:cBhvr>
                                      <p:tavLst>
                                        <p:tav tm="0">
                                          <p:val>
                                            <p:fltVal val="90"/>
                                          </p:val>
                                        </p:tav>
                                        <p:tav tm="100000">
                                          <p:val>
                                            <p:fltVal val="0"/>
                                          </p:val>
                                        </p:tav>
                                      </p:tavLst>
                                    </p:anim>
                                    <p:animEffect transition="in" filter="fade">
                                      <p:cBhvr>
                                        <p:cTn id="10" dur="1000"/>
                                        <p:tgtEl>
                                          <p:spTgt spid="8"/>
                                        </p:tgtEl>
                                      </p:cBhvr>
                                    </p:animEffect>
                                  </p:childTnLst>
                                </p:cTn>
                              </p:par>
                            </p:childTnLst>
                          </p:cTn>
                        </p:par>
                        <p:par>
                          <p:cTn id="11" fill="hold">
                            <p:stCondLst>
                              <p:cond delay="1000"/>
                            </p:stCondLst>
                            <p:childTnLst>
                              <p:par>
                                <p:cTn id="12" presetID="22" presetClass="entr" presetSubtype="8" fill="hold" grpId="0" nodeType="afterEffect">
                                  <p:stCondLst>
                                    <p:cond delay="0"/>
                                  </p:stCondLst>
                                  <p:iterate type="lt">
                                    <p:tmPct val="8000"/>
                                  </p:iterate>
                                  <p:childTnLst>
                                    <p:set>
                                      <p:cBhvr>
                                        <p:cTn id="13" dur="1" fill="hold">
                                          <p:stCondLst>
                                            <p:cond delay="0"/>
                                          </p:stCondLst>
                                        </p:cTn>
                                        <p:tgtEl>
                                          <p:spTgt spid="6"/>
                                        </p:tgtEl>
                                        <p:attrNameLst>
                                          <p:attrName>style.visibility</p:attrName>
                                        </p:attrNameLst>
                                      </p:cBhvr>
                                      <p:to>
                                        <p:strVal val="visible"/>
                                      </p:to>
                                    </p:set>
                                    <p:animEffect transition="in" filter="wipe(left)">
                                      <p:cBhvr>
                                        <p:cTn id="14" dur="1000"/>
                                        <p:tgtEl>
                                          <p:spTgt spid="6"/>
                                        </p:tgtEl>
                                      </p:cBhvr>
                                    </p:animEffect>
                                  </p:childTnLst>
                                </p:cTn>
                              </p:par>
                            </p:childTnLst>
                          </p:cTn>
                        </p:par>
                        <p:par>
                          <p:cTn id="15" fill="hold">
                            <p:stCondLst>
                              <p:cond delay="16240"/>
                            </p:stCondLst>
                            <p:childTnLst>
                              <p:par>
                                <p:cTn id="16" presetID="22" presetClass="entr" presetSubtype="8"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wipe(left)">
                                      <p:cBhvr>
                                        <p:cTn id="18" dur="2000"/>
                                        <p:tgtEl>
                                          <p:spTgt spid="7"/>
                                        </p:tgtEl>
                                      </p:cBhvr>
                                    </p:animEffect>
                                  </p:childTnLst>
                                </p:cTn>
                              </p:par>
                              <p:par>
                                <p:cTn id="19" presetID="22" presetClass="entr" presetSubtype="8" fill="hold" grpId="0" nodeType="withEffect">
                                  <p:stCondLst>
                                    <p:cond delay="1250"/>
                                  </p:stCondLst>
                                  <p:childTnLst>
                                    <p:set>
                                      <p:cBhvr>
                                        <p:cTn id="20" dur="1" fill="hold">
                                          <p:stCondLst>
                                            <p:cond delay="0"/>
                                          </p:stCondLst>
                                        </p:cTn>
                                        <p:tgtEl>
                                          <p:spTgt spid="5"/>
                                        </p:tgtEl>
                                        <p:attrNameLst>
                                          <p:attrName>style.visibility</p:attrName>
                                        </p:attrNameLst>
                                      </p:cBhvr>
                                      <p:to>
                                        <p:strVal val="visible"/>
                                      </p:to>
                                    </p:set>
                                    <p:animEffect transition="in" filter="wipe(left)">
                                      <p:cBhvr>
                                        <p:cTn id="21" dur="2000"/>
                                        <p:tgtEl>
                                          <p:spTgt spid="5"/>
                                        </p:tgtEl>
                                      </p:cBhvr>
                                    </p:animEffect>
                                  </p:childTnLst>
                                </p:cTn>
                              </p:par>
                              <p:par>
                                <p:cTn id="22" presetID="22" presetClass="entr" presetSubtype="8" fill="hold" grpId="0" nodeType="withEffect">
                                  <p:stCondLst>
                                    <p:cond delay="2500"/>
                                  </p:stCondLst>
                                  <p:childTnLst>
                                    <p:set>
                                      <p:cBhvr>
                                        <p:cTn id="23" dur="1" fill="hold">
                                          <p:stCondLst>
                                            <p:cond delay="0"/>
                                          </p:stCondLst>
                                        </p:cTn>
                                        <p:tgtEl>
                                          <p:spTgt spid="4"/>
                                        </p:tgtEl>
                                        <p:attrNameLst>
                                          <p:attrName>style.visibility</p:attrName>
                                        </p:attrNameLst>
                                      </p:cBhvr>
                                      <p:to>
                                        <p:strVal val="visible"/>
                                      </p:to>
                                    </p:set>
                                    <p:animEffect transition="in" filter="wipe(left)">
                                      <p:cBhvr>
                                        <p:cTn id="24" dur="2000"/>
                                        <p:tgtEl>
                                          <p:spTgt spid="4"/>
                                        </p:tgtEl>
                                      </p:cBhvr>
                                    </p:animEffect>
                                  </p:childTnLst>
                                </p:cTn>
                              </p:par>
                            </p:childTnLst>
                          </p:cTn>
                        </p:par>
                        <p:par>
                          <p:cTn id="25" fill="hold">
                            <p:stCondLst>
                              <p:cond delay="20740"/>
                            </p:stCondLst>
                            <p:childTnLst>
                              <p:par>
                                <p:cTn id="26" presetID="10" presetClass="entr" presetSubtype="0" fill="hold" nodeType="afterEffect">
                                  <p:stCondLst>
                                    <p:cond delay="50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Žalúzia">
            <a:extLst>
              <a:ext uri="{FF2B5EF4-FFF2-40B4-BE49-F238E27FC236}">
                <a16:creationId xmlns:a16="http://schemas.microsoft.com/office/drawing/2014/main" id="{76FC49EA-F158-775F-C016-B46F5B900EE9}"/>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11520487" cy="6480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Globus">
            <a:extLst>
              <a:ext uri="{FF2B5EF4-FFF2-40B4-BE49-F238E27FC236}">
                <a16:creationId xmlns:a16="http://schemas.microsoft.com/office/drawing/2014/main" id="{E37ACECD-A946-3E4A-6628-65260D73BD5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81420" y="1519503"/>
            <a:ext cx="2546328" cy="2571791"/>
          </a:xfrm>
          <a:prstGeom prst="rect">
            <a:avLst/>
          </a:prstGeom>
          <a:effectLst>
            <a:outerShdw blurRad="88900" dist="63500" dir="2700000" algn="tl" rotWithShape="0">
              <a:prstClr val="black">
                <a:alpha val="82000"/>
              </a:prstClr>
            </a:outerShdw>
          </a:effectLst>
        </p:spPr>
      </p:pic>
      <p:pic>
        <p:nvPicPr>
          <p:cNvPr id="4" name="Rám">
            <a:extLst>
              <a:ext uri="{FF2B5EF4-FFF2-40B4-BE49-F238E27FC236}">
                <a16:creationId xmlns:a16="http://schemas.microsoft.com/office/drawing/2014/main" id="{A7E7E872-5D9C-E997-C85E-F697ED99218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0"/>
            <a:ext cx="11520487" cy="6480175"/>
          </a:xfrm>
          <a:prstGeom prst="rect">
            <a:avLst/>
          </a:prstGeom>
        </p:spPr>
      </p:pic>
      <p:sp>
        <p:nvSpPr>
          <p:cNvPr id="5" name="Video">
            <a:hlinkClick r:id="rId5"/>
            <a:extLst>
              <a:ext uri="{FF2B5EF4-FFF2-40B4-BE49-F238E27FC236}">
                <a16:creationId xmlns:a16="http://schemas.microsoft.com/office/drawing/2014/main" id="{DD5CD81E-BBE5-10A9-456C-F0D529970A6F}"/>
              </a:ext>
            </a:extLst>
          </p:cNvPr>
          <p:cNvSpPr>
            <a:spLocks noChangeAspect="1"/>
          </p:cNvSpPr>
          <p:nvPr/>
        </p:nvSpPr>
        <p:spPr>
          <a:xfrm>
            <a:off x="1295748" y="4403375"/>
            <a:ext cx="1980000" cy="771766"/>
          </a:xfrm>
          <a:prstGeom prst="ellipse">
            <a:avLst/>
          </a:prstGeom>
          <a:gradFill>
            <a:gsLst>
              <a:gs pos="18000">
                <a:srgbClr val="FFC000">
                  <a:lumMod val="40000"/>
                  <a:lumOff val="60000"/>
                </a:srgbClr>
              </a:gs>
              <a:gs pos="46000">
                <a:srgbClr val="FFC000">
                  <a:lumMod val="60000"/>
                  <a:lumOff val="40000"/>
                </a:srgbClr>
              </a:gs>
              <a:gs pos="81000">
                <a:srgbClr val="FFC000">
                  <a:lumMod val="75000"/>
                </a:srgbClr>
              </a:gs>
              <a:gs pos="100000">
                <a:srgbClr val="FFC000">
                  <a:lumMod val="50000"/>
                </a:srgbClr>
              </a:gs>
            </a:gsLst>
            <a:lin ang="5400000" scaled="1"/>
          </a:gradFill>
          <a:ln w="12700" cap="flat" cmpd="sng" algn="ctr">
            <a:solidFill>
              <a:sysClr val="window" lastClr="FFFFFF"/>
            </a:solidFill>
            <a:prstDash val="solid"/>
            <a:miter lim="800000"/>
          </a:ln>
          <a:effectLst>
            <a:reflection blurRad="63500" stA="56000" endPos="44000" dist="76200" dir="5400000" sy="-100000" algn="bl" rotWithShape="0"/>
          </a:effectLst>
          <a:scene3d>
            <a:camera prst="orthographicFront"/>
            <a:lightRig rig="threePt" dir="t"/>
          </a:scene3d>
          <a:sp3d>
            <a:bevelT/>
          </a:sp3d>
        </p:spPr>
        <p:txBody>
          <a:bodyPr rtlCol="0" anchor="ctr"/>
          <a:lstStyle/>
          <a:p>
            <a:pPr marL="0" marR="0" lvl="0" indent="0" algn="ctr" defTabSz="263119" rtl="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Arial" pitchFamily="34" charset="0"/>
                <a:ea typeface="+mn-ea"/>
                <a:cs typeface="Arial" pitchFamily="34" charset="0"/>
              </a:rPr>
              <a:t>MY </a:t>
            </a:r>
            <a:r>
              <a:rPr kumimoji="0" lang="sk-SK" sz="1400" b="1" i="1" u="none" strike="noStrike" kern="0" cap="none" spc="0" normalizeH="0" baseline="0" noProof="0">
                <a:ln>
                  <a:noFill/>
                </a:ln>
                <a:solidFill>
                  <a:srgbClr val="FF0000"/>
                </a:solidFill>
                <a:effectLst/>
                <a:uLnTx/>
                <a:uFillTx/>
                <a:latin typeface="Arial" pitchFamily="34" charset="0"/>
                <a:ea typeface="+mn-ea"/>
                <a:cs typeface="Arial" pitchFamily="34" charset="0"/>
              </a:rPr>
              <a:t>NEW</a:t>
            </a:r>
            <a:r>
              <a:rPr kumimoji="0" lang="sk-SK" sz="1400" b="1" i="1" u="none" strike="noStrike" kern="0" cap="none" spc="0" normalizeH="0" baseline="0" noProof="0">
                <a:ln>
                  <a:noFill/>
                </a:ln>
                <a:solidFill>
                  <a:prstClr val="black"/>
                </a:solidFill>
                <a:effectLst/>
                <a:uLnTx/>
                <a:uFillTx/>
                <a:latin typeface="Arial" pitchFamily="34" charset="0"/>
                <a:ea typeface="+mn-ea"/>
                <a:cs typeface="Arial" pitchFamily="34" charset="0"/>
              </a:rPr>
              <a:t> VIDEOS</a:t>
            </a:r>
          </a:p>
        </p:txBody>
      </p:sp>
      <p:pic>
        <p:nvPicPr>
          <p:cNvPr id="6" name="Šípka V">
            <a:extLst>
              <a:ext uri="{FF2B5EF4-FFF2-40B4-BE49-F238E27FC236}">
                <a16:creationId xmlns:a16="http://schemas.microsoft.com/office/drawing/2014/main" id="{C8D3FFD2-E107-7137-276A-2A41D5F38C8A}"/>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rot="19227163">
            <a:off x="1295826" y="5029461"/>
            <a:ext cx="500005" cy="180000"/>
          </a:xfrm>
          <a:prstGeom prst="rect">
            <a:avLst/>
          </a:prstGeom>
        </p:spPr>
      </p:pic>
      <p:sp>
        <p:nvSpPr>
          <p:cNvPr id="7" name="PPS">
            <a:hlinkClick r:id="rId7"/>
            <a:extLst>
              <a:ext uri="{FF2B5EF4-FFF2-40B4-BE49-F238E27FC236}">
                <a16:creationId xmlns:a16="http://schemas.microsoft.com/office/drawing/2014/main" id="{B92484A8-F093-9E50-B62D-23123631C14E}"/>
              </a:ext>
            </a:extLst>
          </p:cNvPr>
          <p:cNvSpPr>
            <a:spLocks noChangeAspect="1"/>
          </p:cNvSpPr>
          <p:nvPr/>
        </p:nvSpPr>
        <p:spPr>
          <a:xfrm>
            <a:off x="8244740" y="4403375"/>
            <a:ext cx="1980000" cy="771766"/>
          </a:xfrm>
          <a:prstGeom prst="ellipse">
            <a:avLst/>
          </a:prstGeom>
          <a:gradFill>
            <a:gsLst>
              <a:gs pos="18000">
                <a:srgbClr val="FFC000">
                  <a:lumMod val="40000"/>
                  <a:lumOff val="60000"/>
                </a:srgbClr>
              </a:gs>
              <a:gs pos="46000">
                <a:srgbClr val="FFC000">
                  <a:lumMod val="60000"/>
                  <a:lumOff val="40000"/>
                </a:srgbClr>
              </a:gs>
              <a:gs pos="81000">
                <a:srgbClr val="FFC000">
                  <a:lumMod val="75000"/>
                </a:srgbClr>
              </a:gs>
              <a:gs pos="100000">
                <a:srgbClr val="FFC000">
                  <a:lumMod val="50000"/>
                </a:srgbClr>
              </a:gs>
            </a:gsLst>
            <a:lin ang="5400000" scaled="1"/>
          </a:gradFill>
          <a:ln w="12700" cap="flat" cmpd="sng" algn="ctr">
            <a:solidFill>
              <a:sysClr val="window" lastClr="FFFFFF"/>
            </a:solidFill>
            <a:prstDash val="solid"/>
            <a:miter lim="800000"/>
          </a:ln>
          <a:effectLst>
            <a:reflection blurRad="63500" stA="56000" endPos="44000" dist="76200" dir="5400000" sy="-100000" algn="bl" rotWithShape="0"/>
          </a:effectLst>
          <a:scene3d>
            <a:camera prst="orthographicFront"/>
            <a:lightRig rig="threePt" dir="t"/>
          </a:scene3d>
          <a:sp3d>
            <a:bevelT/>
          </a:sp3d>
        </p:spPr>
        <p:txBody>
          <a:bodyPr rtlCol="0" anchor="ctr"/>
          <a:lstStyle/>
          <a:p>
            <a:pPr marL="0" marR="0" lvl="0" indent="0" algn="ctr" defTabSz="263119" rtl="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Arial" pitchFamily="34" charset="0"/>
                <a:ea typeface="+mn-ea"/>
                <a:cs typeface="Arial" pitchFamily="34" charset="0"/>
              </a:rPr>
              <a:t>MY </a:t>
            </a:r>
            <a:r>
              <a:rPr kumimoji="0" lang="sk-SK" sz="1400" b="1" i="1" u="none" strike="noStrike" kern="0" cap="none" spc="0" normalizeH="0" baseline="0" noProof="0">
                <a:ln>
                  <a:noFill/>
                </a:ln>
                <a:solidFill>
                  <a:srgbClr val="FF0000"/>
                </a:solidFill>
                <a:effectLst/>
                <a:uLnTx/>
                <a:uFillTx/>
                <a:latin typeface="Arial" pitchFamily="34" charset="0"/>
                <a:ea typeface="+mn-ea"/>
                <a:cs typeface="Arial" pitchFamily="34" charset="0"/>
              </a:rPr>
              <a:t>NEW</a:t>
            </a:r>
            <a:r>
              <a:rPr kumimoji="0" lang="sk-SK" sz="1400" b="1" i="1" u="none" strike="noStrike" kern="0" cap="none" spc="0" normalizeH="0" baseline="0" noProof="0">
                <a:ln>
                  <a:noFill/>
                </a:ln>
                <a:solidFill>
                  <a:prstClr val="black"/>
                </a:solidFill>
                <a:effectLst/>
                <a:uLnTx/>
                <a:uFillTx/>
                <a:latin typeface="Arial" pitchFamily="34" charset="0"/>
                <a:ea typeface="+mn-ea"/>
                <a:cs typeface="Arial" pitchFamily="34" charset="0"/>
              </a:rPr>
              <a:t> </a:t>
            </a:r>
          </a:p>
          <a:p>
            <a:pPr marL="0" marR="0" lvl="0" indent="0" algn="ctr" defTabSz="263119" rtl="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Arial" pitchFamily="34" charset="0"/>
                <a:ea typeface="+mn-ea"/>
                <a:cs typeface="Arial" pitchFamily="34" charset="0"/>
              </a:rPr>
              <a:t>PPS</a:t>
            </a:r>
          </a:p>
        </p:txBody>
      </p:sp>
      <p:pic>
        <p:nvPicPr>
          <p:cNvPr id="8" name="Šípka P">
            <a:extLst>
              <a:ext uri="{FF2B5EF4-FFF2-40B4-BE49-F238E27FC236}">
                <a16:creationId xmlns:a16="http://schemas.microsoft.com/office/drawing/2014/main" id="{5C45FCA6-B1C8-7C4B-EC9F-5789B59AF479}"/>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rot="19227163">
            <a:off x="8244819" y="5046606"/>
            <a:ext cx="501699" cy="180611"/>
          </a:xfrm>
          <a:prstGeom prst="rect">
            <a:avLst/>
          </a:prstGeom>
        </p:spPr>
      </p:pic>
      <p:grpSp>
        <p:nvGrpSpPr>
          <p:cNvPr id="9" name="Klik">
            <a:extLst>
              <a:ext uri="{FF2B5EF4-FFF2-40B4-BE49-F238E27FC236}">
                <a16:creationId xmlns:a16="http://schemas.microsoft.com/office/drawing/2014/main" id="{C14161BE-6A0B-2253-28B9-D2C9356B7BB6}"/>
              </a:ext>
            </a:extLst>
          </p:cNvPr>
          <p:cNvGrpSpPr/>
          <p:nvPr/>
        </p:nvGrpSpPr>
        <p:grpSpPr>
          <a:xfrm>
            <a:off x="5431989" y="5345104"/>
            <a:ext cx="645190" cy="607444"/>
            <a:chOff x="11318215" y="6078895"/>
            <a:chExt cx="518771" cy="488422"/>
          </a:xfrm>
        </p:grpSpPr>
        <p:sp>
          <p:nvSpPr>
            <p:cNvPr id="10" name="Kruh">
              <a:extLst>
                <a:ext uri="{FF2B5EF4-FFF2-40B4-BE49-F238E27FC236}">
                  <a16:creationId xmlns:a16="http://schemas.microsoft.com/office/drawing/2014/main" id="{B1EB09BD-1559-946D-6ED0-3B02C03E1EA2}"/>
                </a:ext>
              </a:extLst>
            </p:cNvPr>
            <p:cNvSpPr/>
            <p:nvPr/>
          </p:nvSpPr>
          <p:spPr>
            <a:xfrm>
              <a:off x="11318215" y="6078895"/>
              <a:ext cx="518771" cy="488422"/>
            </a:xfrm>
            <a:prstGeom prst="ellipse">
              <a:avLst/>
            </a:prstGeom>
            <a:solidFill>
              <a:srgbClr val="FFF6C5"/>
            </a:solidFill>
            <a:ln w="19050" cap="flat" cmpd="sng" algn="ctr">
              <a:solidFill>
                <a:schemeClr val="tx1"/>
              </a:solidFill>
              <a:prstDash val="solid"/>
            </a:ln>
            <a:effectLst>
              <a:outerShdw blurRad="50800" dist="38100" dir="2700000" algn="tl" rotWithShape="0">
                <a:prstClr val="black">
                  <a:alpha val="70000"/>
                </a:prstClr>
              </a:outerShdw>
            </a:effectLst>
          </p:spPr>
          <p:txBody>
            <a:bodyPr rtlCol="0" anchor="ctr"/>
            <a:lstStyle/>
            <a:p>
              <a:pPr marL="0" marR="0" lvl="0" indent="0" algn="ctr" defTabSz="867245" rtl="0" eaLnBrk="1" fontAlgn="auto" latinLnBrk="0" hangingPunct="1">
                <a:lnSpc>
                  <a:spcPct val="100000"/>
                </a:lnSpc>
                <a:spcBef>
                  <a:spcPts val="0"/>
                </a:spcBef>
                <a:spcAft>
                  <a:spcPts val="0"/>
                </a:spcAft>
                <a:buClrTx/>
                <a:buSzTx/>
                <a:buFontTx/>
                <a:buNone/>
                <a:tabLst/>
                <a:defRPr/>
              </a:pPr>
              <a:endParaRPr kumimoji="0" lang="sk-SK" sz="942" b="0" i="0" u="none" strike="noStrike" kern="0" cap="none" spc="0" normalizeH="0" baseline="0" noProof="0">
                <a:ln>
                  <a:noFill/>
                </a:ln>
                <a:solidFill>
                  <a:prstClr val="white"/>
                </a:solidFill>
                <a:effectLst/>
                <a:uLnTx/>
                <a:uFillTx/>
                <a:latin typeface="Arial" pitchFamily="34" charset="0"/>
                <a:ea typeface="+mn-ea"/>
                <a:cs typeface="Arial" pitchFamily="34" charset="0"/>
              </a:endParaRPr>
            </a:p>
          </p:txBody>
        </p:sp>
        <p:pic>
          <p:nvPicPr>
            <p:cNvPr id="11" name="Myš">
              <a:extLst>
                <a:ext uri="{FF2B5EF4-FFF2-40B4-BE49-F238E27FC236}">
                  <a16:creationId xmlns:a16="http://schemas.microsoft.com/office/drawing/2014/main" id="{06F2C6A6-2008-FB8C-6B43-D9C289387A12}"/>
                </a:ext>
              </a:extLst>
            </p:cNvPr>
            <p:cNvPicPr>
              <a:picLocks/>
            </p:cNvPicPr>
            <p:nvPr/>
          </p:nvPicPr>
          <p:blipFill>
            <a:blip r:embed="rId8" cstate="print">
              <a:extLst>
                <a:ext uri="{28A0092B-C50C-407E-A947-70E740481C1C}">
                  <a14:useLocalDpi xmlns:a14="http://schemas.microsoft.com/office/drawing/2010/main" val="0"/>
                </a:ext>
              </a:extLst>
            </a:blip>
            <a:srcRect/>
            <a:stretch/>
          </p:blipFill>
          <p:spPr>
            <a:xfrm rot="20708439">
              <a:off x="11410510" y="6181735"/>
              <a:ext cx="326826" cy="326826"/>
            </a:xfrm>
            <a:prstGeom prst="rect">
              <a:avLst/>
            </a:prstGeom>
            <a:noFill/>
            <a:ln>
              <a:noFill/>
            </a:ln>
            <a:effectLst>
              <a:outerShdw blurRad="50800" dist="38100" dir="2700000" algn="tl" rotWithShape="0">
                <a:prstClr val="black">
                  <a:alpha val="40000"/>
                </a:prstClr>
              </a:outerShdw>
            </a:effectLst>
          </p:spPr>
        </p:pic>
      </p:grpSp>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3000"/>
                                        <p:tgtEl>
                                          <p:spTgt spid="2"/>
                                        </p:tgtEl>
                                      </p:cBhvr>
                                    </p:animEffect>
                                  </p:childTnLst>
                                </p:cTn>
                              </p:par>
                              <p:par>
                                <p:cTn id="8" presetID="47" presetClass="entr" presetSubtype="0" fill="hold" nodeType="withEffect">
                                  <p:stCondLst>
                                    <p:cond delay="20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1000"/>
                                        <p:tgtEl>
                                          <p:spTgt spid="3"/>
                                        </p:tgtEl>
                                      </p:cBhvr>
                                    </p:animEffect>
                                    <p:anim calcmode="lin" valueType="num">
                                      <p:cBhvr>
                                        <p:cTn id="11" dur="1000" fill="hold"/>
                                        <p:tgtEl>
                                          <p:spTgt spid="3"/>
                                        </p:tgtEl>
                                        <p:attrNameLst>
                                          <p:attrName>ppt_x</p:attrName>
                                        </p:attrNameLst>
                                      </p:cBhvr>
                                      <p:tavLst>
                                        <p:tav tm="0">
                                          <p:val>
                                            <p:strVal val="#ppt_x"/>
                                          </p:val>
                                        </p:tav>
                                        <p:tav tm="100000">
                                          <p:val>
                                            <p:strVal val="#ppt_x"/>
                                          </p:val>
                                        </p:tav>
                                      </p:tavLst>
                                    </p:anim>
                                    <p:anim calcmode="lin" valueType="num">
                                      <p:cBhvr>
                                        <p:cTn id="12" dur="1000" fill="hold"/>
                                        <p:tgtEl>
                                          <p:spTgt spid="3"/>
                                        </p:tgtEl>
                                        <p:attrNameLst>
                                          <p:attrName>ppt_y</p:attrName>
                                        </p:attrNameLst>
                                      </p:cBhvr>
                                      <p:tavLst>
                                        <p:tav tm="0">
                                          <p:val>
                                            <p:strVal val="#ppt_y-.1"/>
                                          </p:val>
                                        </p:tav>
                                        <p:tav tm="100000">
                                          <p:val>
                                            <p:strVal val="#ppt_y"/>
                                          </p:val>
                                        </p:tav>
                                      </p:tavLst>
                                    </p:anim>
                                  </p:childTnLst>
                                </p:cTn>
                              </p:par>
                            </p:childTnLst>
                          </p:cTn>
                        </p:par>
                        <p:par>
                          <p:cTn id="13" fill="hold">
                            <p:stCondLst>
                              <p:cond delay="3500"/>
                            </p:stCondLst>
                            <p:childTnLst>
                              <p:par>
                                <p:cTn id="14" presetID="10" presetClass="entr" presetSubtype="0" fill="hold" grpId="0" nodeType="afterEffect">
                                  <p:stCondLst>
                                    <p:cond delay="5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1500"/>
                                        <p:tgtEl>
                                          <p:spTgt spid="5"/>
                                        </p:tgtEl>
                                      </p:cBhvr>
                                    </p:animEffect>
                                  </p:childTnLst>
                                </p:cTn>
                              </p:par>
                              <p:par>
                                <p:cTn id="17" presetID="10" presetClass="entr" presetSubtype="0" fill="hold" grpId="0" nodeType="withEffect">
                                  <p:stCondLst>
                                    <p:cond delay="50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500"/>
                                        <p:tgtEl>
                                          <p:spTgt spid="7"/>
                                        </p:tgtEl>
                                      </p:cBhvr>
                                    </p:animEffect>
                                  </p:childTnLst>
                                </p:cTn>
                              </p:par>
                            </p:childTnLst>
                          </p:cTn>
                        </p:par>
                        <p:par>
                          <p:cTn id="20" fill="hold">
                            <p:stCondLst>
                              <p:cond delay="5500"/>
                            </p:stCondLst>
                            <p:childTnLst>
                              <p:par>
                                <p:cTn id="21" presetID="18" presetClass="entr" presetSubtype="3" fill="hold"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strips(upRight)">
                                      <p:cBhvr>
                                        <p:cTn id="23" dur="1000"/>
                                        <p:tgtEl>
                                          <p:spTgt spid="6"/>
                                        </p:tgtEl>
                                      </p:cBhvr>
                                    </p:animEffect>
                                  </p:childTnLst>
                                </p:cTn>
                              </p:par>
                              <p:par>
                                <p:cTn id="24" presetID="18" presetClass="entr" presetSubtype="3" fill="hold" nodeType="with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strips(upRight)">
                                      <p:cBhvr>
                                        <p:cTn id="26" dur="1000"/>
                                        <p:tgtEl>
                                          <p:spTgt spid="8"/>
                                        </p:tgtEl>
                                      </p:cBhvr>
                                    </p:animEffect>
                                  </p:childTnLst>
                                </p:cTn>
                              </p:par>
                            </p:childTnLst>
                          </p:cTn>
                        </p:par>
                        <p:par>
                          <p:cTn id="27" fill="hold">
                            <p:stCondLst>
                              <p:cond delay="6500"/>
                            </p:stCondLst>
                            <p:childTnLst>
                              <p:par>
                                <p:cTn id="28" presetID="10" presetClass="entr" presetSubtype="0" fill="hold" nodeType="afterEffect">
                                  <p:stCondLst>
                                    <p:cond delay="50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4">
            <a:extLst>
              <a:ext uri="{FF2B5EF4-FFF2-40B4-BE49-F238E27FC236}">
                <a16:creationId xmlns:a16="http://schemas.microsoft.com/office/drawing/2014/main" id="{1792DDFB-2152-4809-8EE8-DE7130DDBBDC}"/>
              </a:ext>
            </a:extLst>
          </p:cNvPr>
          <p:cNvSpPr>
            <a:spLocks noChangeArrowheads="1"/>
          </p:cNvSpPr>
          <p:nvPr/>
        </p:nvSpPr>
        <p:spPr bwMode="auto">
          <a:xfrm>
            <a:off x="1" y="1511879"/>
            <a:ext cx="11520487" cy="216366"/>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6391" tIns="43196" rIns="86391" bIns="43196"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864038" eaLnBrk="1" fontAlgn="base" hangingPunct="1">
              <a:spcBef>
                <a:spcPct val="0"/>
              </a:spcBef>
              <a:spcAft>
                <a:spcPct val="0"/>
              </a:spcAft>
              <a:defRPr/>
            </a:pPr>
            <a:endParaRPr lang="sk-SK" altLang="sk-SK" sz="1714">
              <a:solidFill>
                <a:srgbClr val="000000"/>
              </a:solidFill>
              <a:latin typeface="Arial" pitchFamily="34" charset="0"/>
              <a:ea typeface="MS Gothic" panose="020B0609070205080204" pitchFamily="49" charset="-128"/>
            </a:endParaRPr>
          </a:p>
        </p:txBody>
      </p:sp>
      <p:pic>
        <p:nvPicPr>
          <p:cNvPr id="107524" name="Picture 7" descr="logo_grande">
            <a:hlinkClick r:id="rId2"/>
            <a:extLst>
              <a:ext uri="{FF2B5EF4-FFF2-40B4-BE49-F238E27FC236}">
                <a16:creationId xmlns:a16="http://schemas.microsoft.com/office/drawing/2014/main" id="{80600EAC-0CBE-4692-8DD6-7E9820CD2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12176" y="35"/>
            <a:ext cx="4609012" cy="1476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a:extLst>
              <a:ext uri="{FF2B5EF4-FFF2-40B4-BE49-F238E27FC236}">
                <a16:creationId xmlns:a16="http://schemas.microsoft.com/office/drawing/2014/main" id="{F65CA553-50CC-488A-8C45-421310285506}"/>
              </a:ext>
            </a:extLst>
          </p:cNvPr>
          <p:cNvSpPr txBox="1">
            <a:spLocks noChangeArrowheads="1"/>
          </p:cNvSpPr>
          <p:nvPr/>
        </p:nvSpPr>
        <p:spPr bwMode="auto">
          <a:xfrm>
            <a:off x="1439724" y="1800368"/>
            <a:ext cx="8641046" cy="22505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6391" tIns="43196" rIns="86391" bIns="43196">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864038" eaLnBrk="1" fontAlgn="base" hangingPunct="1">
              <a:spcBef>
                <a:spcPct val="50000"/>
              </a:spcBef>
              <a:spcAft>
                <a:spcPct val="0"/>
              </a:spcAft>
              <a:defRPr/>
            </a:pPr>
            <a:r>
              <a:rPr lang="es-ES" altLang="sk-SK" sz="5658" b="1">
                <a:solidFill>
                  <a:srgbClr val="000000"/>
                </a:solidFill>
                <a:latin typeface="Kristen ITC" pitchFamily="66" charset="0"/>
                <a:ea typeface="MS Gothic" panose="020B0609070205080204" pitchFamily="49" charset="-128"/>
              </a:rPr>
              <a:t>¿Te ha gustado?</a:t>
            </a:r>
            <a:r>
              <a:rPr lang="es-ES" altLang="sk-SK" sz="4543">
                <a:solidFill>
                  <a:srgbClr val="000000"/>
                </a:solidFill>
                <a:latin typeface="Kristen ITC" pitchFamily="66" charset="0"/>
                <a:ea typeface="MS Gothic" panose="020B0609070205080204" pitchFamily="49" charset="-128"/>
              </a:rPr>
              <a:t> </a:t>
            </a:r>
            <a:br>
              <a:rPr lang="es-ES" altLang="sk-SK" sz="4543">
                <a:solidFill>
                  <a:srgbClr val="000000"/>
                </a:solidFill>
                <a:latin typeface="Kristen ITC" pitchFamily="66" charset="0"/>
                <a:ea typeface="MS Gothic" panose="020B0609070205080204" pitchFamily="49" charset="-128"/>
              </a:rPr>
            </a:br>
            <a:r>
              <a:rPr lang="es-ES" altLang="sk-SK" sz="4200">
                <a:solidFill>
                  <a:srgbClr val="000000"/>
                </a:solidFill>
                <a:latin typeface="Kristen ITC" pitchFamily="66" charset="0"/>
                <a:ea typeface="MS Gothic" panose="020B0609070205080204" pitchFamily="49" charset="-128"/>
              </a:rPr>
              <a:t>Puedes ver más entrando </a:t>
            </a:r>
            <a:br>
              <a:rPr lang="es-ES" altLang="sk-SK" sz="4200">
                <a:solidFill>
                  <a:srgbClr val="000000"/>
                </a:solidFill>
                <a:latin typeface="Kristen ITC" pitchFamily="66" charset="0"/>
                <a:ea typeface="MS Gothic" panose="020B0609070205080204" pitchFamily="49" charset="-128"/>
              </a:rPr>
            </a:br>
            <a:r>
              <a:rPr lang="es-ES" altLang="sk-SK" sz="4200" b="1">
                <a:solidFill>
                  <a:srgbClr val="40F903"/>
                </a:solidFill>
                <a:latin typeface="Kristen ITC" pitchFamily="66" charset="0"/>
                <a:ea typeface="MS Gothic" panose="020B0609070205080204" pitchFamily="49" charset="-128"/>
                <a:hlinkClick r:id="rId2"/>
              </a:rPr>
              <a:t>Aquí</a:t>
            </a:r>
            <a:endParaRPr lang="es-ES" altLang="sk-SK" sz="4200" b="1">
              <a:solidFill>
                <a:srgbClr val="40F903"/>
              </a:solidFill>
              <a:latin typeface="Kristen ITC" pitchFamily="66" charset="0"/>
              <a:ea typeface="MS Gothic" panose="020B0609070205080204" pitchFamily="49" charset="-128"/>
            </a:endParaRPr>
          </a:p>
        </p:txBody>
      </p:sp>
      <p:sp>
        <p:nvSpPr>
          <p:cNvPr id="82950" name="Text Box 11">
            <a:extLst>
              <a:ext uri="{FF2B5EF4-FFF2-40B4-BE49-F238E27FC236}">
                <a16:creationId xmlns:a16="http://schemas.microsoft.com/office/drawing/2014/main" id="{0290CE31-9C27-4F06-81B3-9FEA9E11C781}"/>
              </a:ext>
            </a:extLst>
          </p:cNvPr>
          <p:cNvSpPr txBox="1">
            <a:spLocks noChangeArrowheads="1"/>
          </p:cNvSpPr>
          <p:nvPr/>
        </p:nvSpPr>
        <p:spPr bwMode="auto">
          <a:xfrm>
            <a:off x="1809857" y="4437589"/>
            <a:ext cx="2520192" cy="1801872"/>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6391" tIns="43196" rIns="86391" bIns="43196">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864038" eaLnBrk="1" fontAlgn="base" hangingPunct="1">
              <a:spcBef>
                <a:spcPct val="50000"/>
              </a:spcBef>
              <a:spcAft>
                <a:spcPct val="0"/>
              </a:spcAft>
              <a:defRPr/>
            </a:pPr>
            <a:r>
              <a:rPr lang="es-ES_tradnl" altLang="sk-SK" sz="1714" b="1">
                <a:solidFill>
                  <a:srgbClr val="000000"/>
                </a:solidFill>
                <a:latin typeface="Kristen ITC" pitchFamily="66" charset="0"/>
                <a:ea typeface="MS Gothic" panose="020B0609070205080204" pitchFamily="49" charset="-128"/>
              </a:rPr>
              <a:t>Además puedes recibir powerpoints en tu correo electrónico suscribiéndote aquí:</a:t>
            </a:r>
            <a:r>
              <a:rPr lang="es-ES_tradnl" altLang="sk-SK" sz="1714" b="1">
                <a:solidFill>
                  <a:srgbClr val="0066FF"/>
                </a:solidFill>
                <a:latin typeface="Arial" pitchFamily="34" charset="0"/>
                <a:ea typeface="MS Gothic" panose="020B0609070205080204" pitchFamily="49" charset="-128"/>
              </a:rPr>
              <a:t> </a:t>
            </a:r>
          </a:p>
          <a:p>
            <a:pPr defTabSz="864038" eaLnBrk="1" fontAlgn="base" hangingPunct="1">
              <a:spcBef>
                <a:spcPct val="50000"/>
              </a:spcBef>
              <a:spcAft>
                <a:spcPct val="0"/>
              </a:spcAft>
              <a:defRPr/>
            </a:pPr>
            <a:endParaRPr lang="es-ES" altLang="sk-SK" sz="1714" b="1">
              <a:solidFill>
                <a:srgbClr val="0066FF"/>
              </a:solidFill>
              <a:latin typeface="Arial" pitchFamily="34" charset="0"/>
              <a:ea typeface="MS Gothic" panose="020B0609070205080204" pitchFamily="49" charset="-128"/>
            </a:endParaRPr>
          </a:p>
        </p:txBody>
      </p:sp>
      <p:pic>
        <p:nvPicPr>
          <p:cNvPr id="107527" name="Picture 10" descr="email">
            <a:hlinkClick r:id="rId4"/>
            <a:extLst>
              <a:ext uri="{FF2B5EF4-FFF2-40B4-BE49-F238E27FC236}">
                <a16:creationId xmlns:a16="http://schemas.microsoft.com/office/drawing/2014/main" id="{3D44D185-5B1F-4ED2-9525-4C4949D83F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90109" y="4100110"/>
            <a:ext cx="2231703" cy="2231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17" descr="flechas-8">
            <a:extLst>
              <a:ext uri="{FF2B5EF4-FFF2-40B4-BE49-F238E27FC236}">
                <a16:creationId xmlns:a16="http://schemas.microsoft.com/office/drawing/2014/main" id="{365CC817-0C19-4001-8C8A-601F6093290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330052" y="4659396"/>
            <a:ext cx="1152593" cy="9362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9" name="Picture 21" descr="facebook-icon">
            <a:hlinkClick r:id="rId7"/>
            <a:extLst>
              <a:ext uri="{FF2B5EF4-FFF2-40B4-BE49-F238E27FC236}">
                <a16:creationId xmlns:a16="http://schemas.microsoft.com/office/drawing/2014/main" id="{EC81F704-4946-4992-96A1-2F386CEACED7}"/>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439724" y="2808718"/>
            <a:ext cx="503494" cy="5034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0" name="Picture 22" descr="twitter-icon">
            <a:hlinkClick r:id="rId9"/>
            <a:extLst>
              <a:ext uri="{FF2B5EF4-FFF2-40B4-BE49-F238E27FC236}">
                <a16:creationId xmlns:a16="http://schemas.microsoft.com/office/drawing/2014/main" id="{209F16BF-B9B7-4B53-BF30-D1910E9A2570}"/>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439724" y="3312212"/>
            <a:ext cx="503494" cy="5034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23" descr="Web-Google-plus-Metro-icon">
            <a:hlinkClick r:id="rId11"/>
            <a:extLst>
              <a:ext uri="{FF2B5EF4-FFF2-40B4-BE49-F238E27FC236}">
                <a16:creationId xmlns:a16="http://schemas.microsoft.com/office/drawing/2014/main" id="{2C2F9F5B-F705-4117-B8A0-2D04EA00A7DE}"/>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439724" y="3815706"/>
            <a:ext cx="503494" cy="5048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24" descr="vkontakte-256">
            <a:hlinkClick r:id="rId13"/>
            <a:extLst>
              <a:ext uri="{FF2B5EF4-FFF2-40B4-BE49-F238E27FC236}">
                <a16:creationId xmlns:a16="http://schemas.microsoft.com/office/drawing/2014/main" id="{B639A327-17C4-49BC-BCC5-2F8C67908D72}"/>
              </a:ext>
            </a:extLst>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439724" y="4320561"/>
            <a:ext cx="503494" cy="5034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theme/theme1.xml><?xml version="1.0" encoding="utf-8"?>
<a:theme xmlns:a="http://schemas.openxmlformats.org/drawingml/2006/main" name="Motiv sady Office">
  <a:themeElements>
    <a:clrScheme name="Vlastní 22">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Motí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5382</TotalTime>
  <Words>786</Words>
  <Application>Microsoft Office PowerPoint</Application>
  <PresentationFormat>Vlastná</PresentationFormat>
  <Paragraphs>70</Paragraphs>
  <Slides>49</Slides>
  <Notes>0</Notes>
  <HiddenSlides>0</HiddenSlides>
  <MMClips>0</MMClips>
  <ScaleCrop>false</ScaleCrop>
  <HeadingPairs>
    <vt:vector size="6" baseType="variant">
      <vt:variant>
        <vt:lpstr>Použité písma</vt:lpstr>
      </vt:variant>
      <vt:variant>
        <vt:i4>10</vt:i4>
      </vt:variant>
      <vt:variant>
        <vt:lpstr>Motív</vt:lpstr>
      </vt:variant>
      <vt:variant>
        <vt:i4>2</vt:i4>
      </vt:variant>
      <vt:variant>
        <vt:lpstr>Nadpisy snímok</vt:lpstr>
      </vt:variant>
      <vt:variant>
        <vt:i4>49</vt:i4>
      </vt:variant>
    </vt:vector>
  </HeadingPairs>
  <TitlesOfParts>
    <vt:vector size="61" baseType="lpstr">
      <vt:lpstr>Tekton Pro</vt:lpstr>
      <vt:lpstr>Tekton Pro Ext</vt:lpstr>
      <vt:lpstr>Wingdings</vt:lpstr>
      <vt:lpstr>Nadianne</vt:lpstr>
      <vt:lpstr>Arial Narrow</vt:lpstr>
      <vt:lpstr>Arial</vt:lpstr>
      <vt:lpstr>Kristen ITC</vt:lpstr>
      <vt:lpstr>Bravo Engraved</vt:lpstr>
      <vt:lpstr>Balloon XBd BT</vt:lpstr>
      <vt:lpstr>Contus T OT</vt:lpstr>
      <vt:lpstr>Motiv sady Office</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Prezentácia programu PowerPoint</dc:title>
  <dc:creator>Steve</dc:creator>
  <cp:lastModifiedBy>PC</cp:lastModifiedBy>
  <cp:revision>574</cp:revision>
  <dcterms:created xsi:type="dcterms:W3CDTF">2023-07-14T19:39:26Z</dcterms:created>
  <dcterms:modified xsi:type="dcterms:W3CDTF">2025-04-13T12:13:23Z</dcterms:modified>
</cp:coreProperties>
</file>