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4"/>
  </p:notesMasterIdLst>
  <p:sldIdLst>
    <p:sldId id="415" r:id="rId3"/>
    <p:sldId id="388" r:id="rId4"/>
    <p:sldId id="400" r:id="rId5"/>
    <p:sldId id="336" r:id="rId6"/>
    <p:sldId id="389" r:id="rId7"/>
    <p:sldId id="390" r:id="rId8"/>
    <p:sldId id="401" r:id="rId9"/>
    <p:sldId id="337" r:id="rId10"/>
    <p:sldId id="402" r:id="rId11"/>
    <p:sldId id="338" r:id="rId12"/>
    <p:sldId id="339" r:id="rId13"/>
    <p:sldId id="341" r:id="rId14"/>
    <p:sldId id="342" r:id="rId15"/>
    <p:sldId id="343" r:id="rId16"/>
    <p:sldId id="346" r:id="rId17"/>
    <p:sldId id="347" r:id="rId18"/>
    <p:sldId id="348" r:id="rId19"/>
    <p:sldId id="349" r:id="rId20"/>
    <p:sldId id="350" r:id="rId21"/>
    <p:sldId id="391" r:id="rId22"/>
    <p:sldId id="403" r:id="rId23"/>
    <p:sldId id="372" r:id="rId24"/>
    <p:sldId id="352" r:id="rId25"/>
    <p:sldId id="353" r:id="rId26"/>
    <p:sldId id="373" r:id="rId27"/>
    <p:sldId id="354" r:id="rId28"/>
    <p:sldId id="355" r:id="rId29"/>
    <p:sldId id="356" r:id="rId30"/>
    <p:sldId id="357" r:id="rId31"/>
    <p:sldId id="358" r:id="rId32"/>
    <p:sldId id="359" r:id="rId33"/>
    <p:sldId id="392" r:id="rId34"/>
    <p:sldId id="375" r:id="rId35"/>
    <p:sldId id="394" r:id="rId36"/>
    <p:sldId id="360" r:id="rId37"/>
    <p:sldId id="361" r:id="rId38"/>
    <p:sldId id="362" r:id="rId39"/>
    <p:sldId id="395" r:id="rId40"/>
    <p:sldId id="376" r:id="rId41"/>
    <p:sldId id="377" r:id="rId42"/>
    <p:sldId id="363" r:id="rId43"/>
    <p:sldId id="397" r:id="rId44"/>
    <p:sldId id="364" r:id="rId45"/>
    <p:sldId id="365" r:id="rId46"/>
    <p:sldId id="405" r:id="rId47"/>
    <p:sldId id="379" r:id="rId48"/>
    <p:sldId id="367" r:id="rId49"/>
    <p:sldId id="396" r:id="rId50"/>
    <p:sldId id="398" r:id="rId51"/>
    <p:sldId id="407" r:id="rId52"/>
    <p:sldId id="380" r:id="rId53"/>
    <p:sldId id="368" r:id="rId54"/>
    <p:sldId id="399" r:id="rId55"/>
    <p:sldId id="381" r:id="rId56"/>
    <p:sldId id="408" r:id="rId57"/>
    <p:sldId id="369" r:id="rId58"/>
    <p:sldId id="370" r:id="rId59"/>
    <p:sldId id="409" r:id="rId60"/>
    <p:sldId id="382" r:id="rId61"/>
    <p:sldId id="410" r:id="rId62"/>
    <p:sldId id="383" r:id="rId63"/>
    <p:sldId id="411" r:id="rId64"/>
    <p:sldId id="384" r:id="rId65"/>
    <p:sldId id="385" r:id="rId66"/>
    <p:sldId id="412" r:id="rId67"/>
    <p:sldId id="413" r:id="rId68"/>
    <p:sldId id="414" r:id="rId69"/>
    <p:sldId id="386" r:id="rId70"/>
    <p:sldId id="387" r:id="rId71"/>
    <p:sldId id="416" r:id="rId72"/>
    <p:sldId id="417" r:id="rId73"/>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5DPhv3tYHVbKHqjm1Olk8Q==" hashData="klsgXv28WqUzuS/vqbh0JmzHjug="/>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313" autoAdjust="0"/>
    <p:restoredTop sz="94660"/>
  </p:normalViewPr>
  <p:slideViewPr>
    <p:cSldViewPr>
      <p:cViewPr>
        <p:scale>
          <a:sx n="60" d="100"/>
          <a:sy n="60" d="100"/>
        </p:scale>
        <p:origin x="826" y="494"/>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7E464EBC-1169-4FE7-9486-9D0D6C9953FC}" type="datetimeFigureOut">
              <a:rPr lang="es-ES"/>
              <a:pPr/>
              <a:t>14/11/2023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FF9F1FF4-9A0E-4CB9-BA95-10B3264D27AE}"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A08147D3-9A25-4B5C-B676-EE065C31CE59}" type="datetimeFigureOut">
              <a:rPr lang="es-ES"/>
              <a:pPr/>
              <a:t>14/11/2023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64432F1F-6D9A-4ECD-B8EA-63F4C5057B1A}" type="slidenum">
              <a:rPr lang="es-ES"/>
              <a:pPr/>
              <a:t>‹Nº›</a:t>
            </a:fld>
            <a:endParaRPr lang="es-ES"/>
          </a:p>
        </p:txBody>
      </p:sp>
    </p:spTree>
  </p:cSld>
  <p:clrMapOvr>
    <a:masterClrMapping/>
  </p:clrMapOvr>
  <p:transition spd="med" advTm="20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E639EECE-FE73-4B4D-A1A0-CD4CBBC20AC5}" type="datetimeFigureOut">
              <a:rPr lang="es-ES"/>
              <a:pPr/>
              <a:t>14/11/2023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A1F56D4-FCAC-495D-AA72-6C9C42A8A95D}" type="slidenum">
              <a:rPr lang="es-ES"/>
              <a:pPr/>
              <a:t>‹Nº›</a:t>
            </a:fld>
            <a:endParaRPr lang="es-ES"/>
          </a:p>
        </p:txBody>
      </p:sp>
    </p:spTree>
  </p:cSld>
  <p:clrMapOvr>
    <a:masterClrMapping/>
  </p:clrMapOvr>
  <p:transition spd="med" advTm="20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AA4DEE71-DB5E-4F34-9496-278488345752}" type="datetimeFigureOut">
              <a:rPr lang="es-ES"/>
              <a:pPr/>
              <a:t>14/11/2023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F90B478-3716-4A6C-B953-AEAA8CD61BBD}" type="slidenum">
              <a:rPr lang="es-ES"/>
              <a:pPr/>
              <a:t>‹Nº›</a:t>
            </a:fld>
            <a:endParaRPr lang="es-ES"/>
          </a:p>
        </p:txBody>
      </p:sp>
    </p:spTree>
  </p:cSld>
  <p:clrMapOvr>
    <a:masterClrMapping/>
  </p:clrMapOvr>
  <p:transition spd="med" advTm="20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E30B61D1-5466-4CB9-9253-565885B4BAE1}" type="datetimeFigureOut">
              <a:rPr lang="es-ES"/>
              <a:pPr/>
              <a:t>14/11/2023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2D47C339-B36A-4789-B27E-238719D208B9}" type="slidenum">
              <a:rPr lang="es-ES"/>
              <a:pPr/>
              <a:t>‹Nº›</a:t>
            </a:fld>
            <a:endParaRPr lang="es-ES"/>
          </a:p>
        </p:txBody>
      </p:sp>
    </p:spTree>
  </p:cSld>
  <p:clrMapOvr>
    <a:masterClrMapping/>
  </p:clrMapOvr>
  <p:transition spd="med" advTm="20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2D5B10D7-2745-4B3E-89EA-A56B67083A09}" type="datetimeFigureOut">
              <a:rPr lang="es-ES"/>
              <a:pPr/>
              <a:t>14/11/2023</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A039A3AE-889C-46F2-820F-1BFDD6AE4A79}" type="slidenum">
              <a:rPr lang="es-ES"/>
              <a:pPr/>
              <a:t>‹Nº›</a:t>
            </a:fld>
            <a:endParaRPr lang="es-ES"/>
          </a:p>
        </p:txBody>
      </p:sp>
    </p:spTree>
  </p:cSld>
  <p:clrMapOvr>
    <a:masterClrMapping/>
  </p:clrMapOvr>
  <p:transition spd="med" advTm="20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9D181D0D-4FF2-4172-8927-4D9E8A105DFC}" type="datetimeFigureOut">
              <a:rPr lang="es-ES"/>
              <a:pPr/>
              <a:t>14/11/2023</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B89E353A-90A7-49E8-8EC9-DD6170C3689F}" type="slidenum">
              <a:rPr lang="es-ES"/>
              <a:pPr/>
              <a:t>‹Nº›</a:t>
            </a:fld>
            <a:endParaRPr lang="es-ES"/>
          </a:p>
        </p:txBody>
      </p:sp>
    </p:spTree>
  </p:cSld>
  <p:clrMapOvr>
    <a:masterClrMapping/>
  </p:clrMapOvr>
  <p:transition spd="med" advTm="20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9170E07C-46DA-43A3-B1C4-C621D457D5DD}" type="datetimeFigureOut">
              <a:rPr lang="es-ES"/>
              <a:pPr/>
              <a:t>14/11/2023</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B7E56DE6-77E1-413A-8643-C7B7FAA59B72}" type="slidenum">
              <a:rPr lang="es-ES"/>
              <a:pPr/>
              <a:t>‹Nº›</a:t>
            </a:fld>
            <a:endParaRPr lang="es-ES"/>
          </a:p>
        </p:txBody>
      </p:sp>
    </p:spTree>
  </p:cSld>
  <p:clrMapOvr>
    <a:masterClrMapping/>
  </p:clrMapOvr>
  <p:transition spd="med" advTm="20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C07CDE6D-DD55-4DE0-9E3E-0BB01190EE5D}" type="datetimeFigureOut">
              <a:rPr lang="es-ES"/>
              <a:pPr/>
              <a:t>14/11/2023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B84C4F91-4264-4482-9F59-AACDEDA997A7}" type="slidenum">
              <a:rPr lang="es-ES"/>
              <a:pPr/>
              <a:t>‹Nº›</a:t>
            </a:fld>
            <a:endParaRPr lang="es-ES"/>
          </a:p>
        </p:txBody>
      </p:sp>
    </p:spTree>
  </p:cSld>
  <p:clrMapOvr>
    <a:masterClrMapping/>
  </p:clrMapOvr>
  <p:transition spd="med" advTm="20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47103F67-04B8-4813-8275-A82A55CDBF4A}" type="datetimeFigureOut">
              <a:rPr lang="es-ES"/>
              <a:pPr/>
              <a:t>14/11/2023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75EDB514-B2DC-4C58-A0F8-296DFDD143B6}" type="slidenum">
              <a:rPr lang="es-ES"/>
              <a:pPr/>
              <a:t>‹Nº›</a:t>
            </a:fld>
            <a:endParaRPr lang="es-ES"/>
          </a:p>
        </p:txBody>
      </p:sp>
    </p:spTree>
  </p:cSld>
  <p:clrMapOvr>
    <a:masterClrMapping/>
  </p:clrMapOvr>
  <p:transition spd="med" advTm="20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322E608D-35D5-4335-8E08-60FE50B38E0A}" type="datetimeFigureOut">
              <a:rPr lang="es-ES"/>
              <a:pPr/>
              <a:t>14/11/2023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25EC685A-B954-41E5-88F1-64B43A42ED10}" type="slidenum">
              <a:rPr lang="es-ES"/>
              <a:pPr/>
              <a:t>‹Nº›</a:t>
            </a:fld>
            <a:endParaRPr lang="es-ES"/>
          </a:p>
        </p:txBody>
      </p:sp>
    </p:spTree>
  </p:cSld>
  <p:clrMapOvr>
    <a:masterClrMapping/>
  </p:clrMapOvr>
  <p:transition spd="med" advTm="20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BFA6F8E4-60FF-4129-AE37-B91BAC942A6F}" type="datetimeFigureOut">
              <a:rPr lang="es-ES"/>
              <a:pPr/>
              <a:t>14/11/2023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27886CB-805B-41E4-83C6-FB1D9A11B253}" type="slidenum">
              <a:rPr lang="es-ES"/>
              <a:pPr/>
              <a:t>‹Nº›</a:t>
            </a:fld>
            <a:endParaRPr lang="es-ES"/>
          </a:p>
        </p:txBody>
      </p:sp>
    </p:spTree>
  </p:cSld>
  <p:clrMapOvr>
    <a:masterClrMapping/>
  </p:clrMapOvr>
  <p:transition spd="med" advTm="20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BD9712EE-B2A8-429A-A02A-509320071B7B}" type="datetimeFigureOut">
              <a:rPr lang="es-ES"/>
              <a:pPr/>
              <a:t>14/11/2023</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5D181073-29D8-47E3-9918-DC5B0064A767}"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20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hyperlink" Target="https://vk.com/mispps" TargetMode="External"/><Relationship Id="rId3" Type="http://schemas.openxmlformats.org/officeDocument/2006/relationships/image" Target="../media/image69.png"/><Relationship Id="rId7" Type="http://schemas.openxmlformats.org/officeDocument/2006/relationships/hyperlink" Target="https://www.facebook.com/mispps" TargetMode="External"/><Relationship Id="rId12" Type="http://schemas.openxmlformats.org/officeDocument/2006/relationships/image" Target="../media/image7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1.png"/><Relationship Id="rId11" Type="http://schemas.openxmlformats.org/officeDocument/2006/relationships/hyperlink" Target="https://plus.google.com/+Mispps/" TargetMode="External"/><Relationship Id="rId5" Type="http://schemas.openxmlformats.org/officeDocument/2006/relationships/image" Target="../media/image70.png"/><Relationship Id="rId10" Type="http://schemas.openxmlformats.org/officeDocument/2006/relationships/image" Target="../media/image7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WordArt 3"/>
          <p:cNvSpPr>
            <a:spLocks noChangeArrowheads="1" noChangeShapeType="1" noTextEdit="1"/>
          </p:cNvSpPr>
          <p:nvPr/>
        </p:nvSpPr>
        <p:spPr bwMode="auto">
          <a:xfrm>
            <a:off x="900113" y="193675"/>
            <a:ext cx="7345362" cy="954088"/>
          </a:xfrm>
          <a:prstGeom prst="rect">
            <a:avLst/>
          </a:prstGeom>
          <a:scene3d>
            <a:camera prst="perspectiveAbove"/>
            <a:lightRig rig="legacyNormal3" dir="t"/>
          </a:scene3d>
          <a:sp3d>
            <a:bevelT prst="angle"/>
          </a:sp3d>
        </p:spPr>
        <p:txBody>
          <a:bodyPr wrap="none" fromWordArt="1">
            <a:prstTxWarp prst="textTriangle">
              <a:avLst>
                <a:gd name="adj" fmla="val 50000"/>
              </a:avLst>
            </a:prstTxWarp>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a:ln w="9525">
                  <a:round/>
                  <a:headEnd/>
                  <a:tailEnd/>
                </a:ln>
                <a:gradFill rotWithShape="1">
                  <a:gsLst>
                    <a:gs pos="0">
                      <a:srgbClr val="FFFFCC"/>
                    </a:gs>
                    <a:gs pos="100000">
                      <a:srgbClr val="FF9999"/>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Times New Roman"/>
                <a:cs typeface="Times New Roman"/>
              </a:rPr>
              <a:t>Madrid de 1940 a 1970  </a:t>
            </a:r>
          </a:p>
        </p:txBody>
      </p:sp>
      <p:sp>
        <p:nvSpPr>
          <p:cNvPr id="73732" name="WordArt 4"/>
          <p:cNvSpPr>
            <a:spLocks noChangeArrowheads="1" noChangeShapeType="1" noTextEdit="1"/>
          </p:cNvSpPr>
          <p:nvPr/>
        </p:nvSpPr>
        <p:spPr bwMode="auto">
          <a:xfrm>
            <a:off x="900113" y="1344613"/>
            <a:ext cx="7429500" cy="865187"/>
          </a:xfrm>
          <a:prstGeom prst="rect">
            <a:avLst/>
          </a:prstGeom>
          <a:scene3d>
            <a:camera prst="perspectiveRelaxedModerately"/>
            <a:lightRig rig="threePt" dir="t"/>
          </a:scene3d>
          <a:sp3d>
            <a:bevelT w="165100" prst="coolSlant"/>
          </a:sp3d>
        </p:spPr>
        <p:txBody>
          <a:bodyPr wrap="none" fromWordArt="1">
            <a:prstTxWarp prst="textInflate">
              <a:avLst>
                <a:gd name="adj" fmla="val 20000"/>
              </a:avLst>
            </a:prstTxWarp>
            <a:sp3d extrusionH="57150">
              <a:bevelT w="38100" h="38100" prst="angle"/>
            </a:sp3d>
          </a:bodyPr>
          <a:lstStyle/>
          <a:p>
            <a:pPr algn="ctr">
              <a:defRPr/>
            </a:pPr>
            <a:r>
              <a:rPr lang="es-ES"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p>
        </p:txBody>
      </p:sp>
      <p:sp>
        <p:nvSpPr>
          <p:cNvPr id="73734" name="WordArt 6"/>
          <p:cNvSpPr>
            <a:spLocks noChangeArrowheads="1" noChangeShapeType="1" noTextEdit="1"/>
          </p:cNvSpPr>
          <p:nvPr/>
        </p:nvSpPr>
        <p:spPr bwMode="auto">
          <a:xfrm>
            <a:off x="1042988" y="2497138"/>
            <a:ext cx="6840537" cy="827087"/>
          </a:xfrm>
          <a:prstGeom prst="rect">
            <a:avLst/>
          </a:prstGeom>
          <a:scene3d>
            <a:camera prst="perspectiveRelaxedModerately"/>
            <a:lightRig rig="threePt" dir="t"/>
          </a:scene3d>
          <a:sp3d>
            <a:bevelT w="165100" prst="coolSlant"/>
          </a:sp3d>
        </p:spPr>
        <p:txBody>
          <a:bodyPr wrap="none" fromWordArt="1">
            <a:prstTxWarp prst="textFadeUp">
              <a:avLst>
                <a:gd name="adj" fmla="val 6995"/>
              </a:avLst>
            </a:prstTxWarp>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realizados por: </a:t>
            </a:r>
          </a:p>
        </p:txBody>
      </p:sp>
      <p:sp>
        <p:nvSpPr>
          <p:cNvPr id="73735" name="WordArt 7"/>
          <p:cNvSpPr>
            <a:spLocks noChangeArrowheads="1" noChangeShapeType="1" noTextEdit="1"/>
          </p:cNvSpPr>
          <p:nvPr/>
        </p:nvSpPr>
        <p:spPr bwMode="auto">
          <a:xfrm>
            <a:off x="1547813" y="3578225"/>
            <a:ext cx="5545137" cy="803275"/>
          </a:xfrm>
          <a:prstGeom prst="rect">
            <a:avLst/>
          </a:prstGeom>
          <a:scene3d>
            <a:camera prst="perspectiveRelaxedModerately"/>
            <a:lightRig rig="threePt" dir="t"/>
          </a:scene3d>
          <a:sp3d>
            <a:bevelT w="165100" prst="coolSlant"/>
          </a:sp3d>
        </p:spPr>
        <p:txBody>
          <a:bodyPr wrap="none" fromWordArt="1">
            <a:prstTxWarp prst="textInflateTop">
              <a:avLst>
                <a:gd name="adj" fmla="val 31917"/>
              </a:avLst>
            </a:prstTxWarp>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endParaRPr>
          </a:p>
        </p:txBody>
      </p:sp>
      <p:sp>
        <p:nvSpPr>
          <p:cNvPr id="73736" name="WordArt 8"/>
          <p:cNvSpPr>
            <a:spLocks noChangeArrowheads="1" noChangeShapeType="1" noTextEdit="1"/>
          </p:cNvSpPr>
          <p:nvPr/>
        </p:nvSpPr>
        <p:spPr bwMode="auto">
          <a:xfrm>
            <a:off x="2555875" y="4657725"/>
            <a:ext cx="3527425" cy="668338"/>
          </a:xfrm>
          <a:prstGeom prst="rect">
            <a:avLst/>
          </a:prstGeom>
          <a:scene3d>
            <a:camera prst="perspectiveRelaxedModerately"/>
            <a:lightRig rig="threePt" dir="t"/>
          </a:scene3d>
          <a:sp3d>
            <a:bevelT w="165100" prst="coolSlant"/>
          </a:sp3d>
        </p:spPr>
        <p:txBody>
          <a:bodyPr wrap="none" fromWordArt="1">
            <a:prstTxWarp prst="textPlain">
              <a:avLst>
                <a:gd name="adj" fmla="val 50000"/>
              </a:avLst>
            </a:prstTxWarp>
            <a:sp3d extrusionH="57150">
              <a:bevelT w="38100" h="38100" prst="angle"/>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rPr>
              <a:t> </a:t>
            </a:r>
            <a:r>
              <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600" i="1"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000" advTm="15000">
        <p:split orient="vert"/>
      </p:transition>
    </mc:Choice>
    <mc:Fallback>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73731"/>
                                        </p:tgtEl>
                                        <p:attrNameLst>
                                          <p:attrName>style.visibility</p:attrName>
                                        </p:attrNameLst>
                                      </p:cBhvr>
                                      <p:to>
                                        <p:strVal val="visible"/>
                                      </p:to>
                                    </p:set>
                                    <p:anim calcmode="lin" valueType="num">
                                      <p:cBhvr>
                                        <p:cTn id="7" dur="2000" fill="hold"/>
                                        <p:tgtEl>
                                          <p:spTgt spid="73731"/>
                                        </p:tgtEl>
                                        <p:attrNameLst>
                                          <p:attrName>ppt_w</p:attrName>
                                        </p:attrNameLst>
                                      </p:cBhvr>
                                      <p:tavLst>
                                        <p:tav tm="0">
                                          <p:val>
                                            <p:strVal val="4*#ppt_w"/>
                                          </p:val>
                                        </p:tav>
                                        <p:tav tm="100000">
                                          <p:val>
                                            <p:strVal val="#ppt_w"/>
                                          </p:val>
                                        </p:tav>
                                      </p:tavLst>
                                    </p:anim>
                                    <p:anim calcmode="lin" valueType="num">
                                      <p:cBhvr>
                                        <p:cTn id="8" dur="2000" fill="hold"/>
                                        <p:tgtEl>
                                          <p:spTgt spid="73731"/>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73732"/>
                                        </p:tgtEl>
                                        <p:attrNameLst>
                                          <p:attrName>style.visibility</p:attrName>
                                        </p:attrNameLst>
                                      </p:cBhvr>
                                      <p:to>
                                        <p:strVal val="visible"/>
                                      </p:to>
                                    </p:set>
                                    <p:anim calcmode="lin" valueType="num">
                                      <p:cBhvr>
                                        <p:cTn id="12" dur="2000" fill="hold"/>
                                        <p:tgtEl>
                                          <p:spTgt spid="73732"/>
                                        </p:tgtEl>
                                        <p:attrNameLst>
                                          <p:attrName>ppt_w</p:attrName>
                                        </p:attrNameLst>
                                      </p:cBhvr>
                                      <p:tavLst>
                                        <p:tav tm="0">
                                          <p:val>
                                            <p:strVal val="#ppt_w*0.70"/>
                                          </p:val>
                                        </p:tav>
                                        <p:tav tm="100000">
                                          <p:val>
                                            <p:strVal val="#ppt_w"/>
                                          </p:val>
                                        </p:tav>
                                      </p:tavLst>
                                    </p:anim>
                                    <p:anim calcmode="lin" valueType="num">
                                      <p:cBhvr>
                                        <p:cTn id="13" dur="2000" fill="hold"/>
                                        <p:tgtEl>
                                          <p:spTgt spid="73732"/>
                                        </p:tgtEl>
                                        <p:attrNameLst>
                                          <p:attrName>ppt_h</p:attrName>
                                        </p:attrNameLst>
                                      </p:cBhvr>
                                      <p:tavLst>
                                        <p:tav tm="0">
                                          <p:val>
                                            <p:strVal val="#ppt_h"/>
                                          </p:val>
                                        </p:tav>
                                        <p:tav tm="100000">
                                          <p:val>
                                            <p:strVal val="#ppt_h"/>
                                          </p:val>
                                        </p:tav>
                                      </p:tavLst>
                                    </p:anim>
                                    <p:animEffect transition="in" filter="fade">
                                      <p:cBhvr>
                                        <p:cTn id="14" dur="2000"/>
                                        <p:tgtEl>
                                          <p:spTgt spid="73732"/>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73734"/>
                                        </p:tgtEl>
                                        <p:attrNameLst>
                                          <p:attrName>style.visibility</p:attrName>
                                        </p:attrNameLst>
                                      </p:cBhvr>
                                      <p:to>
                                        <p:strVal val="visible"/>
                                      </p:to>
                                    </p:set>
                                    <p:animEffect transition="in" filter="fade">
                                      <p:cBhvr>
                                        <p:cTn id="18" dur="2000"/>
                                        <p:tgtEl>
                                          <p:spTgt spid="73734"/>
                                        </p:tgtEl>
                                      </p:cBhvr>
                                    </p:animEffect>
                                    <p:anim calcmode="lin" valueType="num">
                                      <p:cBhvr>
                                        <p:cTn id="19" dur="2000" fill="hold"/>
                                        <p:tgtEl>
                                          <p:spTgt spid="73734"/>
                                        </p:tgtEl>
                                        <p:attrNameLst>
                                          <p:attrName>ppt_x</p:attrName>
                                        </p:attrNameLst>
                                      </p:cBhvr>
                                      <p:tavLst>
                                        <p:tav tm="0">
                                          <p:val>
                                            <p:strVal val="#ppt_x"/>
                                          </p:val>
                                        </p:tav>
                                        <p:tav tm="100000">
                                          <p:val>
                                            <p:strVal val="#ppt_x"/>
                                          </p:val>
                                        </p:tav>
                                      </p:tavLst>
                                    </p:anim>
                                    <p:anim calcmode="lin" valueType="num">
                                      <p:cBhvr>
                                        <p:cTn id="20" dur="2000" fill="hold"/>
                                        <p:tgtEl>
                                          <p:spTgt spid="73734"/>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26" presetClass="entr" presetSubtype="0" fill="hold" nodeType="afterEffect">
                                  <p:stCondLst>
                                    <p:cond delay="500"/>
                                  </p:stCondLst>
                                  <p:childTnLst>
                                    <p:set>
                                      <p:cBhvr>
                                        <p:cTn id="23" dur="1" fill="hold">
                                          <p:stCondLst>
                                            <p:cond delay="0"/>
                                          </p:stCondLst>
                                        </p:cTn>
                                        <p:tgtEl>
                                          <p:spTgt spid="73735"/>
                                        </p:tgtEl>
                                        <p:attrNameLst>
                                          <p:attrName>style.visibility</p:attrName>
                                        </p:attrNameLst>
                                      </p:cBhvr>
                                      <p:to>
                                        <p:strVal val="visible"/>
                                      </p:to>
                                    </p:set>
                                    <p:animEffect transition="in" filter="wipe(down)">
                                      <p:cBhvr>
                                        <p:cTn id="24" dur="580">
                                          <p:stCondLst>
                                            <p:cond delay="0"/>
                                          </p:stCondLst>
                                        </p:cTn>
                                        <p:tgtEl>
                                          <p:spTgt spid="73735"/>
                                        </p:tgtEl>
                                      </p:cBhvr>
                                    </p:animEffect>
                                    <p:anim calcmode="lin" valueType="num">
                                      <p:cBhvr>
                                        <p:cTn id="25" dur="1822" tmFilter="0,0; 0.14,0.36; 0.43,0.73; 0.71,0.91; 1.0,1.0">
                                          <p:stCondLst>
                                            <p:cond delay="0"/>
                                          </p:stCondLst>
                                        </p:cTn>
                                        <p:tgtEl>
                                          <p:spTgt spid="73735"/>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73735"/>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73735"/>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73735"/>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73735"/>
                                        </p:tgtEl>
                                        <p:attrNameLst>
                                          <p:attrName>ppt_y</p:attrName>
                                        </p:attrNameLst>
                                      </p:cBhvr>
                                      <p:tavLst>
                                        <p:tav tm="0" fmla="#ppt_y-sin(pi*$)/81">
                                          <p:val>
                                            <p:fltVal val="0"/>
                                          </p:val>
                                        </p:tav>
                                        <p:tav tm="100000">
                                          <p:val>
                                            <p:fltVal val="1"/>
                                          </p:val>
                                        </p:tav>
                                      </p:tavLst>
                                    </p:anim>
                                    <p:animScale>
                                      <p:cBhvr>
                                        <p:cTn id="30" dur="26">
                                          <p:stCondLst>
                                            <p:cond delay="650"/>
                                          </p:stCondLst>
                                        </p:cTn>
                                        <p:tgtEl>
                                          <p:spTgt spid="73735"/>
                                        </p:tgtEl>
                                      </p:cBhvr>
                                      <p:to x="100000" y="60000"/>
                                    </p:animScale>
                                    <p:animScale>
                                      <p:cBhvr>
                                        <p:cTn id="31" dur="166" decel="50000">
                                          <p:stCondLst>
                                            <p:cond delay="676"/>
                                          </p:stCondLst>
                                        </p:cTn>
                                        <p:tgtEl>
                                          <p:spTgt spid="73735"/>
                                        </p:tgtEl>
                                      </p:cBhvr>
                                      <p:to x="100000" y="100000"/>
                                    </p:animScale>
                                    <p:animScale>
                                      <p:cBhvr>
                                        <p:cTn id="32" dur="26">
                                          <p:stCondLst>
                                            <p:cond delay="1312"/>
                                          </p:stCondLst>
                                        </p:cTn>
                                        <p:tgtEl>
                                          <p:spTgt spid="73735"/>
                                        </p:tgtEl>
                                      </p:cBhvr>
                                      <p:to x="100000" y="80000"/>
                                    </p:animScale>
                                    <p:animScale>
                                      <p:cBhvr>
                                        <p:cTn id="33" dur="166" decel="50000">
                                          <p:stCondLst>
                                            <p:cond delay="1338"/>
                                          </p:stCondLst>
                                        </p:cTn>
                                        <p:tgtEl>
                                          <p:spTgt spid="73735"/>
                                        </p:tgtEl>
                                      </p:cBhvr>
                                      <p:to x="100000" y="100000"/>
                                    </p:animScale>
                                    <p:animScale>
                                      <p:cBhvr>
                                        <p:cTn id="34" dur="26">
                                          <p:stCondLst>
                                            <p:cond delay="1642"/>
                                          </p:stCondLst>
                                        </p:cTn>
                                        <p:tgtEl>
                                          <p:spTgt spid="73735"/>
                                        </p:tgtEl>
                                      </p:cBhvr>
                                      <p:to x="100000" y="90000"/>
                                    </p:animScale>
                                    <p:animScale>
                                      <p:cBhvr>
                                        <p:cTn id="35" dur="166" decel="50000">
                                          <p:stCondLst>
                                            <p:cond delay="1668"/>
                                          </p:stCondLst>
                                        </p:cTn>
                                        <p:tgtEl>
                                          <p:spTgt spid="73735"/>
                                        </p:tgtEl>
                                      </p:cBhvr>
                                      <p:to x="100000" y="100000"/>
                                    </p:animScale>
                                    <p:animScale>
                                      <p:cBhvr>
                                        <p:cTn id="36" dur="26">
                                          <p:stCondLst>
                                            <p:cond delay="1808"/>
                                          </p:stCondLst>
                                        </p:cTn>
                                        <p:tgtEl>
                                          <p:spTgt spid="73735"/>
                                        </p:tgtEl>
                                      </p:cBhvr>
                                      <p:to x="100000" y="95000"/>
                                    </p:animScale>
                                    <p:animScale>
                                      <p:cBhvr>
                                        <p:cTn id="37" dur="166" decel="50000">
                                          <p:stCondLst>
                                            <p:cond delay="1834"/>
                                          </p:stCondLst>
                                        </p:cTn>
                                        <p:tgtEl>
                                          <p:spTgt spid="73735"/>
                                        </p:tgtEl>
                                      </p:cBhvr>
                                      <p:to x="100000" y="100000"/>
                                    </p:animScale>
                                  </p:childTnLst>
                                </p:cTn>
                              </p:par>
                            </p:childTnLst>
                          </p:cTn>
                        </p:par>
                        <p:par>
                          <p:cTn id="38" fill="hold">
                            <p:stCondLst>
                              <p:cond delay="9500"/>
                            </p:stCondLst>
                            <p:childTnLst>
                              <p:par>
                                <p:cTn id="39" presetID="23" presetClass="entr" presetSubtype="16" repeatCount="3000" fill="hold" nodeType="afterEffect">
                                  <p:stCondLst>
                                    <p:cond delay="500"/>
                                  </p:stCondLst>
                                  <p:childTnLst>
                                    <p:set>
                                      <p:cBhvr>
                                        <p:cTn id="40" dur="1" fill="hold">
                                          <p:stCondLst>
                                            <p:cond delay="0"/>
                                          </p:stCondLst>
                                        </p:cTn>
                                        <p:tgtEl>
                                          <p:spTgt spid="73736"/>
                                        </p:tgtEl>
                                        <p:attrNameLst>
                                          <p:attrName>style.visibility</p:attrName>
                                        </p:attrNameLst>
                                      </p:cBhvr>
                                      <p:to>
                                        <p:strVal val="visible"/>
                                      </p:to>
                                    </p:set>
                                    <p:anim calcmode="lin" valueType="num">
                                      <p:cBhvr>
                                        <p:cTn id="41" dur="1000" fill="hold"/>
                                        <p:tgtEl>
                                          <p:spTgt spid="73736"/>
                                        </p:tgtEl>
                                        <p:attrNameLst>
                                          <p:attrName>ppt_w</p:attrName>
                                        </p:attrNameLst>
                                      </p:cBhvr>
                                      <p:tavLst>
                                        <p:tav tm="0">
                                          <p:val>
                                            <p:fltVal val="0"/>
                                          </p:val>
                                        </p:tav>
                                        <p:tav tm="100000">
                                          <p:val>
                                            <p:strVal val="#ppt_w"/>
                                          </p:val>
                                        </p:tav>
                                      </p:tavLst>
                                    </p:anim>
                                    <p:anim calcmode="lin" valueType="num">
                                      <p:cBhvr>
                                        <p:cTn id="42" dur="1000" fill="hold"/>
                                        <p:tgtEl>
                                          <p:spTgt spid="7373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67545" y="277213"/>
            <a:ext cx="8112927" cy="924103"/>
          </a:xfrm>
          <a:prstGeom prst="rect">
            <a:avLst/>
          </a:prstGeom>
          <a:noFill/>
          <a:scene3d>
            <a:camera prst="perspectiveRelaxedModerately"/>
            <a:lightRig rig="contrasting" dir="t">
              <a:rot lat="0" lon="0" rev="4500000"/>
            </a:lightRig>
          </a:scene3d>
          <a:sp3d>
            <a:bevelT prst="angle"/>
          </a:sp3d>
        </p:spPr>
        <p:txBody>
          <a:bodyPr wrap="none">
            <a:prstTxWarp prst="textChevron">
              <a:avLst>
                <a:gd name="adj" fmla="val 0"/>
              </a:avLst>
            </a:prstTxWarp>
            <a:spAutoFit/>
            <a:sp3d extrusionH="57150" contourW="6350" prstMaterial="metal">
              <a:bevelT w="127000" h="31750" prst="angle"/>
              <a:contourClr>
                <a:schemeClr val="accent1">
                  <a:shade val="75000"/>
                </a:schemeClr>
              </a:contourClr>
            </a:sp3d>
          </a:bodyPr>
          <a:lstStyle/>
          <a:p>
            <a:pPr algn="ctr">
              <a:defRPr/>
            </a:pPr>
            <a:r>
              <a:rPr lang="es-ES" sz="32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rPr>
              <a:t> </a:t>
            </a:r>
            <a:r>
              <a:rPr lang="es-ES" sz="32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rPr>
              <a:t> </a:t>
            </a:r>
            <a:r>
              <a:rPr lang="es-ES" sz="3200"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outerShdw blurRad="38100" dist="38100" dir="2700000" algn="tl">
                    <a:srgbClr val="000000">
                      <a:alpha val="43137"/>
                    </a:srgbClr>
                  </a:outerShdw>
                  <a:reflection blurRad="6350" stA="60000" endA="900" endPos="58000" dir="5400000" sy="-100000" algn="bl" rotWithShape="0"/>
                </a:effectLst>
              </a:rPr>
              <a:t>Recordando </a:t>
            </a:r>
            <a:r>
              <a:rPr lang="es-ES" sz="3200"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outerShdw blurRad="38100" dist="38100" dir="2700000" algn="tl">
                    <a:srgbClr val="000000">
                      <a:alpha val="43137"/>
                    </a:srgbClr>
                  </a:outerShdw>
                  <a:reflection blurRad="6350" stA="60000" endA="900" endPos="58000" dir="5400000" sy="-100000" algn="bl" rotWithShape="0"/>
                </a:effectLst>
              </a:rPr>
              <a:t>Madrid de 1940 a </a:t>
            </a:r>
            <a:r>
              <a:rPr lang="es-ES" sz="3200"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outerShdw blurRad="38100" dist="38100" dir="2700000" algn="tl">
                    <a:srgbClr val="000000">
                      <a:alpha val="43137"/>
                    </a:srgbClr>
                  </a:outerShdw>
                  <a:reflection blurRad="6350" stA="60000" endA="900" endPos="58000" dir="5400000" sy="-100000" algn="bl" rotWithShape="0"/>
                </a:effectLst>
              </a:rPr>
              <a:t>1970  </a:t>
            </a:r>
            <a:endParaRPr lang="es-ES" sz="3200"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outerShdw blurRad="38100" dist="38100" dir="2700000" algn="tl">
                  <a:srgbClr val="000000">
                    <a:alpha val="43137"/>
                  </a:srgbClr>
                </a:outerShdw>
                <a:reflection blurRad="6350" stA="60000" endA="900" endPos="58000" dir="5400000" sy="-100000" algn="bl" rotWithShape="0"/>
              </a:effectLst>
            </a:endParaRPr>
          </a:p>
        </p:txBody>
      </p:sp>
      <p:sp>
        <p:nvSpPr>
          <p:cNvPr id="3" name="2 CuadroTexto"/>
          <p:cNvSpPr txBox="1"/>
          <p:nvPr/>
        </p:nvSpPr>
        <p:spPr>
          <a:xfrm>
            <a:off x="539750" y="1298575"/>
            <a:ext cx="8135938" cy="1784350"/>
          </a:xfrm>
          <a:prstGeom prst="rect">
            <a:avLst/>
          </a:prstGeom>
          <a:noFill/>
          <a:scene3d>
            <a:camera prst="orthographicFront"/>
            <a:lightRig rig="threePt" dir="t"/>
          </a:scene3d>
          <a:sp3d>
            <a:bevelT w="165100" prst="coolSlant"/>
          </a:sp3d>
        </p:spPr>
        <p:txBody>
          <a:bodyPr>
            <a:spAutoFit/>
            <a:sp3d/>
          </a:bodyPr>
          <a:lstStyle/>
          <a:p>
            <a:pPr>
              <a:defRPr/>
            </a:pPr>
            <a:r>
              <a:rPr lang="es-ES" sz="2200" i="1" dirty="0">
                <a:effectLst>
                  <a:glow rad="63500">
                    <a:srgbClr val="C00000">
                      <a:alpha val="40000"/>
                    </a:srgbClr>
                  </a:glow>
                  <a:outerShdw blurRad="38100" dist="38100" dir="2700000" algn="tl">
                    <a:srgbClr val="000000">
                      <a:alpha val="43137"/>
                    </a:srgbClr>
                  </a:outerShdw>
                </a:effectLst>
                <a:latin typeface="Lucida Bright" pitchFamily="18" charset="0"/>
              </a:rPr>
              <a:t>En esta ocasión hacemos un recorrido por Madrid a partir de los años cuarenta hasta los setenta. Esta presentación está realizada con material fotográfico de la época lo que se deduce que es material limpio sin ningún tipo de alteración o retoque.</a:t>
            </a:r>
          </a:p>
        </p:txBody>
      </p:sp>
      <p:sp>
        <p:nvSpPr>
          <p:cNvPr id="4" name="3 CuadroTexto"/>
          <p:cNvSpPr txBox="1"/>
          <p:nvPr/>
        </p:nvSpPr>
        <p:spPr>
          <a:xfrm>
            <a:off x="539552" y="3505572"/>
            <a:ext cx="8353425" cy="1785104"/>
          </a:xfrm>
          <a:prstGeom prst="rect">
            <a:avLst/>
          </a:prstGeom>
          <a:noFill/>
          <a:scene3d>
            <a:camera prst="orthographicFront"/>
            <a:lightRig rig="threePt" dir="t"/>
          </a:scene3d>
          <a:sp3d>
            <a:bevelT w="165100" prst="coolSlant"/>
          </a:sp3d>
        </p:spPr>
        <p:txBody>
          <a:bodyPr>
            <a:spAutoFit/>
            <a:sp3d/>
          </a:bodyPr>
          <a:lstStyle/>
          <a:p>
            <a:pPr>
              <a:defRPr/>
            </a:pPr>
            <a:r>
              <a:rPr lang="es-ES" sz="2200" i="1" dirty="0">
                <a:effectLst>
                  <a:glow rad="63500">
                    <a:srgbClr val="C00000">
                      <a:alpha val="40000"/>
                    </a:srgbClr>
                  </a:glow>
                  <a:outerShdw blurRad="38100" dist="38100" dir="2700000" algn="tl">
                    <a:srgbClr val="000000">
                      <a:alpha val="43137"/>
                    </a:srgbClr>
                  </a:outerShdw>
                </a:effectLst>
                <a:latin typeface="Lucida Bright" pitchFamily="18" charset="0"/>
              </a:rPr>
              <a:t>Madrid, al amanecer, es de Velázquez. De día es de Goya. La casa de los ricos, los jardines, los paseos, los edificios públicos y los bares elegantes son de Velázquez. El Rastro, los mercados, la Casa de Campo, los domingos, la Puerta del Sol, el Gran San Blas, el metro y las </a:t>
            </a:r>
            <a:r>
              <a:rPr lang="es-ES" sz="2200" i="1" dirty="0" smtClean="0">
                <a:effectLst>
                  <a:glow rad="63500">
                    <a:srgbClr val="C00000">
                      <a:alpha val="40000"/>
                    </a:srgbClr>
                  </a:glow>
                  <a:outerShdw blurRad="38100" dist="38100" dir="2700000" algn="tl">
                    <a:srgbClr val="000000">
                      <a:alpha val="43137"/>
                    </a:srgbClr>
                  </a:outerShdw>
                </a:effectLst>
                <a:latin typeface="Lucida Bright" pitchFamily="18" charset="0"/>
              </a:rPr>
              <a:t>tascas </a:t>
            </a:r>
            <a:r>
              <a:rPr lang="es-ES" sz="2200" i="1" dirty="0">
                <a:effectLst>
                  <a:glow rad="63500">
                    <a:srgbClr val="C00000">
                      <a:alpha val="40000"/>
                    </a:srgbClr>
                  </a:glow>
                  <a:outerShdw blurRad="38100" dist="38100" dir="2700000" algn="tl">
                    <a:srgbClr val="000000">
                      <a:alpha val="43137"/>
                    </a:srgbClr>
                  </a:outerShdw>
                </a:effectLst>
                <a:latin typeface="Lucida Bright" pitchFamily="18" charset="0"/>
              </a:rPr>
              <a:t>son de Goya.</a:t>
            </a:r>
          </a:p>
        </p:txBody>
      </p:sp>
    </p:spTree>
  </p:cSld>
  <p:clrMapOvr>
    <a:masterClrMapping/>
  </p:clrMapOvr>
  <mc:AlternateContent xmlns:mc="http://schemas.openxmlformats.org/markup-compatibility/2006">
    <mc:Choice xmlns:p14="http://schemas.microsoft.com/office/powerpoint/2010/main" Requires="p14">
      <p:transition spd="slow" p14:dur="3250" advTm="53000">
        <p14:vortex dir="r"/>
      </p:transition>
    </mc:Choice>
    <mc:Fallback>
      <p:transition spd="slow" advTm="5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24000"/>
                            </p:stCondLst>
                            <p:childTnLst>
                              <p:par>
                                <p:cTn id="17" presetID="40" presetClass="entr" presetSubtype="0" fill="hold" nodeType="afterEffect">
                                  <p:stCondLst>
                                    <p:cond delay="5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rusas mas guapas.jpg"/>
          <p:cNvPicPr>
            <a:picLocks noChangeAspect="1"/>
          </p:cNvPicPr>
          <p:nvPr/>
        </p:nvPicPr>
        <p:blipFill>
          <a:blip r:embed="rId3" cstate="print"/>
          <a:srcRect/>
          <a:stretch>
            <a:fillRect/>
          </a:stretch>
        </p:blipFill>
        <p:spPr bwMode="auto">
          <a:xfrm>
            <a:off x="2124075" y="0"/>
            <a:ext cx="49688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042988" cy="5715000"/>
          </a:xfrm>
          <a:prstGeom prst="rect">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1042988" y="0"/>
            <a:ext cx="1101725" cy="5715000"/>
          </a:xfrm>
          <a:prstGeom prst="rect">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7092950" y="0"/>
            <a:ext cx="1079500" cy="5715000"/>
          </a:xfrm>
          <a:prstGeom prst="rect">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8172450" y="0"/>
            <a:ext cx="971550" cy="5715000"/>
          </a:xfrm>
          <a:prstGeom prst="rect">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8143900" y="0"/>
            <a:ext cx="214314"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2124075" y="0"/>
            <a:ext cx="4968875" cy="5715000"/>
          </a:xfrm>
          <a:prstGeom prst="rect">
            <a:avLst/>
          </a:prstGeom>
          <a:solidFill>
            <a:schemeClr val="tx2">
              <a:lumMod val="75000"/>
              <a:alpha val="7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2124075" y="0"/>
            <a:ext cx="4968875" cy="5715000"/>
          </a:xfrm>
          <a:prstGeom prst="rect">
            <a:avLst/>
          </a:prstGeom>
          <a:solidFill>
            <a:schemeClr val="tx1">
              <a:lumMod val="8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2195513" y="4657725"/>
            <a:ext cx="4429418" cy="923330"/>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1941, el franquismo hizo este montaje</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sobre el actor Gary Cooper, el mensajito</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se puede leer.</a:t>
            </a:r>
          </a:p>
        </p:txBody>
      </p:sp>
    </p:spTree>
  </p:cSld>
  <p:clrMapOvr>
    <a:masterClrMapping/>
  </p:clrMapOvr>
  <mc:AlternateContent xmlns:mc="http://schemas.openxmlformats.org/markup-compatibility/2006">
    <mc:Choice xmlns:p14="http://schemas.microsoft.com/office/powerpoint/2010/main" Requires="p14">
      <p:transition spd="slow" p14:dur="3250" advTm="22000">
        <p14:vortex dir="d"/>
        <p:sndAc>
          <p:stSnd loop="1">
            <p:snd r:embed="rId2" name="Variadas.wav"/>
          </p:stSnd>
        </p:sndAc>
      </p:transition>
    </mc:Choice>
    <mc:Fallback>
      <p:transition spd="slow" advTm="22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4000"/>
                                        <p:tgtEl>
                                          <p:spTgt spid="12"/>
                                        </p:tgtEl>
                                      </p:cBhvr>
                                    </p:animEffect>
                                    <p:set>
                                      <p:cBhvr>
                                        <p:cTn id="7" dur="1" fill="hold">
                                          <p:stCondLst>
                                            <p:cond delay="3999"/>
                                          </p:stCondLst>
                                        </p:cTn>
                                        <p:tgtEl>
                                          <p:spTgt spid="12"/>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4000"/>
                                        <p:tgtEl>
                                          <p:spTgt spid="11"/>
                                        </p:tgtEl>
                                      </p:cBhvr>
                                    </p:animEffect>
                                    <p:set>
                                      <p:cBhvr>
                                        <p:cTn id="10" dur="1" fill="hold">
                                          <p:stCondLst>
                                            <p:cond delay="3999"/>
                                          </p:stCondLst>
                                        </p:cTn>
                                        <p:tgtEl>
                                          <p:spTgt spid="11"/>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fltVal val="0"/>
                                          </p:val>
                                        </p:tav>
                                        <p:tav tm="100000">
                                          <p:val>
                                            <p:strVal val="#ppt_w"/>
                                          </p:val>
                                        </p:tav>
                                      </p:tavLst>
                                    </p:anim>
                                    <p:anim calcmode="lin" valueType="num">
                                      <p:cBhvr>
                                        <p:cTn id="18" dur="4000" fill="hold"/>
                                        <p:tgtEl>
                                          <p:spTgt spid="4"/>
                                        </p:tgtEl>
                                        <p:attrNameLst>
                                          <p:attrName>ppt_h</p:attrName>
                                        </p:attrNameLst>
                                      </p:cBhvr>
                                      <p:tavLst>
                                        <p:tav tm="0">
                                          <p:val>
                                            <p:strVal val="#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3000"/>
                                        <p:tgtEl>
                                          <p:spTgt spid="4"/>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linds(horizontal)">
                                      <p:cBhvr>
                                        <p:cTn id="24" dur="4000"/>
                                        <p:tgtEl>
                                          <p:spTgt spid="8"/>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linds(horizontal)">
                                      <p:cBhvr>
                                        <p:cTn id="27" dur="4000"/>
                                        <p:tgtEl>
                                          <p:spTgt spid="5"/>
                                        </p:tgtEl>
                                      </p:cBhvr>
                                    </p:animEffect>
                                  </p:childTnLst>
                                </p:cTn>
                              </p:par>
                              <p:par>
                                <p:cTn id="28" presetID="4" presetClass="entr" presetSubtype="16"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ox(in)">
                                      <p:cBhvr>
                                        <p:cTn id="30" dur="4000"/>
                                        <p:tgtEl>
                                          <p:spTgt spid="7"/>
                                        </p:tgtEl>
                                      </p:cBhvr>
                                    </p:animEffect>
                                  </p:childTnLst>
                                </p:cTn>
                              </p:par>
                              <p:par>
                                <p:cTn id="31" presetID="4" presetClass="entr" presetSubtype="16"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ox(in)">
                                      <p:cBhvr>
                                        <p:cTn id="33" dur="4000"/>
                                        <p:tgtEl>
                                          <p:spTgt spid="6"/>
                                        </p:tgtEl>
                                      </p:cBhvr>
                                    </p:animEffect>
                                  </p:childTnLst>
                                </p:cTn>
                              </p:par>
                            </p:childTnLst>
                          </p:cTn>
                        </p:par>
                        <p:par>
                          <p:cTn id="34" fill="hold">
                            <p:stCondLst>
                              <p:cond delay="40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13"/>
                                        </p:tgtEl>
                                        <p:attrNameLst>
                                          <p:attrName>style.visibility</p:attrName>
                                        </p:attrNameLst>
                                      </p:cBhvr>
                                      <p:to>
                                        <p:strVal val="visible"/>
                                      </p:to>
                                    </p:set>
                                    <p:animEffect transition="in" filter="fade">
                                      <p:cBhvr>
                                        <p:cTn id="37" dur="1000"/>
                                        <p:tgtEl>
                                          <p:spTgt spid="13"/>
                                        </p:tgtEl>
                                      </p:cBhvr>
                                    </p:animEffect>
                                    <p:anim calcmode="lin" valueType="num">
                                      <p:cBhvr>
                                        <p:cTn id="38" dur="1000" fill="hold"/>
                                        <p:tgtEl>
                                          <p:spTgt spid="13"/>
                                        </p:tgtEl>
                                        <p:attrNameLst>
                                          <p:attrName>ppt_x</p:attrName>
                                        </p:attrNameLst>
                                      </p:cBhvr>
                                      <p:tavLst>
                                        <p:tav tm="0">
                                          <p:val>
                                            <p:strVal val="#ppt_x-.1"/>
                                          </p:val>
                                        </p:tav>
                                        <p:tav tm="100000">
                                          <p:val>
                                            <p:strVal val="#ppt_x"/>
                                          </p:val>
                                        </p:tav>
                                      </p:tavLst>
                                    </p:anim>
                                    <p:anim calcmode="lin" valueType="num">
                                      <p:cBhvr>
                                        <p:cTn id="39"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2" grpId="0" animBg="1"/>
      <p:bldP spid="11" grpId="0" animBg="1"/>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_steam_train_with_colours_enhanced_into_mostly_monochrome_but_with_colour_in_the_wheels.1920x1200.c21d078c.jpg"/>
          <p:cNvPicPr>
            <a:picLocks noChangeAspect="1"/>
          </p:cNvPicPr>
          <p:nvPr/>
        </p:nvPicPr>
        <p:blipFill>
          <a:blip r:embed="rId2" cstate="print"/>
          <a:srcRect/>
          <a:stretch>
            <a:fillRect/>
          </a:stretch>
        </p:blipFill>
        <p:spPr bwMode="auto">
          <a:xfrm>
            <a:off x="0" y="-166688"/>
            <a:ext cx="9144000" cy="6192838"/>
          </a:xfrm>
          <a:prstGeom prst="rect">
            <a:avLst/>
          </a:prstGeom>
          <a:noFill/>
          <a:ln w="9525">
            <a:noFill/>
            <a:miter lim="800000"/>
            <a:headEnd/>
            <a:tailEnd/>
          </a:ln>
        </p:spPr>
      </p:pic>
      <p:pic>
        <p:nvPicPr>
          <p:cNvPr id="6" name="5 Imagen" descr="a_steam_train_with_colours_enhanced_into_mostly_monochrome_but_with_colour_in_the_wheels.1920x1200.c21d078c.jpg"/>
          <p:cNvPicPr>
            <a:picLocks noChangeAspect="1"/>
          </p:cNvPicPr>
          <p:nvPr/>
        </p:nvPicPr>
        <p:blipFill>
          <a:blip r:embed="rId2" cstate="print"/>
          <a:srcRect/>
          <a:stretch>
            <a:fillRect/>
          </a:stretch>
        </p:blipFill>
        <p:spPr bwMode="auto">
          <a:xfrm>
            <a:off x="0" y="-166688"/>
            <a:ext cx="9144000" cy="6192838"/>
          </a:xfrm>
          <a:prstGeom prst="rect">
            <a:avLst/>
          </a:prstGeom>
          <a:noFill/>
          <a:ln w="9525">
            <a:noFill/>
            <a:miter lim="800000"/>
            <a:headEnd/>
            <a:tailEnd/>
          </a:ln>
        </p:spPr>
      </p:pic>
      <p:pic>
        <p:nvPicPr>
          <p:cNvPr id="7" name="6 Imagen" descr="a_steam_train_with_colours_enhanced_into_mostly_monochrome_but_with_colour_in_the_wheels.1920x1200.c21d078c.jpg"/>
          <p:cNvPicPr>
            <a:picLocks noChangeAspect="1"/>
          </p:cNvPicPr>
          <p:nvPr/>
        </p:nvPicPr>
        <p:blipFill>
          <a:blip r:embed="rId2" cstate="print"/>
          <a:srcRect/>
          <a:stretch>
            <a:fillRect/>
          </a:stretch>
        </p:blipFill>
        <p:spPr bwMode="auto">
          <a:xfrm>
            <a:off x="0" y="-166688"/>
            <a:ext cx="9144000" cy="6192838"/>
          </a:xfrm>
          <a:prstGeom prst="rect">
            <a:avLst/>
          </a:prstGeom>
          <a:noFill/>
          <a:ln w="9525">
            <a:noFill/>
            <a:miter lim="800000"/>
            <a:headEnd/>
            <a:tailEnd/>
          </a:ln>
        </p:spPr>
      </p:pic>
      <p:sp>
        <p:nvSpPr>
          <p:cNvPr id="5" name="4 CuadroTexto"/>
          <p:cNvSpPr txBox="1"/>
          <p:nvPr/>
        </p:nvSpPr>
        <p:spPr>
          <a:xfrm>
            <a:off x="1043608" y="5161756"/>
            <a:ext cx="7345188" cy="369887"/>
          </a:xfrm>
          <a:prstGeom prst="rect">
            <a:avLst/>
          </a:prstGeom>
          <a:noFill/>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Estación de Atocha, año 1947 una compañía de taxistas uniformados.</a:t>
            </a:r>
          </a:p>
        </p:txBody>
      </p:sp>
    </p:spTree>
  </p:cSld>
  <p:clrMapOvr>
    <a:masterClrMapping/>
  </p:clrMapOvr>
  <mc:AlternateContent xmlns:mc="http://schemas.openxmlformats.org/markup-compatibility/2006">
    <mc:Choice xmlns:p14="http://schemas.microsoft.com/office/powerpoint/2010/main" Requires="p14">
      <p:transition spd="slow" p14:dur="3250" advTm="15000">
        <p14:vortex/>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3000"/>
                                        <p:tgtEl>
                                          <p:spTgt spid="7"/>
                                        </p:tgtEl>
                                        <p:attrNameLst>
                                          <p:attrName>ppt_w</p:attrName>
                                        </p:attrNameLst>
                                      </p:cBhvr>
                                      <p:tavLst>
                                        <p:tav tm="0">
                                          <p:val>
                                            <p:strVal val="ppt_w"/>
                                          </p:val>
                                        </p:tav>
                                        <p:tav tm="100000">
                                          <p:val>
                                            <p:strVal val="2/3*ppt_w"/>
                                          </p:val>
                                        </p:tav>
                                      </p:tavLst>
                                    </p:anim>
                                    <p:anim calcmode="lin" valueType="num">
                                      <p:cBhvr>
                                        <p:cTn id="7" dur="3000"/>
                                        <p:tgtEl>
                                          <p:spTgt spid="7"/>
                                        </p:tgtEl>
                                        <p:attrNameLst>
                                          <p:attrName>ppt_h</p:attrName>
                                        </p:attrNameLst>
                                      </p:cBhvr>
                                      <p:tavLst>
                                        <p:tav tm="0">
                                          <p:val>
                                            <p:strVal val="ppt_h"/>
                                          </p:val>
                                        </p:tav>
                                        <p:tav tm="100000">
                                          <p:val>
                                            <p:strVal val="2/3*ppt_h"/>
                                          </p:val>
                                        </p:tav>
                                      </p:tavLst>
                                    </p:anim>
                                    <p:set>
                                      <p:cBhvr>
                                        <p:cTn id="8" dur="1" fill="hold">
                                          <p:stCondLst>
                                            <p:cond delay="2999"/>
                                          </p:stCondLst>
                                        </p:cTn>
                                        <p:tgtEl>
                                          <p:spTgt spid="7"/>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7"/>
                                        </p:tgtEl>
                                      </p:cBhvr>
                                    </p:animEffect>
                                    <p:set>
                                      <p:cBhvr>
                                        <p:cTn id="11" dur="1" fill="hold">
                                          <p:stCondLst>
                                            <p:cond delay="2999"/>
                                          </p:stCondLst>
                                        </p:cTn>
                                        <p:tgtEl>
                                          <p:spTgt spid="7"/>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4000"/>
                                        <p:tgtEl>
                                          <p:spTgt spid="6"/>
                                        </p:tgtEl>
                                        <p:attrNameLst>
                                          <p:attrName>ppt_w</p:attrName>
                                        </p:attrNameLst>
                                      </p:cBhvr>
                                      <p:tavLst>
                                        <p:tav tm="0">
                                          <p:val>
                                            <p:strVal val="ppt_w"/>
                                          </p:val>
                                        </p:tav>
                                        <p:tav tm="100000">
                                          <p:val>
                                            <p:strVal val="2/3*ppt_w"/>
                                          </p:val>
                                        </p:tav>
                                      </p:tavLst>
                                    </p:anim>
                                    <p:anim calcmode="lin" valueType="num">
                                      <p:cBhvr>
                                        <p:cTn id="14" dur="4000"/>
                                        <p:tgtEl>
                                          <p:spTgt spid="6"/>
                                        </p:tgtEl>
                                        <p:attrNameLst>
                                          <p:attrName>ppt_h</p:attrName>
                                        </p:attrNameLst>
                                      </p:cBhvr>
                                      <p:tavLst>
                                        <p:tav tm="0">
                                          <p:val>
                                            <p:strVal val="ppt_h"/>
                                          </p:val>
                                        </p:tav>
                                        <p:tav tm="100000">
                                          <p:val>
                                            <p:strVal val="2/3*ppt_h"/>
                                          </p:val>
                                        </p:tav>
                                      </p:tavLst>
                                    </p:anim>
                                    <p:set>
                                      <p:cBhvr>
                                        <p:cTn id="15" dur="1" fill="hold">
                                          <p:stCondLst>
                                            <p:cond delay="3999"/>
                                          </p:stCondLst>
                                        </p:cTn>
                                        <p:tgtEl>
                                          <p:spTgt spid="6"/>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4000"/>
                                        <p:tgtEl>
                                          <p:spTgt spid="6"/>
                                        </p:tgtEl>
                                      </p:cBhvr>
                                    </p:animEffect>
                                    <p:set>
                                      <p:cBhvr>
                                        <p:cTn id="18" dur="1" fill="hold">
                                          <p:stCondLst>
                                            <p:cond delay="3999"/>
                                          </p:stCondLst>
                                        </p:cTn>
                                        <p:tgtEl>
                                          <p:spTgt spid="6"/>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2/3*#ppt_w"/>
                                          </p:val>
                                        </p:tav>
                                        <p:tav tm="100000">
                                          <p:val>
                                            <p:strVal val="#ppt_w"/>
                                          </p:val>
                                        </p:tav>
                                      </p:tavLst>
                                    </p:anim>
                                    <p:anim calcmode="lin" valueType="num">
                                      <p:cBhvr>
                                        <p:cTn id="22" dur="4000" fill="hold"/>
                                        <p:tgtEl>
                                          <p:spTgt spid="4"/>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4 Marcador de contenido" descr="5787458138_072fcc8c0b_b.jpg"/>
          <p:cNvPicPr>
            <a:picLocks noGrp="1" noChangeAspect="1"/>
          </p:cNvPicPr>
          <p:nvPr>
            <p:ph idx="1"/>
          </p:nvPr>
        </p:nvPicPr>
        <p:blipFill>
          <a:blip r:embed="rId2" cstate="print"/>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flipH="1">
            <a:off x="10501322" y="6131742"/>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flipH="1" flipV="1">
            <a:off x="11312923" y="607217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redondeado"/>
          <p:cNvSpPr/>
          <p:nvPr/>
        </p:nvSpPr>
        <p:spPr>
          <a:xfrm flipH="1" flipV="1">
            <a:off x="10644230" y="357170"/>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redondeado"/>
          <p:cNvSpPr/>
          <p:nvPr/>
        </p:nvSpPr>
        <p:spPr>
          <a:xfrm>
            <a:off x="-1143040" y="4941108"/>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5" name="14 Imagen" descr="3843950330_e459fed50b_b.jpg"/>
          <p:cNvPicPr>
            <a:picLocks noChangeAspect="1"/>
          </p:cNvPicPr>
          <p:nvPr/>
        </p:nvPicPr>
        <p:blipFill>
          <a:blip r:embed="rId3" cstate="print"/>
          <a:srcRect/>
          <a:stretch>
            <a:fillRect/>
          </a:stretch>
        </p:blipFill>
        <p:spPr bwMode="auto">
          <a:xfrm>
            <a:off x="2124075" y="0"/>
            <a:ext cx="49688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8" name="17 Rectángulo"/>
          <p:cNvSpPr/>
          <p:nvPr/>
        </p:nvSpPr>
        <p:spPr>
          <a:xfrm>
            <a:off x="2124075" y="0"/>
            <a:ext cx="2447925" cy="2857500"/>
          </a:xfrm>
          <a:prstGeom prst="rect">
            <a:avLst/>
          </a:prstGeom>
          <a:solidFill>
            <a:schemeClr val="tx1">
              <a:lumMod val="85000"/>
              <a:alpha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a:off x="4572000" y="2857500"/>
            <a:ext cx="2520950" cy="2857500"/>
          </a:xfrm>
          <a:prstGeom prst="rect">
            <a:avLst/>
          </a:prstGeom>
          <a:solidFill>
            <a:schemeClr val="tx1">
              <a:lumMod val="85000"/>
              <a:alpha val="84706"/>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a:off x="2124075" y="2857500"/>
            <a:ext cx="2447925" cy="2857500"/>
          </a:xfrm>
          <a:prstGeom prst="rect">
            <a:avLst/>
          </a:prstGeom>
          <a:solidFill>
            <a:schemeClr val="tx1">
              <a:lumMod val="65000"/>
              <a:alpha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ectángulo"/>
          <p:cNvSpPr/>
          <p:nvPr/>
        </p:nvSpPr>
        <p:spPr>
          <a:xfrm>
            <a:off x="4572000" y="0"/>
            <a:ext cx="2520950" cy="2857500"/>
          </a:xfrm>
          <a:prstGeom prst="rect">
            <a:avLst/>
          </a:prstGeom>
          <a:solidFill>
            <a:schemeClr val="tx1">
              <a:lumMod val="65000"/>
              <a:alpha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Rectángulo"/>
          <p:cNvSpPr/>
          <p:nvPr/>
        </p:nvSpPr>
        <p:spPr>
          <a:xfrm>
            <a:off x="7092950" y="0"/>
            <a:ext cx="2051050" cy="5715000"/>
          </a:xfrm>
          <a:prstGeom prst="rect">
            <a:avLst/>
          </a:prstGeom>
          <a:gradFill flip="none" rotWithShape="1">
            <a:gsLst>
              <a:gs pos="0">
                <a:schemeClr val="tx1">
                  <a:lumMod val="65000"/>
                  <a:shade val="30000"/>
                  <a:satMod val="115000"/>
                </a:schemeClr>
              </a:gs>
              <a:gs pos="50000">
                <a:schemeClr val="tx1">
                  <a:lumMod val="65000"/>
                  <a:shade val="67500"/>
                  <a:satMod val="115000"/>
                </a:schemeClr>
              </a:gs>
              <a:gs pos="100000">
                <a:schemeClr val="tx1">
                  <a:lumMod val="6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Rectángulo"/>
          <p:cNvSpPr/>
          <p:nvPr/>
        </p:nvSpPr>
        <p:spPr>
          <a:xfrm>
            <a:off x="0" y="0"/>
            <a:ext cx="2124075" cy="5715000"/>
          </a:xfrm>
          <a:prstGeom prst="rect">
            <a:avLst/>
          </a:prstGeom>
          <a:gradFill flip="none" rotWithShape="1">
            <a:gsLst>
              <a:gs pos="0">
                <a:schemeClr val="tx1">
                  <a:lumMod val="65000"/>
                  <a:shade val="30000"/>
                  <a:satMod val="115000"/>
                </a:schemeClr>
              </a:gs>
              <a:gs pos="50000">
                <a:schemeClr val="tx1">
                  <a:lumMod val="65000"/>
                  <a:shade val="67500"/>
                  <a:satMod val="115000"/>
                </a:schemeClr>
              </a:gs>
              <a:gs pos="100000">
                <a:schemeClr val="tx1">
                  <a:lumMod val="6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CuadroTexto"/>
          <p:cNvSpPr txBox="1"/>
          <p:nvPr/>
        </p:nvSpPr>
        <p:spPr>
          <a:xfrm>
            <a:off x="2195513" y="4873625"/>
            <a:ext cx="4416594" cy="646331"/>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aquella época, los mozos de carga de</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la estación parecían mas bien mulas.</a:t>
            </a:r>
          </a:p>
        </p:txBody>
      </p:sp>
    </p:spTree>
  </p:cSld>
  <p:clrMapOvr>
    <a:masterClrMapping/>
  </p:clrMapOvr>
  <mc:AlternateContent xmlns:mc="http://schemas.openxmlformats.org/markup-compatibility/2006">
    <mc:Choice xmlns:p14="http://schemas.microsoft.com/office/powerpoint/2010/main" Requires="p14">
      <p:transition spd="slow" p14:dur="3250" advTm="15000">
        <p14:vortex dir="u"/>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18"/>
                                        </p:tgtEl>
                                      </p:cBhvr>
                                    </p:animEffect>
                                    <p:set>
                                      <p:cBhvr>
                                        <p:cTn id="7" dur="1" fill="hold">
                                          <p:stCondLst>
                                            <p:cond delay="2999"/>
                                          </p:stCondLst>
                                        </p:cTn>
                                        <p:tgtEl>
                                          <p:spTgt spid="18"/>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19"/>
                                        </p:tgtEl>
                                      </p:cBhvr>
                                    </p:animEffect>
                                    <p:set>
                                      <p:cBhvr>
                                        <p:cTn id="10" dur="1" fill="hold">
                                          <p:stCondLst>
                                            <p:cond delay="2999"/>
                                          </p:stCondLst>
                                        </p:cTn>
                                        <p:tgtEl>
                                          <p:spTgt spid="19"/>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20"/>
                                        </p:tgtEl>
                                      </p:cBhvr>
                                    </p:animEffect>
                                    <p:set>
                                      <p:cBhvr>
                                        <p:cTn id="13" dur="1" fill="hold">
                                          <p:stCondLst>
                                            <p:cond delay="2999"/>
                                          </p:stCondLst>
                                        </p:cTn>
                                        <p:tgtEl>
                                          <p:spTgt spid="20"/>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3000"/>
                                        <p:tgtEl>
                                          <p:spTgt spid="21"/>
                                        </p:tgtEl>
                                      </p:cBhvr>
                                    </p:animEffect>
                                    <p:set>
                                      <p:cBhvr>
                                        <p:cTn id="16" dur="1" fill="hold">
                                          <p:stCondLst>
                                            <p:cond delay="2999"/>
                                          </p:stCondLst>
                                        </p:cTn>
                                        <p:tgtEl>
                                          <p:spTgt spid="21"/>
                                        </p:tgtEl>
                                        <p:attrNameLst>
                                          <p:attrName>style.visibility</p:attrName>
                                        </p:attrNameLst>
                                      </p:cBhvr>
                                      <p:to>
                                        <p:strVal val="hidden"/>
                                      </p:to>
                                    </p:set>
                                  </p:childTnLst>
                                </p:cTn>
                              </p:par>
                              <p:par>
                                <p:cTn id="17" presetID="3" presetClass="entr" presetSubtype="5"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blinds(vertical)">
                                      <p:cBhvr>
                                        <p:cTn id="19" dur="4000"/>
                                        <p:tgtEl>
                                          <p:spTgt spid="15"/>
                                        </p:tgtEl>
                                      </p:cBhvr>
                                    </p:animEffect>
                                  </p:childTnLst>
                                </p:cTn>
                              </p:par>
                              <p:par>
                                <p:cTn id="20" presetID="23" presetClass="entr" presetSubtype="272"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p:cTn id="22" dur="4000" fill="hold"/>
                                        <p:tgtEl>
                                          <p:spTgt spid="15"/>
                                        </p:tgtEl>
                                        <p:attrNameLst>
                                          <p:attrName>ppt_w</p:attrName>
                                        </p:attrNameLst>
                                      </p:cBhvr>
                                      <p:tavLst>
                                        <p:tav tm="0">
                                          <p:val>
                                            <p:strVal val="2/3*#ppt_w"/>
                                          </p:val>
                                        </p:tav>
                                        <p:tav tm="100000">
                                          <p:val>
                                            <p:strVal val="#ppt_w"/>
                                          </p:val>
                                        </p:tav>
                                      </p:tavLst>
                                    </p:anim>
                                    <p:anim calcmode="lin" valueType="num">
                                      <p:cBhvr>
                                        <p:cTn id="23" dur="4000" fill="hold"/>
                                        <p:tgtEl>
                                          <p:spTgt spid="15"/>
                                        </p:tgtEl>
                                        <p:attrNameLst>
                                          <p:attrName>ppt_h</p:attrName>
                                        </p:attrNameLst>
                                      </p:cBhvr>
                                      <p:tavLst>
                                        <p:tav tm="0">
                                          <p:val>
                                            <p:strVal val="2/3*#ppt_h"/>
                                          </p:val>
                                        </p:tav>
                                        <p:tav tm="100000">
                                          <p:val>
                                            <p:strVal val="#ppt_h"/>
                                          </p:val>
                                        </p:tav>
                                      </p:tavLst>
                                    </p:anim>
                                  </p:childTnLst>
                                </p:cTn>
                              </p:par>
                              <p:par>
                                <p:cTn id="24" presetID="7" presetClass="entr" presetSubtype="1"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 calcmode="lin" valueType="num">
                                      <p:cBhvr additive="base">
                                        <p:cTn id="26" dur="4000" fill="hold"/>
                                        <p:tgtEl>
                                          <p:spTgt spid="23"/>
                                        </p:tgtEl>
                                        <p:attrNameLst>
                                          <p:attrName>ppt_x</p:attrName>
                                        </p:attrNameLst>
                                      </p:cBhvr>
                                      <p:tavLst>
                                        <p:tav tm="0">
                                          <p:val>
                                            <p:strVal val="#ppt_x"/>
                                          </p:val>
                                        </p:tav>
                                        <p:tav tm="100000">
                                          <p:val>
                                            <p:strVal val="#ppt_x"/>
                                          </p:val>
                                        </p:tav>
                                      </p:tavLst>
                                    </p:anim>
                                    <p:anim calcmode="lin" valueType="num">
                                      <p:cBhvr additive="base">
                                        <p:cTn id="27" dur="4000" fill="hold"/>
                                        <p:tgtEl>
                                          <p:spTgt spid="23"/>
                                        </p:tgtEl>
                                        <p:attrNameLst>
                                          <p:attrName>ppt_y</p:attrName>
                                        </p:attrNameLst>
                                      </p:cBhvr>
                                      <p:tavLst>
                                        <p:tav tm="0">
                                          <p:val>
                                            <p:strVal val="0-#ppt_h/2"/>
                                          </p:val>
                                        </p:tav>
                                        <p:tav tm="100000">
                                          <p:val>
                                            <p:strVal val="#ppt_y"/>
                                          </p:val>
                                        </p:tav>
                                      </p:tavLst>
                                    </p:anim>
                                  </p:childTnLst>
                                </p:cTn>
                              </p:par>
                              <p:par>
                                <p:cTn id="28" presetID="7" presetClass="entr" presetSubtype="1" fill="hold" grpId="0" nodeType="with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additive="base">
                                        <p:cTn id="30" dur="4000" fill="hold"/>
                                        <p:tgtEl>
                                          <p:spTgt spid="24"/>
                                        </p:tgtEl>
                                        <p:attrNameLst>
                                          <p:attrName>ppt_x</p:attrName>
                                        </p:attrNameLst>
                                      </p:cBhvr>
                                      <p:tavLst>
                                        <p:tav tm="0">
                                          <p:val>
                                            <p:strVal val="#ppt_x"/>
                                          </p:val>
                                        </p:tav>
                                        <p:tav tm="100000">
                                          <p:val>
                                            <p:strVal val="#ppt_x"/>
                                          </p:val>
                                        </p:tav>
                                      </p:tavLst>
                                    </p:anim>
                                    <p:anim calcmode="lin" valueType="num">
                                      <p:cBhvr additive="base">
                                        <p:cTn id="31" dur="4000" fill="hold"/>
                                        <p:tgtEl>
                                          <p:spTgt spid="24"/>
                                        </p:tgtEl>
                                        <p:attrNameLst>
                                          <p:attrName>ppt_y</p:attrName>
                                        </p:attrNameLst>
                                      </p:cBhvr>
                                      <p:tavLst>
                                        <p:tav tm="0">
                                          <p:val>
                                            <p:strVal val="0-#ppt_h/2"/>
                                          </p:val>
                                        </p:tav>
                                        <p:tav tm="100000">
                                          <p:val>
                                            <p:strVal val="#ppt_y"/>
                                          </p:val>
                                        </p:tav>
                                      </p:tavLst>
                                    </p:anim>
                                  </p:childTnLst>
                                </p:cTn>
                              </p:par>
                            </p:childTnLst>
                          </p:cTn>
                        </p:par>
                        <p:par>
                          <p:cTn id="32" fill="hold">
                            <p:stCondLst>
                              <p:cond delay="4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26"/>
                                        </p:tgtEl>
                                        <p:attrNameLst>
                                          <p:attrName>style.visibility</p:attrName>
                                        </p:attrNameLst>
                                      </p:cBhvr>
                                      <p:to>
                                        <p:strVal val="visible"/>
                                      </p:to>
                                    </p:set>
                                    <p:animEffect transition="in" filter="fade">
                                      <p:cBhvr>
                                        <p:cTn id="35" dur="1000"/>
                                        <p:tgtEl>
                                          <p:spTgt spid="26"/>
                                        </p:tgtEl>
                                      </p:cBhvr>
                                    </p:animEffect>
                                    <p:anim calcmode="lin" valueType="num">
                                      <p:cBhvr>
                                        <p:cTn id="36" dur="1000" fill="hold"/>
                                        <p:tgtEl>
                                          <p:spTgt spid="26"/>
                                        </p:tgtEl>
                                        <p:attrNameLst>
                                          <p:attrName>ppt_x</p:attrName>
                                        </p:attrNameLst>
                                      </p:cBhvr>
                                      <p:tavLst>
                                        <p:tav tm="0">
                                          <p:val>
                                            <p:strVal val="#ppt_x-.1"/>
                                          </p:val>
                                        </p:tav>
                                        <p:tav tm="100000">
                                          <p:val>
                                            <p:strVal val="#ppt_x"/>
                                          </p:val>
                                        </p:tav>
                                      </p:tavLst>
                                    </p:anim>
                                    <p:anim calcmode="lin" valueType="num">
                                      <p:cBhvr>
                                        <p:cTn id="37" dur="10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tografias-manipuladas-de-animales-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tx1">
              <a:lumMod val="65000"/>
              <a:alpha val="6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tx2">
              <a:lumMod val="75000"/>
              <a:alpha val="62745"/>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1547813" y="4945063"/>
            <a:ext cx="5301451" cy="646331"/>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Se trata del regreso de las vacaciones del verano</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del mismo año de 1947, era la Estación del Norte.</a:t>
            </a:r>
          </a:p>
        </p:txBody>
      </p:sp>
    </p:spTree>
  </p:cSld>
  <p:clrMapOvr>
    <a:masterClrMapping/>
  </p:clrMapOvr>
  <mc:AlternateContent xmlns:mc="http://schemas.openxmlformats.org/markup-compatibility/2006">
    <mc:Choice xmlns:p14="http://schemas.microsoft.com/office/powerpoint/2010/main" Requires="p14">
      <p:transition spd="slow" p14:dur="3250" advTm="16000">
        <p14:vortex dir="r"/>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4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fltVal val="0"/>
                                          </p:val>
                                        </p:tav>
                                        <p:tav tm="100000">
                                          <p:val>
                                            <p:strVal val="#ppt_w"/>
                                          </p:val>
                                        </p:tav>
                                      </p:tavLst>
                                    </p:anim>
                                    <p:anim calcmode="lin" valueType="num">
                                      <p:cBhvr>
                                        <p:cTn id="17" dur="4000" fill="hold"/>
                                        <p:tgtEl>
                                          <p:spTgt spid="4"/>
                                        </p:tgtEl>
                                        <p:attrNameLst>
                                          <p:attrName>ppt_h</p:attrName>
                                        </p:attrNameLst>
                                      </p:cBhvr>
                                      <p:tavLst>
                                        <p:tav tm="0">
                                          <p:val>
                                            <p:fltVal val="0"/>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1"/>
                                          </p:val>
                                        </p:tav>
                                        <p:tav tm="100000">
                                          <p:val>
                                            <p:strVal val="#ppt_x"/>
                                          </p:val>
                                        </p:tav>
                                      </p:tavLst>
                                    </p:anim>
                                    <p:anim calcmode="lin" valueType="num">
                                      <p:cBhvr>
                                        <p:cTn id="2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7153431.jpg"/>
          <p:cNvPicPr>
            <a:picLocks noChangeAspect="1"/>
          </p:cNvPicPr>
          <p:nvPr/>
        </p:nvPicPr>
        <p:blipFill>
          <a:blip r:embed="rId2" cstate="print"/>
          <a:srcRect/>
          <a:stretch>
            <a:fillRect/>
          </a:stretch>
        </p:blipFill>
        <p:spPr bwMode="auto">
          <a:xfrm>
            <a:off x="2124075" y="0"/>
            <a:ext cx="49688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042988" cy="5715000"/>
          </a:xfrm>
          <a:prstGeom prst="rect">
            <a:avLst/>
          </a:prstGeom>
          <a:gradFill flip="none" rotWithShape="1">
            <a:gsLst>
              <a:gs pos="0">
                <a:schemeClr val="tx1">
                  <a:lumMod val="95000"/>
                  <a:shade val="30000"/>
                  <a:satMod val="115000"/>
                </a:schemeClr>
              </a:gs>
              <a:gs pos="50000">
                <a:schemeClr val="tx1">
                  <a:lumMod val="95000"/>
                  <a:shade val="67500"/>
                  <a:satMod val="115000"/>
                </a:schemeClr>
              </a:gs>
              <a:gs pos="100000">
                <a:schemeClr val="tx1">
                  <a:lumMod val="9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1042988" y="0"/>
            <a:ext cx="1073150" cy="5715000"/>
          </a:xfrm>
          <a:prstGeom prst="rect">
            <a:avLst/>
          </a:prstGeom>
          <a:gradFill flip="none" rotWithShape="1">
            <a:gsLst>
              <a:gs pos="0">
                <a:schemeClr val="tx1">
                  <a:lumMod val="95000"/>
                  <a:shade val="30000"/>
                  <a:satMod val="115000"/>
                </a:schemeClr>
              </a:gs>
              <a:gs pos="50000">
                <a:schemeClr val="tx1">
                  <a:lumMod val="95000"/>
                  <a:shade val="67500"/>
                  <a:satMod val="115000"/>
                </a:schemeClr>
              </a:gs>
              <a:gs pos="100000">
                <a:schemeClr val="tx1">
                  <a:lumMod val="9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7092950" y="0"/>
            <a:ext cx="1008063" cy="5715000"/>
          </a:xfrm>
          <a:prstGeom prst="rect">
            <a:avLst/>
          </a:prstGeom>
          <a:gradFill flip="none" rotWithShape="1">
            <a:gsLst>
              <a:gs pos="0">
                <a:schemeClr val="tx1">
                  <a:lumMod val="95000"/>
                  <a:shade val="30000"/>
                  <a:satMod val="115000"/>
                </a:schemeClr>
              </a:gs>
              <a:gs pos="50000">
                <a:schemeClr val="tx1">
                  <a:lumMod val="95000"/>
                  <a:shade val="67500"/>
                  <a:satMod val="115000"/>
                </a:schemeClr>
              </a:gs>
              <a:gs pos="100000">
                <a:schemeClr val="tx1">
                  <a:lumMod val="9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8101013" y="0"/>
            <a:ext cx="1042987" cy="5715000"/>
          </a:xfrm>
          <a:prstGeom prst="rect">
            <a:avLst/>
          </a:prstGeom>
          <a:gradFill flip="none" rotWithShape="1">
            <a:gsLst>
              <a:gs pos="0">
                <a:schemeClr val="tx1">
                  <a:lumMod val="95000"/>
                  <a:shade val="30000"/>
                  <a:satMod val="115000"/>
                </a:schemeClr>
              </a:gs>
              <a:gs pos="50000">
                <a:schemeClr val="tx1">
                  <a:lumMod val="95000"/>
                  <a:shade val="67500"/>
                  <a:satMod val="115000"/>
                </a:schemeClr>
              </a:gs>
              <a:gs pos="100000">
                <a:schemeClr val="tx1">
                  <a:lumMod val="9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124075" y="0"/>
            <a:ext cx="4968875" cy="5715000"/>
          </a:xfrm>
          <a:prstGeom prst="rect">
            <a:avLst/>
          </a:prstGeom>
          <a:solidFill>
            <a:schemeClr val="bg1">
              <a:lumMod val="50000"/>
              <a:lumOff val="5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2124075" y="0"/>
            <a:ext cx="4968875" cy="5715000"/>
          </a:xfrm>
          <a:prstGeom prst="rect">
            <a:avLst/>
          </a:prstGeom>
          <a:solidFill>
            <a:schemeClr val="tx1">
              <a:lumMod val="8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2411413" y="4945063"/>
            <a:ext cx="4173002"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Los duques de Alba en 1947, entonces</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duques de </a:t>
            </a:r>
            <a:r>
              <a:rPr lang="es-ES" i="1" dirty="0" err="1">
                <a:effectLst>
                  <a:glow rad="101600">
                    <a:schemeClr val="accent2">
                      <a:satMod val="175000"/>
                      <a:alpha val="40000"/>
                    </a:schemeClr>
                  </a:glow>
                  <a:outerShdw blurRad="38100" dist="38100" dir="2700000" algn="tl">
                    <a:srgbClr val="000000">
                      <a:alpha val="43137"/>
                    </a:srgbClr>
                  </a:outerShdw>
                </a:effectLst>
              </a:rPr>
              <a:t>Montoro</a:t>
            </a:r>
            <a:r>
              <a:rPr lang="es-ES" i="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3250" advTm="14000">
        <p14:glitter dir="u" pattern="hexagon"/>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3000"/>
                                        <p:tgtEl>
                                          <p:spTgt spid="5"/>
                                        </p:tgtEl>
                                      </p:cBhvr>
                                    </p:animEffect>
                                  </p:childTnLst>
                                </p:cTn>
                              </p:par>
                              <p:par>
                                <p:cTn id="8" presetID="3" presetClass="entr" presetSubtype="5"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vertical)">
                                      <p:cBhvr>
                                        <p:cTn id="10" dur="3000"/>
                                        <p:tgtEl>
                                          <p:spTgt spid="8"/>
                                        </p:tgtEl>
                                      </p:cBhvr>
                                    </p:animEffect>
                                  </p:childTnLst>
                                </p:cTn>
                              </p:par>
                              <p:par>
                                <p:cTn id="11" presetID="7"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ppt_x"/>
                                          </p:val>
                                        </p:tav>
                                        <p:tav tm="100000">
                                          <p:val>
                                            <p:strVal val="#ppt_x"/>
                                          </p:val>
                                        </p:tav>
                                      </p:tavLst>
                                    </p:anim>
                                    <p:anim calcmode="lin" valueType="num">
                                      <p:cBhvr additive="base">
                                        <p:cTn id="14" dur="3000" fill="hold"/>
                                        <p:tgtEl>
                                          <p:spTgt spid="6"/>
                                        </p:tgtEl>
                                        <p:attrNameLst>
                                          <p:attrName>ppt_y</p:attrName>
                                        </p:attrNameLst>
                                      </p:cBhvr>
                                      <p:tavLst>
                                        <p:tav tm="0">
                                          <p:val>
                                            <p:strVal val="1+#ppt_h/2"/>
                                          </p:val>
                                        </p:tav>
                                        <p:tav tm="100000">
                                          <p:val>
                                            <p:strVal val="#ppt_y"/>
                                          </p:val>
                                        </p:tav>
                                      </p:tavLst>
                                    </p:anim>
                                  </p:childTnLst>
                                </p:cTn>
                              </p:par>
                              <p:par>
                                <p:cTn id="15" presetID="7" presetClass="entr" presetSubtype="1"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ppt_x"/>
                                          </p:val>
                                        </p:tav>
                                        <p:tav tm="100000">
                                          <p:val>
                                            <p:strVal val="#ppt_x"/>
                                          </p:val>
                                        </p:tav>
                                      </p:tavLst>
                                    </p:anim>
                                    <p:anim calcmode="lin" valueType="num">
                                      <p:cBhvr additive="base">
                                        <p:cTn id="18" dur="3000" fill="hold"/>
                                        <p:tgtEl>
                                          <p:spTgt spid="7"/>
                                        </p:tgtEl>
                                        <p:attrNameLst>
                                          <p:attrName>ppt_y</p:attrName>
                                        </p:attrNameLst>
                                      </p:cBhvr>
                                      <p:tavLst>
                                        <p:tav tm="0">
                                          <p:val>
                                            <p:strVal val="0-#ppt_h/2"/>
                                          </p:val>
                                        </p:tav>
                                        <p:tav tm="100000">
                                          <p:val>
                                            <p:strVal val="#ppt_y"/>
                                          </p:val>
                                        </p:tav>
                                      </p:tavLst>
                                    </p:anim>
                                  </p:childTnLst>
                                </p:cTn>
                              </p:par>
                              <p:par>
                                <p:cTn id="19" presetID="6" presetClass="exit" presetSubtype="32" fill="hold" nodeType="withEffect">
                                  <p:stCondLst>
                                    <p:cond delay="0"/>
                                  </p:stCondLst>
                                  <p:childTnLst>
                                    <p:animEffect transition="out" filter="circle(out)">
                                      <p:cBhvr>
                                        <p:cTn id="20" dur="4000"/>
                                        <p:tgtEl>
                                          <p:spTgt spid="9"/>
                                        </p:tgtEl>
                                      </p:cBhvr>
                                    </p:animEffect>
                                    <p:set>
                                      <p:cBhvr>
                                        <p:cTn id="21" dur="1" fill="hold">
                                          <p:stCondLst>
                                            <p:cond delay="3999"/>
                                          </p:stCondLst>
                                        </p:cTn>
                                        <p:tgtEl>
                                          <p:spTgt spid="9"/>
                                        </p:tgtEl>
                                        <p:attrNameLst>
                                          <p:attrName>style.visibility</p:attrName>
                                        </p:attrNameLst>
                                      </p:cBhvr>
                                      <p:to>
                                        <p:strVal val="hidden"/>
                                      </p:to>
                                    </p:set>
                                  </p:childTnLst>
                                </p:cTn>
                              </p:par>
                              <p:par>
                                <p:cTn id="22" presetID="6" presetClass="exit" presetSubtype="16" fill="hold" grpId="0" nodeType="withEffect">
                                  <p:stCondLst>
                                    <p:cond delay="0"/>
                                  </p:stCondLst>
                                  <p:childTnLst>
                                    <p:animEffect transition="out" filter="circle(in)">
                                      <p:cBhvr>
                                        <p:cTn id="23" dur="4000"/>
                                        <p:tgtEl>
                                          <p:spTgt spid="11"/>
                                        </p:tgtEl>
                                      </p:cBhvr>
                                    </p:animEffect>
                                    <p:set>
                                      <p:cBhvr>
                                        <p:cTn id="24" dur="1" fill="hold">
                                          <p:stCondLst>
                                            <p:cond delay="3999"/>
                                          </p:stCondLst>
                                        </p:cTn>
                                        <p:tgtEl>
                                          <p:spTgt spid="11"/>
                                        </p:tgtEl>
                                        <p:attrNameLst>
                                          <p:attrName>style.visibility</p:attrName>
                                        </p:attrNameLst>
                                      </p:cBhvr>
                                      <p:to>
                                        <p:strVal val="hidden"/>
                                      </p:to>
                                    </p:set>
                                  </p:childTnLst>
                                </p:cTn>
                              </p:par>
                              <p:par>
                                <p:cTn id="25" presetID="8" presetClass="entr" presetSubtype="32"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diamond(out)">
                                      <p:cBhvr>
                                        <p:cTn id="27" dur="4000"/>
                                        <p:tgtEl>
                                          <p:spTgt spid="4"/>
                                        </p:tgtEl>
                                      </p:cBhvr>
                                    </p:animEffect>
                                  </p:childTnLst>
                                </p:cTn>
                              </p:par>
                              <p:par>
                                <p:cTn id="28" presetID="17" presetClass="entr" presetSubtype="1"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4000" fill="hold"/>
                                        <p:tgtEl>
                                          <p:spTgt spid="4"/>
                                        </p:tgtEl>
                                        <p:attrNameLst>
                                          <p:attrName>ppt_x</p:attrName>
                                        </p:attrNameLst>
                                      </p:cBhvr>
                                      <p:tavLst>
                                        <p:tav tm="0">
                                          <p:val>
                                            <p:strVal val="#ppt_x"/>
                                          </p:val>
                                        </p:tav>
                                        <p:tav tm="100000">
                                          <p:val>
                                            <p:strVal val="#ppt_x"/>
                                          </p:val>
                                        </p:tav>
                                      </p:tavLst>
                                    </p:anim>
                                    <p:anim calcmode="lin" valueType="num">
                                      <p:cBhvr>
                                        <p:cTn id="31" dur="4000" fill="hold"/>
                                        <p:tgtEl>
                                          <p:spTgt spid="4"/>
                                        </p:tgtEl>
                                        <p:attrNameLst>
                                          <p:attrName>ppt_y</p:attrName>
                                        </p:attrNameLst>
                                      </p:cBhvr>
                                      <p:tavLst>
                                        <p:tav tm="0">
                                          <p:val>
                                            <p:strVal val="#ppt_y-#ppt_h/2"/>
                                          </p:val>
                                        </p:tav>
                                        <p:tav tm="100000">
                                          <p:val>
                                            <p:strVal val="#ppt_y"/>
                                          </p:val>
                                        </p:tav>
                                      </p:tavLst>
                                    </p:anim>
                                    <p:anim calcmode="lin" valueType="num">
                                      <p:cBhvr>
                                        <p:cTn id="32" dur="4000" fill="hold"/>
                                        <p:tgtEl>
                                          <p:spTgt spid="4"/>
                                        </p:tgtEl>
                                        <p:attrNameLst>
                                          <p:attrName>ppt_w</p:attrName>
                                        </p:attrNameLst>
                                      </p:cBhvr>
                                      <p:tavLst>
                                        <p:tav tm="0">
                                          <p:val>
                                            <p:strVal val="#ppt_w"/>
                                          </p:val>
                                        </p:tav>
                                        <p:tav tm="100000">
                                          <p:val>
                                            <p:strVal val="#ppt_w"/>
                                          </p:val>
                                        </p:tav>
                                      </p:tavLst>
                                    </p:anim>
                                    <p:anim calcmode="lin" valueType="num">
                                      <p:cBhvr>
                                        <p:cTn id="33" dur="4000" fill="hold"/>
                                        <p:tgtEl>
                                          <p:spTgt spid="4"/>
                                        </p:tgtEl>
                                        <p:attrNameLst>
                                          <p:attrName>ppt_h</p:attrName>
                                        </p:attrNameLst>
                                      </p:cBhvr>
                                      <p:tavLst>
                                        <p:tav tm="0">
                                          <p:val>
                                            <p:fltVal val="0"/>
                                          </p:val>
                                        </p:tav>
                                        <p:tav tm="100000">
                                          <p:val>
                                            <p:strVal val="#ppt_h"/>
                                          </p:val>
                                        </p:tav>
                                      </p:tavLst>
                                    </p:anim>
                                  </p:childTnLst>
                                </p:cTn>
                              </p:par>
                              <p:par>
                                <p:cTn id="34" presetID="3" presetClass="entr" presetSubtype="5" fill="hold"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blinds(vertical)">
                                      <p:cBhvr>
                                        <p:cTn id="36" dur="4000"/>
                                        <p:tgtEl>
                                          <p:spTgt spid="4"/>
                                        </p:tgtEl>
                                      </p:cBhvr>
                                    </p:animEffect>
                                  </p:childTnLst>
                                </p:cTn>
                              </p:par>
                            </p:childTnLst>
                          </p:cTn>
                        </p:par>
                        <p:par>
                          <p:cTn id="37" fill="hold">
                            <p:stCondLst>
                              <p:cond delay="4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10"/>
                                        </p:tgtEl>
                                        <p:attrNameLst>
                                          <p:attrName>style.visibility</p:attrName>
                                        </p:attrNameLst>
                                      </p:cBhvr>
                                      <p:to>
                                        <p:strVal val="visible"/>
                                      </p:to>
                                    </p:set>
                                    <p:animEffect transition="in" filter="fade">
                                      <p:cBhvr>
                                        <p:cTn id="40" dur="1000"/>
                                        <p:tgtEl>
                                          <p:spTgt spid="10"/>
                                        </p:tgtEl>
                                      </p:cBhvr>
                                    </p:animEffect>
                                    <p:anim calcmode="lin" valueType="num">
                                      <p:cBhvr>
                                        <p:cTn id="41" dur="1000" fill="hold"/>
                                        <p:tgtEl>
                                          <p:spTgt spid="10"/>
                                        </p:tgtEl>
                                        <p:attrNameLst>
                                          <p:attrName>ppt_x</p:attrName>
                                        </p:attrNameLst>
                                      </p:cBhvr>
                                      <p:tavLst>
                                        <p:tav tm="0">
                                          <p:val>
                                            <p:strVal val="#ppt_x-.1"/>
                                          </p:val>
                                        </p:tav>
                                        <p:tav tm="100000">
                                          <p:val>
                                            <p:strVal val="#ppt_x"/>
                                          </p:val>
                                        </p:tav>
                                      </p:tavLst>
                                    </p:anim>
                                    <p:anim calcmode="lin" valueType="num">
                                      <p:cBhvr>
                                        <p:cTn id="4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merican_steam_locomotive-wallpaper-1280x80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american_steam_locomotive-wallpaper-1280x80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american_steam_locomotive-wallpaper-1280x80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827088" y="5160963"/>
            <a:ext cx="6015493" cy="36933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Festividad de San Isidro en la Calle Toledo del año 1948.</a:t>
            </a:r>
          </a:p>
        </p:txBody>
      </p:sp>
    </p:spTree>
  </p:cSld>
  <p:clrMapOvr>
    <a:masterClrMapping/>
  </p:clrMapOvr>
  <mc:AlternateContent xmlns:mc="http://schemas.openxmlformats.org/markup-compatibility/2006">
    <mc:Choice xmlns:p14="http://schemas.microsoft.com/office/powerpoint/2010/main" Requires="p14">
      <p:transition spd="slow" p14:dur="3250" advTm="14000">
        <p14:glitter pattern="hexagon"/>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2/3*ppt_w"/>
                                          </p:val>
                                        </p:tav>
                                      </p:tavLst>
                                    </p:anim>
                                    <p:anim calcmode="lin" valueType="num">
                                      <p:cBhvr>
                                        <p:cTn id="7" dur="3000"/>
                                        <p:tgtEl>
                                          <p:spTgt spid="6"/>
                                        </p:tgtEl>
                                        <p:attrNameLst>
                                          <p:attrName>ppt_h</p:attrName>
                                        </p:attrNameLst>
                                      </p:cBhvr>
                                      <p:tavLst>
                                        <p:tav tm="0">
                                          <p:val>
                                            <p:strVal val="ppt_h"/>
                                          </p:val>
                                        </p:tav>
                                        <p:tav tm="100000">
                                          <p:val>
                                            <p:strVal val="2/3*ppt_h"/>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2/3*ppt_w"/>
                                          </p:val>
                                        </p:tav>
                                      </p:tavLst>
                                    </p:anim>
                                    <p:anim calcmode="lin" valueType="num">
                                      <p:cBhvr>
                                        <p:cTn id="14" dur="4000"/>
                                        <p:tgtEl>
                                          <p:spTgt spid="5"/>
                                        </p:tgtEl>
                                        <p:attrNameLst>
                                          <p:attrName>ppt_h</p:attrName>
                                        </p:attrNameLst>
                                      </p:cBhvr>
                                      <p:tavLst>
                                        <p:tav tm="0">
                                          <p:val>
                                            <p:strVal val="ppt_h"/>
                                          </p:val>
                                        </p:tav>
                                        <p:tav tm="100000">
                                          <p:val>
                                            <p:strVal val="2/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6" presetClass="exit" presetSubtype="16" fill="hold" nodeType="withEffect">
                                  <p:stCondLst>
                                    <p:cond delay="0"/>
                                  </p:stCondLst>
                                  <p:childTnLst>
                                    <p:animEffect transition="out" filter="circle(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2/3*#ppt_w"/>
                                          </p:val>
                                        </p:tav>
                                        <p:tav tm="100000">
                                          <p:val>
                                            <p:strVal val="#ppt_w"/>
                                          </p:val>
                                        </p:tav>
                                      </p:tavLst>
                                    </p:anim>
                                    <p:anim calcmode="lin" valueType="num">
                                      <p:cBhvr>
                                        <p:cTn id="22" dur="4000" fill="hold"/>
                                        <p:tgtEl>
                                          <p:spTgt spid="4"/>
                                        </p:tgtEl>
                                        <p:attrNameLst>
                                          <p:attrName>ppt_h</p:attrName>
                                        </p:attrNameLst>
                                      </p:cBhvr>
                                      <p:tavLst>
                                        <p:tav tm="0">
                                          <p:val>
                                            <p:strVal val="2/3*#ppt_h"/>
                                          </p:val>
                                        </p:tav>
                                        <p:tav tm="100000">
                                          <p:val>
                                            <p:strVal val="#ppt_h"/>
                                          </p:val>
                                        </p:tav>
                                      </p:tavLst>
                                    </p:anim>
                                  </p:childTnLst>
                                </p:cTn>
                              </p:par>
                              <p:par>
                                <p:cTn id="23" presetID="2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7153431.jpg"/>
          <p:cNvPicPr>
            <a:picLocks noChangeAspect="1"/>
          </p:cNvPicPr>
          <p:nvPr/>
        </p:nvPicPr>
        <p:blipFill>
          <a:blip r:embed="rId2" cstate="print"/>
          <a:srcRect/>
          <a:stretch>
            <a:fillRect/>
          </a:stretch>
        </p:blipFill>
        <p:spPr bwMode="auto">
          <a:xfrm>
            <a:off x="2124075" y="0"/>
            <a:ext cx="48958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2124075" cy="5715000"/>
          </a:xfrm>
          <a:prstGeom prst="rect">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7019925" y="0"/>
            <a:ext cx="2124075" cy="5715000"/>
          </a:xfrm>
          <a:prstGeom prst="rect">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124075" y="0"/>
            <a:ext cx="4895850" cy="5715000"/>
          </a:xfrm>
          <a:prstGeom prst="rect">
            <a:avLst/>
          </a:prstGeom>
          <a:solidFill>
            <a:schemeClr val="tx1">
              <a:lumMod val="9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2124075" y="0"/>
            <a:ext cx="4895850" cy="5715000"/>
          </a:xfrm>
          <a:prstGeom prst="rect">
            <a:avLst/>
          </a:prstGeom>
          <a:solidFill>
            <a:schemeClr val="tx1">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3348038" y="5197475"/>
            <a:ext cx="2210862" cy="36933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Pio Baroja en 1950.</a:t>
            </a:r>
          </a:p>
        </p:txBody>
      </p:sp>
    </p:spTree>
  </p:cSld>
  <p:clrMapOvr>
    <a:masterClrMapping/>
  </p:clrMapOvr>
  <mc:AlternateContent xmlns:mc="http://schemas.openxmlformats.org/markup-compatibility/2006">
    <mc:Choice xmlns:p14="http://schemas.microsoft.com/office/powerpoint/2010/main" Requires="p14">
      <p:transition spd="slow" p14:dur="3250" advTm="12000">
        <p14:glitter dir="d" pattern="hexago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0" fill="hold"/>
                                        <p:tgtEl>
                                          <p:spTgt spid="6"/>
                                        </p:tgtEl>
                                        <p:attrNameLst>
                                          <p:attrName>ppt_x</p:attrName>
                                        </p:attrNameLst>
                                      </p:cBhvr>
                                      <p:tavLst>
                                        <p:tav tm="0">
                                          <p:val>
                                            <p:strVal val="#ppt_x"/>
                                          </p:val>
                                        </p:tav>
                                        <p:tav tm="100000">
                                          <p:val>
                                            <p:strVal val="#ppt_x"/>
                                          </p:val>
                                        </p:tav>
                                      </p:tavLst>
                                    </p:anim>
                                    <p:anim calcmode="lin" valueType="num">
                                      <p:cBhvr additive="base">
                                        <p:cTn id="8" dur="5000" fill="hold"/>
                                        <p:tgtEl>
                                          <p:spTgt spid="6"/>
                                        </p:tgtEl>
                                        <p:attrNameLst>
                                          <p:attrName>ppt_y</p:attrName>
                                        </p:attrNameLst>
                                      </p:cBhvr>
                                      <p:tavLst>
                                        <p:tav tm="0">
                                          <p:val>
                                            <p:strVal val="1+#ppt_h/2"/>
                                          </p:val>
                                        </p:tav>
                                        <p:tav tm="100000">
                                          <p:val>
                                            <p:strVal val="#ppt_y"/>
                                          </p:val>
                                        </p:tav>
                                      </p:tavLst>
                                    </p:anim>
                                  </p:childTnLst>
                                </p:cTn>
                              </p:par>
                              <p:par>
                                <p:cTn id="9" presetID="7"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0" fill="hold"/>
                                        <p:tgtEl>
                                          <p:spTgt spid="7"/>
                                        </p:tgtEl>
                                        <p:attrNameLst>
                                          <p:attrName>ppt_x</p:attrName>
                                        </p:attrNameLst>
                                      </p:cBhvr>
                                      <p:tavLst>
                                        <p:tav tm="0">
                                          <p:val>
                                            <p:strVal val="#ppt_x"/>
                                          </p:val>
                                        </p:tav>
                                        <p:tav tm="100000">
                                          <p:val>
                                            <p:strVal val="#ppt_x"/>
                                          </p:val>
                                        </p:tav>
                                      </p:tavLst>
                                    </p:anim>
                                    <p:anim calcmode="lin" valueType="num">
                                      <p:cBhvr additive="base">
                                        <p:cTn id="12" dur="5000" fill="hold"/>
                                        <p:tgtEl>
                                          <p:spTgt spid="7"/>
                                        </p:tgtEl>
                                        <p:attrNameLst>
                                          <p:attrName>ppt_y</p:attrName>
                                        </p:attrNameLst>
                                      </p:cBhvr>
                                      <p:tavLst>
                                        <p:tav tm="0">
                                          <p:val>
                                            <p:strVal val="1+#ppt_h/2"/>
                                          </p:val>
                                        </p:tav>
                                        <p:tav tm="100000">
                                          <p:val>
                                            <p:strVal val="#ppt_y"/>
                                          </p:val>
                                        </p:tav>
                                      </p:tavLst>
                                    </p:anim>
                                  </p:childTnLst>
                                </p:cTn>
                              </p:par>
                              <p:par>
                                <p:cTn id="13" presetID="6" presetClass="exit" presetSubtype="16" fill="hold" nodeType="withEffect">
                                  <p:stCondLst>
                                    <p:cond delay="0"/>
                                  </p:stCondLst>
                                  <p:childTnLst>
                                    <p:animEffect transition="out" filter="circle(in)">
                                      <p:cBhvr>
                                        <p:cTn id="14" dur="5000"/>
                                        <p:tgtEl>
                                          <p:spTgt spid="9"/>
                                        </p:tgtEl>
                                      </p:cBhvr>
                                    </p:animEffect>
                                    <p:set>
                                      <p:cBhvr>
                                        <p:cTn id="15" dur="1" fill="hold">
                                          <p:stCondLst>
                                            <p:cond delay="4999"/>
                                          </p:stCondLst>
                                        </p:cTn>
                                        <p:tgtEl>
                                          <p:spTgt spid="9"/>
                                        </p:tgtEl>
                                        <p:attrNameLst>
                                          <p:attrName>style.visibility</p:attrName>
                                        </p:attrNameLst>
                                      </p:cBhvr>
                                      <p:to>
                                        <p:strVal val="hidden"/>
                                      </p:to>
                                    </p:set>
                                  </p:childTnLst>
                                </p:cTn>
                              </p:par>
                              <p:par>
                                <p:cTn id="16" presetID="6" presetClass="exit" presetSubtype="32" fill="hold" grpId="0" nodeType="withEffect">
                                  <p:stCondLst>
                                    <p:cond delay="0"/>
                                  </p:stCondLst>
                                  <p:childTnLst>
                                    <p:animEffect transition="out" filter="circle(out)">
                                      <p:cBhvr>
                                        <p:cTn id="17" dur="5000"/>
                                        <p:tgtEl>
                                          <p:spTgt spid="11"/>
                                        </p:tgtEl>
                                      </p:cBhvr>
                                    </p:animEffect>
                                    <p:set>
                                      <p:cBhvr>
                                        <p:cTn id="18" dur="1" fill="hold">
                                          <p:stCondLst>
                                            <p:cond delay="4999"/>
                                          </p:stCondLst>
                                        </p:cTn>
                                        <p:tgtEl>
                                          <p:spTgt spid="11"/>
                                        </p:tgtEl>
                                        <p:attrNameLst>
                                          <p:attrName>style.visibility</p:attrName>
                                        </p:attrNameLst>
                                      </p:cBhvr>
                                      <p:to>
                                        <p:strVal val="hidden"/>
                                      </p:to>
                                    </p:set>
                                  </p:childTnLst>
                                </p:cTn>
                              </p:par>
                              <p:par>
                                <p:cTn id="19" presetID="17" presetClass="entr" presetSubtype="1"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ppt_x</p:attrName>
                                        </p:attrNameLst>
                                      </p:cBhvr>
                                      <p:tavLst>
                                        <p:tav tm="0">
                                          <p:val>
                                            <p:strVal val="#ppt_x"/>
                                          </p:val>
                                        </p:tav>
                                        <p:tav tm="100000">
                                          <p:val>
                                            <p:strVal val="#ppt_x"/>
                                          </p:val>
                                        </p:tav>
                                      </p:tavLst>
                                    </p:anim>
                                    <p:anim calcmode="lin" valueType="num">
                                      <p:cBhvr>
                                        <p:cTn id="22" dur="5000" fill="hold"/>
                                        <p:tgtEl>
                                          <p:spTgt spid="4"/>
                                        </p:tgtEl>
                                        <p:attrNameLst>
                                          <p:attrName>ppt_y</p:attrName>
                                        </p:attrNameLst>
                                      </p:cBhvr>
                                      <p:tavLst>
                                        <p:tav tm="0">
                                          <p:val>
                                            <p:strVal val="#ppt_y-#ppt_h/2"/>
                                          </p:val>
                                        </p:tav>
                                        <p:tav tm="100000">
                                          <p:val>
                                            <p:strVal val="#ppt_y"/>
                                          </p:val>
                                        </p:tav>
                                      </p:tavLst>
                                    </p:anim>
                                    <p:anim calcmode="lin" valueType="num">
                                      <p:cBhvr>
                                        <p:cTn id="23" dur="5000" fill="hold"/>
                                        <p:tgtEl>
                                          <p:spTgt spid="4"/>
                                        </p:tgtEl>
                                        <p:attrNameLst>
                                          <p:attrName>ppt_w</p:attrName>
                                        </p:attrNameLst>
                                      </p:cBhvr>
                                      <p:tavLst>
                                        <p:tav tm="0">
                                          <p:val>
                                            <p:strVal val="#ppt_w"/>
                                          </p:val>
                                        </p:tav>
                                        <p:tav tm="100000">
                                          <p:val>
                                            <p:strVal val="#ppt_w"/>
                                          </p:val>
                                        </p:tav>
                                      </p:tavLst>
                                    </p:anim>
                                    <p:anim calcmode="lin" valueType="num">
                                      <p:cBhvr>
                                        <p:cTn id="24" dur="5000" fill="hold"/>
                                        <p:tgtEl>
                                          <p:spTgt spid="4"/>
                                        </p:tgtEl>
                                        <p:attrNameLst>
                                          <p:attrName>ppt_h</p:attrName>
                                        </p:attrNameLst>
                                      </p:cBhvr>
                                      <p:tavLst>
                                        <p:tav tm="0">
                                          <p:val>
                                            <p:fltVal val="0"/>
                                          </p:val>
                                        </p:tav>
                                        <p:tav tm="100000">
                                          <p:val>
                                            <p:strVal val="#ppt_h"/>
                                          </p:val>
                                        </p:tav>
                                      </p:tavLst>
                                    </p:anim>
                                  </p:childTnLst>
                                </p:cTn>
                              </p:par>
                              <p:par>
                                <p:cTn id="25" presetID="3" presetClass="entr" presetSubtype="10"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linds(horizontal)">
                                      <p:cBhvr>
                                        <p:cTn id="27" dur="5000"/>
                                        <p:tgtEl>
                                          <p:spTgt spid="4"/>
                                        </p:tgtEl>
                                      </p:cBhvr>
                                    </p:animEffect>
                                  </p:childTnLst>
                                </p:cTn>
                              </p:par>
                            </p:childTnLst>
                          </p:cTn>
                        </p:par>
                        <p:par>
                          <p:cTn id="28" fill="hold">
                            <p:stCondLst>
                              <p:cond delay="5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1"/>
                                          </p:val>
                                        </p:tav>
                                        <p:tav tm="100000">
                                          <p:val>
                                            <p:strVal val="#ppt_x"/>
                                          </p:val>
                                        </p:tav>
                                      </p:tavLst>
                                    </p:anim>
                                    <p:anim calcmode="lin" valueType="num">
                                      <p:cBhvr>
                                        <p:cTn id="33"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7876782806_95c7fa4d00_b.jpg"/>
          <p:cNvPicPr>
            <a:picLocks noGrp="1" noChangeAspect="1"/>
          </p:cNvPicPr>
          <p:nvPr>
            <p:ph idx="4294967295"/>
          </p:nvPr>
        </p:nvPicPr>
        <p:blipFill>
          <a:blip r:embed="rId2" cstate="print"/>
          <a:srcRec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7876782806_95c7fa4d00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3 Marcador de contenido" descr="7876782806_95c7fa4d00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755650" y="4657725"/>
            <a:ext cx="76327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el año 1950 la Cibeles tenía a sus leones junto a la carroza, luego llegaron unos elefantes de un circo que querían quedarse también, posiblemente pertenecieran al circo Price.</a:t>
            </a:r>
          </a:p>
        </p:txBody>
      </p:sp>
    </p:spTree>
  </p:cSld>
  <p:clrMapOvr>
    <a:masterClrMapping/>
  </p:clrMapOvr>
  <mc:AlternateContent xmlns:mc="http://schemas.openxmlformats.org/markup-compatibility/2006">
    <mc:Choice xmlns:p14="http://schemas.microsoft.com/office/powerpoint/2010/main" Requires="p14">
      <p:transition spd="slow" p14:dur="3250" advTm="24000">
        <p14:glitter dir="r" pattern="hexagon"/>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6"/>
                                        </p:tgtEl>
                                        <p:attrNameLst>
                                          <p:attrName>ppt_x</p:attrName>
                                        </p:attrNameLst>
                                      </p:cBhvr>
                                      <p:tavLst>
                                        <p:tav tm="0">
                                          <p:val>
                                            <p:strVal val="ppt_x"/>
                                          </p:val>
                                        </p:tav>
                                        <p:tav tm="100000">
                                          <p:val>
                                            <p:strVal val="ppt_x-ppt_w/2"/>
                                          </p:val>
                                        </p:tav>
                                      </p:tavLst>
                                    </p:anim>
                                    <p:anim calcmode="lin" valueType="num">
                                      <p:cBhvr>
                                        <p:cTn id="7" dur="4000"/>
                                        <p:tgtEl>
                                          <p:spTgt spid="6"/>
                                        </p:tgtEl>
                                        <p:attrNameLst>
                                          <p:attrName>ppt_y</p:attrName>
                                        </p:attrNameLst>
                                      </p:cBhvr>
                                      <p:tavLst>
                                        <p:tav tm="0">
                                          <p:val>
                                            <p:strVal val="ppt_y"/>
                                          </p:val>
                                        </p:tav>
                                        <p:tav tm="100000">
                                          <p:val>
                                            <p:strVal val="ppt_y"/>
                                          </p:val>
                                        </p:tav>
                                      </p:tavLst>
                                    </p:anim>
                                    <p:anim calcmode="lin" valueType="num">
                                      <p:cBhvr>
                                        <p:cTn id="8" dur="4000"/>
                                        <p:tgtEl>
                                          <p:spTgt spid="6"/>
                                        </p:tgtEl>
                                        <p:attrNameLst>
                                          <p:attrName>ppt_w</p:attrName>
                                        </p:attrNameLst>
                                      </p:cBhvr>
                                      <p:tavLst>
                                        <p:tav tm="0">
                                          <p:val>
                                            <p:strVal val="ppt_w"/>
                                          </p:val>
                                        </p:tav>
                                        <p:tav tm="100000">
                                          <p:val>
                                            <p:fltVal val="0"/>
                                          </p:val>
                                        </p:tav>
                                      </p:tavLst>
                                    </p:anim>
                                    <p:anim calcmode="lin" valueType="num">
                                      <p:cBhvr>
                                        <p:cTn id="9" dur="4000"/>
                                        <p:tgtEl>
                                          <p:spTgt spid="6"/>
                                        </p:tgtEl>
                                        <p:attrNameLst>
                                          <p:attrName>ppt_h</p:attrName>
                                        </p:attrNameLst>
                                      </p:cBhvr>
                                      <p:tavLst>
                                        <p:tav tm="0">
                                          <p:val>
                                            <p:strVal val="ppt_h"/>
                                          </p:val>
                                        </p:tav>
                                        <p:tav tm="100000">
                                          <p:val>
                                            <p:strVal val="ppt_h"/>
                                          </p:val>
                                        </p:tav>
                                      </p:tavLst>
                                    </p:anim>
                                    <p:set>
                                      <p:cBhvr>
                                        <p:cTn id="10" dur="1" fill="hold">
                                          <p:stCondLst>
                                            <p:cond delay="3999"/>
                                          </p:stCondLst>
                                        </p:cTn>
                                        <p:tgtEl>
                                          <p:spTgt spid="6"/>
                                        </p:tgtEl>
                                        <p:attrNameLst>
                                          <p:attrName>style.visibility</p:attrName>
                                        </p:attrNameLst>
                                      </p:cBhvr>
                                      <p:to>
                                        <p:strVal val="hidden"/>
                                      </p:to>
                                    </p:set>
                                  </p:childTnLst>
                                </p:cTn>
                              </p:par>
                              <p:par>
                                <p:cTn id="11" presetID="6" presetClass="exit" presetSubtype="16" fill="hold" nodeType="withEffect">
                                  <p:stCondLst>
                                    <p:cond delay="0"/>
                                  </p:stCondLst>
                                  <p:childTnLst>
                                    <p:animEffect transition="out" filter="circle(in)">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4000"/>
                                        <p:tgtEl>
                                          <p:spTgt spid="5"/>
                                        </p:tgtEl>
                                        <p:attrNameLst>
                                          <p:attrName>ppt_x</p:attrName>
                                        </p:attrNameLst>
                                      </p:cBhvr>
                                      <p:tavLst>
                                        <p:tav tm="0">
                                          <p:val>
                                            <p:strVal val="ppt_x"/>
                                          </p:val>
                                        </p:tav>
                                        <p:tav tm="100000">
                                          <p:val>
                                            <p:strVal val="ppt_x+ppt_w/2"/>
                                          </p:val>
                                        </p:tav>
                                      </p:tavLst>
                                    </p:anim>
                                    <p:anim calcmode="lin" valueType="num">
                                      <p:cBhvr>
                                        <p:cTn id="16" dur="4000"/>
                                        <p:tgtEl>
                                          <p:spTgt spid="5"/>
                                        </p:tgtEl>
                                        <p:attrNameLst>
                                          <p:attrName>ppt_y</p:attrName>
                                        </p:attrNameLst>
                                      </p:cBhvr>
                                      <p:tavLst>
                                        <p:tav tm="0">
                                          <p:val>
                                            <p:strVal val="ppt_y"/>
                                          </p:val>
                                        </p:tav>
                                        <p:tav tm="100000">
                                          <p:val>
                                            <p:strVal val="ppt_y"/>
                                          </p:val>
                                        </p:tav>
                                      </p:tavLst>
                                    </p:anim>
                                    <p:anim calcmode="lin" valueType="num">
                                      <p:cBhvr>
                                        <p:cTn id="17" dur="4000"/>
                                        <p:tgtEl>
                                          <p:spTgt spid="5"/>
                                        </p:tgtEl>
                                        <p:attrNameLst>
                                          <p:attrName>ppt_w</p:attrName>
                                        </p:attrNameLst>
                                      </p:cBhvr>
                                      <p:tavLst>
                                        <p:tav tm="0">
                                          <p:val>
                                            <p:strVal val="ppt_w"/>
                                          </p:val>
                                        </p:tav>
                                        <p:tav tm="100000">
                                          <p:val>
                                            <p:fltVal val="0"/>
                                          </p:val>
                                        </p:tav>
                                      </p:tavLst>
                                    </p:anim>
                                    <p:anim calcmode="lin" valueType="num">
                                      <p:cBhvr>
                                        <p:cTn id="18" dur="4000"/>
                                        <p:tgtEl>
                                          <p:spTgt spid="5"/>
                                        </p:tgtEl>
                                        <p:attrNameLst>
                                          <p:attrName>ppt_h</p:attrName>
                                        </p:attrNameLst>
                                      </p:cBhvr>
                                      <p:tavLst>
                                        <p:tav tm="0">
                                          <p:val>
                                            <p:strVal val="ppt_h"/>
                                          </p:val>
                                        </p:tav>
                                        <p:tav tm="100000">
                                          <p:val>
                                            <p:strVal val="ppt_h"/>
                                          </p:val>
                                        </p:tav>
                                      </p:tavLst>
                                    </p:anim>
                                    <p:set>
                                      <p:cBhvr>
                                        <p:cTn id="19" dur="1" fill="hold">
                                          <p:stCondLst>
                                            <p:cond delay="3999"/>
                                          </p:stCondLst>
                                        </p:cTn>
                                        <p:tgtEl>
                                          <p:spTgt spid="5"/>
                                        </p:tgtEl>
                                        <p:attrNameLst>
                                          <p:attrName>style.visibility</p:attrName>
                                        </p:attrNameLst>
                                      </p:cBhvr>
                                      <p:to>
                                        <p:strVal val="hidden"/>
                                      </p:to>
                                    </p:set>
                                  </p:childTnLst>
                                </p:cTn>
                              </p:par>
                              <p:par>
                                <p:cTn id="20" presetID="6" presetClass="exit" presetSubtype="16" fill="hold" nodeType="withEffect">
                                  <p:stCondLst>
                                    <p:cond delay="0"/>
                                  </p:stCondLst>
                                  <p:childTnLst>
                                    <p:animEffect transition="out" filter="circle(in)">
                                      <p:cBhvr>
                                        <p:cTn id="21" dur="4000"/>
                                        <p:tgtEl>
                                          <p:spTgt spid="5"/>
                                        </p:tgtEl>
                                      </p:cBhvr>
                                    </p:animEffect>
                                    <p:set>
                                      <p:cBhvr>
                                        <p:cTn id="22" dur="1" fill="hold">
                                          <p:stCondLst>
                                            <p:cond delay="3999"/>
                                          </p:stCondLst>
                                        </p:cTn>
                                        <p:tgtEl>
                                          <p:spTgt spid="5"/>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4000" fill="hold"/>
                                        <p:tgtEl>
                                          <p:spTgt spid="4"/>
                                        </p:tgtEl>
                                        <p:attrNameLst>
                                          <p:attrName>ppt_w</p:attrName>
                                        </p:attrNameLst>
                                      </p:cBhvr>
                                      <p:tavLst>
                                        <p:tav tm="0">
                                          <p:val>
                                            <p:fltVal val="0"/>
                                          </p:val>
                                        </p:tav>
                                        <p:tav tm="100000">
                                          <p:val>
                                            <p:strVal val="#ppt_w"/>
                                          </p:val>
                                        </p:tav>
                                      </p:tavLst>
                                    </p:anim>
                                    <p:anim calcmode="lin" valueType="num">
                                      <p:cBhvr>
                                        <p:cTn id="26" dur="4000" fill="hold"/>
                                        <p:tgtEl>
                                          <p:spTgt spid="4"/>
                                        </p:tgtEl>
                                        <p:attrNameLst>
                                          <p:attrName>ppt_h</p:attrName>
                                        </p:attrNameLst>
                                      </p:cBhvr>
                                      <p:tavLst>
                                        <p:tav tm="0">
                                          <p:val>
                                            <p:strVal val="#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4000"/>
                                        <p:tgtEl>
                                          <p:spTgt spid="4"/>
                                        </p:tgtEl>
                                      </p:cBhvr>
                                    </p:animEffect>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G_618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G_618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MG_618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95288" y="4945063"/>
            <a:ext cx="8353425"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Salida de autobuses La Sepulvedana año 1950, no puedo confirmar donde tenían su salida en esa época, el recorrido de este era Madrid-Segovia.</a:t>
            </a:r>
          </a:p>
        </p:txBody>
      </p:sp>
    </p:spTree>
  </p:cSld>
  <p:clrMapOvr>
    <a:masterClrMapping/>
  </p:clrMapOvr>
  <mc:AlternateContent xmlns:mc="http://schemas.openxmlformats.org/markup-compatibility/2006">
    <mc:Choice xmlns:p14="http://schemas.microsoft.com/office/powerpoint/2010/main" Requires="p14">
      <p:transition spd="slow" p14:dur="3250" advTm="21000">
        <p14:honeycomb/>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2/3*ppt_w"/>
                                          </p:val>
                                        </p:tav>
                                      </p:tavLst>
                                    </p:anim>
                                    <p:anim calcmode="lin" valueType="num">
                                      <p:cBhvr>
                                        <p:cTn id="7" dur="3000"/>
                                        <p:tgtEl>
                                          <p:spTgt spid="6"/>
                                        </p:tgtEl>
                                        <p:attrNameLst>
                                          <p:attrName>ppt_h</p:attrName>
                                        </p:attrNameLst>
                                      </p:cBhvr>
                                      <p:tavLst>
                                        <p:tav tm="0">
                                          <p:val>
                                            <p:strVal val="ppt_h"/>
                                          </p:val>
                                        </p:tav>
                                        <p:tav tm="100000">
                                          <p:val>
                                            <p:strVal val="2/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2/3*ppt_w"/>
                                          </p:val>
                                        </p:tav>
                                      </p:tavLst>
                                    </p:anim>
                                    <p:anim calcmode="lin" valueType="num">
                                      <p:cBhvr>
                                        <p:cTn id="14" dur="4000"/>
                                        <p:tgtEl>
                                          <p:spTgt spid="5"/>
                                        </p:tgtEl>
                                        <p:attrNameLst>
                                          <p:attrName>ppt_h</p:attrName>
                                        </p:attrNameLst>
                                      </p:cBhvr>
                                      <p:tavLst>
                                        <p:tav tm="0">
                                          <p:val>
                                            <p:strVal val="ppt_h"/>
                                          </p:val>
                                        </p:tav>
                                        <p:tav tm="100000">
                                          <p:val>
                                            <p:strVal val="2/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13" presetClass="exit" presetSubtype="16" fill="hold" nodeType="withEffect">
                                  <p:stCondLst>
                                    <p:cond delay="0"/>
                                  </p:stCondLst>
                                  <p:childTnLst>
                                    <p:animEffect transition="out" filter="plus(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2/3*#ppt_w"/>
                                          </p:val>
                                        </p:tav>
                                        <p:tav tm="100000">
                                          <p:val>
                                            <p:strVal val="#ppt_w"/>
                                          </p:val>
                                        </p:tav>
                                      </p:tavLst>
                                    </p:anim>
                                    <p:anim calcmode="lin" valueType="num">
                                      <p:cBhvr>
                                        <p:cTn id="22" dur="4000" fill="hold"/>
                                        <p:tgtEl>
                                          <p:spTgt spid="4"/>
                                        </p:tgtEl>
                                        <p:attrNameLst>
                                          <p:attrName>ppt_h</p:attrName>
                                        </p:attrNameLst>
                                      </p:cBhvr>
                                      <p:tavLst>
                                        <p:tav tm="0">
                                          <p:val>
                                            <p:strVal val="2/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4639504313_ec75acf7a1_b.jpg"/>
          <p:cNvPicPr>
            <a:picLocks noGrp="1" noChangeAspect="1"/>
          </p:cNvPicPr>
          <p:nvPr>
            <p:ph idx="4294967295"/>
          </p:nvPr>
        </p:nvPicPr>
        <p:blipFill>
          <a:blip r:embed="rId2" cstate="print"/>
          <a:srcRec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4639504313_ec75acf7a1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3 Marcador de contenido" descr="4639504313_ec75acf7a1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1692275" y="5160963"/>
            <a:ext cx="5019323" cy="36933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Pradera de San Isidro del mismo año de 1950. </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13000">
        <p15:prstTrans prst="prestig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2/3*ppt_w"/>
                                          </p:val>
                                        </p:tav>
                                      </p:tavLst>
                                    </p:anim>
                                    <p:anim calcmode="lin" valueType="num">
                                      <p:cBhvr>
                                        <p:cTn id="7" dur="3000"/>
                                        <p:tgtEl>
                                          <p:spTgt spid="6"/>
                                        </p:tgtEl>
                                        <p:attrNameLst>
                                          <p:attrName>ppt_h</p:attrName>
                                        </p:attrNameLst>
                                      </p:cBhvr>
                                      <p:tavLst>
                                        <p:tav tm="0">
                                          <p:val>
                                            <p:strVal val="ppt_h"/>
                                          </p:val>
                                        </p:tav>
                                        <p:tav tm="100000">
                                          <p:val>
                                            <p:strVal val="2/3*ppt_h"/>
                                          </p:val>
                                        </p:tav>
                                      </p:tavLst>
                                    </p:anim>
                                    <p:set>
                                      <p:cBhvr>
                                        <p:cTn id="8" dur="1" fill="hold">
                                          <p:stCondLst>
                                            <p:cond delay="2999"/>
                                          </p:stCondLst>
                                        </p:cTn>
                                        <p:tgtEl>
                                          <p:spTgt spid="6"/>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2/3*ppt_w"/>
                                          </p:val>
                                        </p:tav>
                                      </p:tavLst>
                                    </p:anim>
                                    <p:anim calcmode="lin" valueType="num">
                                      <p:cBhvr>
                                        <p:cTn id="14" dur="4000"/>
                                        <p:tgtEl>
                                          <p:spTgt spid="5"/>
                                        </p:tgtEl>
                                        <p:attrNameLst>
                                          <p:attrName>ppt_h</p:attrName>
                                        </p:attrNameLst>
                                      </p:cBhvr>
                                      <p:tavLst>
                                        <p:tav tm="0">
                                          <p:val>
                                            <p:strVal val="ppt_h"/>
                                          </p:val>
                                        </p:tav>
                                        <p:tav tm="100000">
                                          <p:val>
                                            <p:strVal val="2/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4" presetClass="exit" presetSubtype="16" fill="hold" nodeType="withEffect">
                                  <p:stCondLst>
                                    <p:cond delay="0"/>
                                  </p:stCondLst>
                                  <p:childTnLst>
                                    <p:animEffect transition="out" filter="box(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2/3*#ppt_w"/>
                                          </p:val>
                                        </p:tav>
                                        <p:tav tm="100000">
                                          <p:val>
                                            <p:strVal val="#ppt_w"/>
                                          </p:val>
                                        </p:tav>
                                      </p:tavLst>
                                    </p:anim>
                                    <p:anim calcmode="lin" valueType="num">
                                      <p:cBhvr>
                                        <p:cTn id="22" dur="4000" fill="hold"/>
                                        <p:tgtEl>
                                          <p:spTgt spid="4"/>
                                        </p:tgtEl>
                                        <p:attrNameLst>
                                          <p:attrName>ppt_h</p:attrName>
                                        </p:attrNameLst>
                                      </p:cBhvr>
                                      <p:tavLst>
                                        <p:tav tm="0">
                                          <p:val>
                                            <p:strVal val="2/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965_shrewley_140908a_ch_v.jpg"/>
          <p:cNvPicPr>
            <a:picLocks noChangeAspect="1"/>
          </p:cNvPicPr>
          <p:nvPr/>
        </p:nvPicPr>
        <p:blipFill>
          <a:blip r:embed="rId2" cstate="print"/>
          <a:srcRect/>
          <a:stretch>
            <a:fillRect/>
          </a:stretch>
        </p:blipFill>
        <p:spPr bwMode="auto">
          <a:xfrm>
            <a:off x="0" y="0"/>
            <a:ext cx="9126538"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4965_shrewley_140908a_ch_v.jpg"/>
          <p:cNvPicPr>
            <a:picLocks noChangeAspect="1"/>
          </p:cNvPicPr>
          <p:nvPr/>
        </p:nvPicPr>
        <p:blipFill>
          <a:blip r:embed="rId2" cstate="print"/>
          <a:srcRect/>
          <a:stretch>
            <a:fillRect/>
          </a:stretch>
        </p:blipFill>
        <p:spPr bwMode="auto">
          <a:xfrm>
            <a:off x="0" y="0"/>
            <a:ext cx="9126538"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4965_shrewley_140908a_ch_v.jpg"/>
          <p:cNvPicPr>
            <a:picLocks noChangeAspect="1"/>
          </p:cNvPicPr>
          <p:nvPr/>
        </p:nvPicPr>
        <p:blipFill>
          <a:blip r:embed="rId2" cstate="print"/>
          <a:srcRect/>
          <a:stretch>
            <a:fillRect/>
          </a:stretch>
        </p:blipFill>
        <p:spPr bwMode="auto">
          <a:xfrm>
            <a:off x="0" y="11113"/>
            <a:ext cx="9144000" cy="570388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1835150" y="5138738"/>
            <a:ext cx="3980577" cy="36933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Biblioteca pública móvil del año 1951</a:t>
            </a:r>
          </a:p>
        </p:txBody>
      </p:sp>
    </p:spTree>
  </p:cSld>
  <p:clrMapOvr>
    <a:masterClrMapping/>
  </p:clrMapOvr>
  <mc:AlternateContent xmlns:mc="http://schemas.openxmlformats.org/markup-compatibility/2006">
    <mc:Choice xmlns:p14="http://schemas.microsoft.com/office/powerpoint/2010/main" Requires="p14">
      <p:transition spd="slow" p14:dur="200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2/3*ppt_w"/>
                                          </p:val>
                                        </p:tav>
                                      </p:tavLst>
                                    </p:anim>
                                    <p:anim calcmode="lin" valueType="num">
                                      <p:cBhvr>
                                        <p:cTn id="7" dur="4000"/>
                                        <p:tgtEl>
                                          <p:spTgt spid="6"/>
                                        </p:tgtEl>
                                        <p:attrNameLst>
                                          <p:attrName>ppt_h</p:attrName>
                                        </p:attrNameLst>
                                      </p:cBhvr>
                                      <p:tavLst>
                                        <p:tav tm="0">
                                          <p:val>
                                            <p:strVal val="ppt_h"/>
                                          </p:val>
                                        </p:tav>
                                        <p:tav tm="100000">
                                          <p:val>
                                            <p:strVal val="2/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4" presetClass="exit" presetSubtype="32" fill="hold" nodeType="withEffect">
                                  <p:stCondLst>
                                    <p:cond delay="0"/>
                                  </p:stCondLst>
                                  <p:childTnLst>
                                    <p:animEffect transition="out" filter="box(out)">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2/3*#ppt_w"/>
                                          </p:val>
                                        </p:tav>
                                        <p:tav tm="100000">
                                          <p:val>
                                            <p:strVal val="#ppt_w"/>
                                          </p:val>
                                        </p:tav>
                                      </p:tavLst>
                                    </p:anim>
                                    <p:anim calcmode="lin" valueType="num">
                                      <p:cBhvr>
                                        <p:cTn id="22" dur="4000" fill="hold"/>
                                        <p:tgtEl>
                                          <p:spTgt spid="4"/>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3236-Soverein.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203236-Soverein.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84213" y="4945063"/>
            <a:ext cx="8064500"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Año 1951, bañistas en el río Manzanares, puede que en aquellos años la gente pudiera bañarse, hoy en día nadie se atreve, cualquiera se mete.</a:t>
            </a:r>
          </a:p>
        </p:txBody>
      </p:sp>
    </p:spTree>
  </p:cSld>
  <p:clrMapOvr>
    <a:masterClrMapping/>
  </p:clrMapOvr>
  <mc:AlternateContent xmlns:mc="http://schemas.openxmlformats.org/markup-compatibility/2006">
    <mc:Choice xmlns:p14="http://schemas.microsoft.com/office/powerpoint/2010/main" Requires="p14">
      <p:transition spd="slow" p14:dur="2000" advTm="21000">
        <p14:ripple/>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8"/>
                                        </p:tgtEl>
                                        <p:attrNameLst>
                                          <p:attrName>ppt_w</p:attrName>
                                        </p:attrNameLst>
                                      </p:cBhvr>
                                      <p:tavLst>
                                        <p:tav tm="0">
                                          <p:val>
                                            <p:strVal val="ppt_w"/>
                                          </p:val>
                                        </p:tav>
                                        <p:tav tm="100000">
                                          <p:val>
                                            <p:strVal val="4/3*ppt_w"/>
                                          </p:val>
                                        </p:tav>
                                      </p:tavLst>
                                    </p:anim>
                                    <p:anim calcmode="lin" valueType="num">
                                      <p:cBhvr>
                                        <p:cTn id="7" dur="4000"/>
                                        <p:tgtEl>
                                          <p:spTgt spid="8"/>
                                        </p:tgtEl>
                                        <p:attrNameLst>
                                          <p:attrName>ppt_h</p:attrName>
                                        </p:attrNameLst>
                                      </p:cBhvr>
                                      <p:tavLst>
                                        <p:tav tm="0">
                                          <p:val>
                                            <p:strVal val="ppt_h"/>
                                          </p:val>
                                        </p:tav>
                                        <p:tav tm="100000">
                                          <p:val>
                                            <p:strVal val="4/3*ppt_h"/>
                                          </p:val>
                                        </p:tav>
                                      </p:tavLst>
                                    </p:anim>
                                    <p:set>
                                      <p:cBhvr>
                                        <p:cTn id="8" dur="1" fill="hold">
                                          <p:stCondLst>
                                            <p:cond delay="3999"/>
                                          </p:stCondLst>
                                        </p:cTn>
                                        <p:tgtEl>
                                          <p:spTgt spid="8"/>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4000"/>
                                        <p:tgtEl>
                                          <p:spTgt spid="8"/>
                                        </p:tgtEl>
                                      </p:cBhvr>
                                    </p:animEffect>
                                    <p:set>
                                      <p:cBhvr>
                                        <p:cTn id="11" dur="1" fill="hold">
                                          <p:stCondLst>
                                            <p:cond delay="3999"/>
                                          </p:stCondLst>
                                        </p:cTn>
                                        <p:tgtEl>
                                          <p:spTgt spid="8"/>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4977323117_cb213c3919_b.jpg"/>
          <p:cNvPicPr>
            <a:picLocks noGrp="1" noChangeAspect="1"/>
          </p:cNvPicPr>
          <p:nvPr>
            <p:ph idx="4294967295"/>
          </p:nvPr>
        </p:nvPicPr>
        <p:blipFill>
          <a:blip r:embed="rId2" cstate="print"/>
          <a:srcRec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4977323117_cb213c3919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1187450" y="5197475"/>
            <a:ext cx="4827091" cy="36933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Tranvía sobre el puente de Toledo, año 1954.</a:t>
            </a:r>
          </a:p>
        </p:txBody>
      </p:sp>
    </p:spTree>
  </p:cSld>
  <p:clrMapOvr>
    <a:masterClrMapping/>
  </p:clrMapOvr>
  <mc:AlternateContent xmlns:mc="http://schemas.openxmlformats.org/markup-compatibility/2006">
    <mc:Choice xmlns:p14="http://schemas.microsoft.com/office/powerpoint/2010/main" Requires="p14">
      <p:transition spd="slow" p14:dur="2000" advTm="20000">
        <p14:ripple/>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4"/>
                                        </p:tgtEl>
                                        <p:attrNameLst>
                                          <p:attrName>ppt_w</p:attrName>
                                        </p:attrNameLst>
                                      </p:cBhvr>
                                      <p:tavLst>
                                        <p:tav tm="0">
                                          <p:val>
                                            <p:strVal val="ppt_w"/>
                                          </p:val>
                                        </p:tav>
                                        <p:tav tm="100000">
                                          <p:val>
                                            <p:strVal val="4/3*ppt_w"/>
                                          </p:val>
                                        </p:tav>
                                      </p:tavLst>
                                    </p:anim>
                                    <p:anim calcmode="lin" valueType="num">
                                      <p:cBhvr>
                                        <p:cTn id="7" dur="4000"/>
                                        <p:tgtEl>
                                          <p:spTgt spid="4"/>
                                        </p:tgtEl>
                                        <p:attrNameLst>
                                          <p:attrName>ppt_h</p:attrName>
                                        </p:attrNameLst>
                                      </p:cBhvr>
                                      <p:tavLst>
                                        <p:tav tm="0">
                                          <p:val>
                                            <p:strVal val="ppt_h"/>
                                          </p:val>
                                        </p:tav>
                                        <p:tav tm="100000">
                                          <p:val>
                                            <p:strVal val="4/3*ppt_h"/>
                                          </p:val>
                                        </p:tav>
                                      </p:tavLst>
                                    </p:anim>
                                    <p:set>
                                      <p:cBhvr>
                                        <p:cTn id="8" dur="1" fill="hold">
                                          <p:stCondLst>
                                            <p:cond delay="3999"/>
                                          </p:stCondLst>
                                        </p:cTn>
                                        <p:tgtEl>
                                          <p:spTgt spid="4"/>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4"/>
                                        </p:tgtEl>
                                      </p:cBhvr>
                                    </p:animEffect>
                                    <p:set>
                                      <p:cBhvr>
                                        <p:cTn id="11" dur="1" fill="hold">
                                          <p:stCondLst>
                                            <p:cond delay="3999"/>
                                          </p:stCondLst>
                                        </p:cTn>
                                        <p:tgtEl>
                                          <p:spTgt spid="4"/>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2/3*#ppt_w"/>
                                          </p:val>
                                        </p:tav>
                                        <p:tav tm="100000">
                                          <p:val>
                                            <p:strVal val="#ppt_w"/>
                                          </p:val>
                                        </p:tav>
                                      </p:tavLst>
                                    </p:anim>
                                    <p:anim calcmode="lin" valueType="num">
                                      <p:cBhvr>
                                        <p:cTn id="15" dur="4000" fill="hold"/>
                                        <p:tgtEl>
                                          <p:spTgt spid="5"/>
                                        </p:tgtEl>
                                        <p:attrNameLst>
                                          <p:attrName>ppt_h</p:attrName>
                                        </p:attrNameLst>
                                      </p:cBhvr>
                                      <p:tavLst>
                                        <p:tav tm="0">
                                          <p:val>
                                            <p:strVal val="2/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out)">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5192561542_ed6f1dfc87_b.jpg"/>
          <p:cNvPicPr>
            <a:picLocks noGrp="1" noChangeAspect="1"/>
          </p:cNvPicPr>
          <p:nvPr>
            <p:ph idx="4294967295"/>
          </p:nvPr>
        </p:nvPicPr>
        <p:blipFill>
          <a:blip r:embed="rId2" cstate="print"/>
          <a:srcRec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3 Marcador de contenido" descr="5192561542_ed6f1dfc87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84213" y="5233988"/>
            <a:ext cx="7704137" cy="36988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Baño en el Manzanares por el Puente de los Franceses del año 1954.</a:t>
            </a:r>
          </a:p>
        </p:txBody>
      </p:sp>
    </p:spTree>
  </p:cSld>
  <p:clrMapOvr>
    <a:masterClrMapping/>
  </p:clrMapOvr>
  <mc:AlternateContent xmlns:mc="http://schemas.openxmlformats.org/markup-compatibility/2006">
    <mc:Choice xmlns:p14="http://schemas.microsoft.com/office/powerpoint/2010/main" Requires="p14">
      <p:transition spd="slow" p14:dur="2250" advTm="15000">
        <p:split orient="vert"/>
      </p:transition>
    </mc:Choice>
    <mc:Fallback>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4000"/>
                                        <p:tgtEl>
                                          <p:spTgt spid="6"/>
                                        </p:tgtEl>
                                        <p:attrNameLst>
                                          <p:attrName>ppt_x</p:attrName>
                                        </p:attrNameLst>
                                      </p:cBhvr>
                                      <p:tavLst>
                                        <p:tav tm="0">
                                          <p:val>
                                            <p:strVal val="ppt_x"/>
                                          </p:val>
                                        </p:tav>
                                        <p:tav tm="100000">
                                          <p:val>
                                            <p:strVal val="ppt_x"/>
                                          </p:val>
                                        </p:tav>
                                      </p:tavLst>
                                    </p:anim>
                                    <p:anim calcmode="lin" valueType="num">
                                      <p:cBhvr>
                                        <p:cTn id="7" dur="4000"/>
                                        <p:tgtEl>
                                          <p:spTgt spid="6"/>
                                        </p:tgtEl>
                                        <p:attrNameLst>
                                          <p:attrName>ppt_y</p:attrName>
                                        </p:attrNameLst>
                                      </p:cBhvr>
                                      <p:tavLst>
                                        <p:tav tm="0">
                                          <p:val>
                                            <p:strVal val="ppt_y"/>
                                          </p:val>
                                        </p:tav>
                                        <p:tav tm="100000">
                                          <p:val>
                                            <p:strVal val="ppt_y+ppt_h/2"/>
                                          </p:val>
                                        </p:tav>
                                      </p:tavLst>
                                    </p:anim>
                                    <p:anim calcmode="lin" valueType="num">
                                      <p:cBhvr>
                                        <p:cTn id="8" dur="4000"/>
                                        <p:tgtEl>
                                          <p:spTgt spid="6"/>
                                        </p:tgtEl>
                                        <p:attrNameLst>
                                          <p:attrName>ppt_w</p:attrName>
                                        </p:attrNameLst>
                                      </p:cBhvr>
                                      <p:tavLst>
                                        <p:tav tm="0">
                                          <p:val>
                                            <p:strVal val="ppt_w"/>
                                          </p:val>
                                        </p:tav>
                                        <p:tav tm="100000">
                                          <p:val>
                                            <p:strVal val="ppt_w"/>
                                          </p:val>
                                        </p:tav>
                                      </p:tavLst>
                                    </p:anim>
                                    <p:anim calcmode="lin" valueType="num">
                                      <p:cBhvr>
                                        <p:cTn id="9" dur="4000"/>
                                        <p:tgtEl>
                                          <p:spTgt spid="6"/>
                                        </p:tgtEl>
                                        <p:attrNameLst>
                                          <p:attrName>ppt_h</p:attrName>
                                        </p:attrNameLst>
                                      </p:cBhvr>
                                      <p:tavLst>
                                        <p:tav tm="0">
                                          <p:val>
                                            <p:strVal val="ppt_h"/>
                                          </p:val>
                                        </p:tav>
                                        <p:tav tm="100000">
                                          <p:val>
                                            <p:fltVal val="0"/>
                                          </p:val>
                                        </p:tav>
                                      </p:tavLst>
                                    </p:anim>
                                    <p:set>
                                      <p:cBhvr>
                                        <p:cTn id="10" dur="1" fill="hold">
                                          <p:stCondLst>
                                            <p:cond delay="3999"/>
                                          </p:stCondLst>
                                        </p:cTn>
                                        <p:tgtEl>
                                          <p:spTgt spid="6"/>
                                        </p:tgtEl>
                                        <p:attrNameLst>
                                          <p:attrName>style.visibility</p:attrName>
                                        </p:attrNameLst>
                                      </p:cBhvr>
                                      <p:to>
                                        <p:strVal val="hidden"/>
                                      </p:to>
                                    </p:set>
                                  </p:childTnLst>
                                </p:cTn>
                              </p:par>
                              <p:par>
                                <p:cTn id="11" presetID="18" presetClass="exit" presetSubtype="12" fill="hold" nodeType="withEffect">
                                  <p:stCondLst>
                                    <p:cond delay="0"/>
                                  </p:stCondLst>
                                  <p:childTnLst>
                                    <p:animEffect transition="out" filter="strips(downLeft)">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17"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ppt_x</p:attrName>
                                        </p:attrNameLst>
                                      </p:cBhvr>
                                      <p:tavLst>
                                        <p:tav tm="0">
                                          <p:val>
                                            <p:strVal val="#ppt_x"/>
                                          </p:val>
                                        </p:tav>
                                        <p:tav tm="100000">
                                          <p:val>
                                            <p:strVal val="#ppt_x"/>
                                          </p:val>
                                        </p:tav>
                                      </p:tavLst>
                                    </p:anim>
                                    <p:anim calcmode="lin" valueType="num">
                                      <p:cBhvr>
                                        <p:cTn id="17" dur="4000" fill="hold"/>
                                        <p:tgtEl>
                                          <p:spTgt spid="4"/>
                                        </p:tgtEl>
                                        <p:attrNameLst>
                                          <p:attrName>ppt_y</p:attrName>
                                        </p:attrNameLst>
                                      </p:cBhvr>
                                      <p:tavLst>
                                        <p:tav tm="0">
                                          <p:val>
                                            <p:strVal val="#ppt_y-#ppt_h/2"/>
                                          </p:val>
                                        </p:tav>
                                        <p:tav tm="100000">
                                          <p:val>
                                            <p:strVal val="#ppt_y"/>
                                          </p:val>
                                        </p:tav>
                                      </p:tavLst>
                                    </p:anim>
                                    <p:anim calcmode="lin" valueType="num">
                                      <p:cBhvr>
                                        <p:cTn id="18" dur="4000" fill="hold"/>
                                        <p:tgtEl>
                                          <p:spTgt spid="4"/>
                                        </p:tgtEl>
                                        <p:attrNameLst>
                                          <p:attrName>ppt_w</p:attrName>
                                        </p:attrNameLst>
                                      </p:cBhvr>
                                      <p:tavLst>
                                        <p:tav tm="0">
                                          <p:val>
                                            <p:strVal val="#ppt_w"/>
                                          </p:val>
                                        </p:tav>
                                        <p:tav tm="100000">
                                          <p:val>
                                            <p:strVal val="#ppt_w"/>
                                          </p:val>
                                        </p:tav>
                                      </p:tavLst>
                                    </p:anim>
                                    <p:anim calcmode="lin" valueType="num">
                                      <p:cBhvr>
                                        <p:cTn id="19" dur="4000" fill="hold"/>
                                        <p:tgtEl>
                                          <p:spTgt spid="4"/>
                                        </p:tgtEl>
                                        <p:attrNameLst>
                                          <p:attrName>ppt_h</p:attrName>
                                        </p:attrNameLst>
                                      </p:cBhvr>
                                      <p:tavLst>
                                        <p:tav tm="0">
                                          <p:val>
                                            <p:fltVal val="0"/>
                                          </p:val>
                                        </p:tav>
                                        <p:tav tm="100000">
                                          <p:val>
                                            <p:strVal val="#ppt_h"/>
                                          </p:val>
                                        </p:tav>
                                      </p:tavLst>
                                    </p:anim>
                                  </p:childTnLst>
                                </p:cTn>
                              </p:par>
                              <p:par>
                                <p:cTn id="20" presetID="18" presetClass="entr" presetSubtype="1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strips(downLeft)">
                                      <p:cBhvr>
                                        <p:cTn id="22" dur="4000"/>
                                        <p:tgtEl>
                                          <p:spTgt spid="4"/>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6145026348_065a4c6192_b.jpg"/>
          <p:cNvPicPr>
            <a:picLocks noGrp="1" noChangeAspect="1"/>
          </p:cNvPicPr>
          <p:nvPr>
            <p:ph idx="4294967295"/>
          </p:nvPr>
        </p:nvPicPr>
        <p:blipFill>
          <a:blip r:embed="rId2" cstate="print"/>
          <a:srcRec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6145026348_065a4c6192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3 Marcador de contenido" descr="6145026348_065a4c6192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1187450" y="4873625"/>
            <a:ext cx="5562420"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Mas bañistas en el Manzanares por el mismo año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de 1954, pero en esta ocasión en Viveros de la Villa.</a:t>
            </a:r>
          </a:p>
        </p:txBody>
      </p:sp>
    </p:spTree>
  </p:cSld>
  <p:clrMapOvr>
    <a:masterClrMapping/>
  </p:clrMapOvr>
  <mc:AlternateContent xmlns:mc="http://schemas.openxmlformats.org/markup-compatibility/2006">
    <mc:Choice xmlns:p14="http://schemas.microsoft.com/office/powerpoint/2010/main" Requires="p14">
      <p:transition spd="slow" p14:dur="2000" advTm="16000">
        <p:wipe/>
      </p:transition>
    </mc:Choice>
    <mc:Fallback>
      <p:transition spd="slow" advTm="16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16" presetClass="exit" presetSubtype="21" fill="hold" nodeType="withEffect">
                                  <p:stCondLst>
                                    <p:cond delay="0"/>
                                  </p:stCondLst>
                                  <p:childTnLst>
                                    <p:animEffect transition="out" filter="barn(inVertical)">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2/3*#ppt_w"/>
                                          </p:val>
                                        </p:tav>
                                        <p:tav tm="100000">
                                          <p:val>
                                            <p:strVal val="#ppt_w"/>
                                          </p:val>
                                        </p:tav>
                                      </p:tavLst>
                                    </p:anim>
                                    <p:anim calcmode="lin" valueType="num">
                                      <p:cBhvr>
                                        <p:cTn id="22" dur="4000" fill="hold"/>
                                        <p:tgtEl>
                                          <p:spTgt spid="4"/>
                                        </p:tgtEl>
                                        <p:attrNameLst>
                                          <p:attrName>ppt_h</p:attrName>
                                        </p:attrNameLst>
                                      </p:cBhvr>
                                      <p:tavLst>
                                        <p:tav tm="0">
                                          <p:val>
                                            <p:strVal val="2/3*#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6270656205_f2b96827ff_b.jpg"/>
          <p:cNvPicPr>
            <a:picLocks noGrp="1" noChangeAspect="1"/>
          </p:cNvPicPr>
          <p:nvPr>
            <p:ph idx="4294967295"/>
          </p:nvPr>
        </p:nvPicPr>
        <p:blipFill>
          <a:blip r:embed="rId2" cstate="print"/>
          <a:srcRect/>
          <a:stretch>
            <a:fillRect/>
          </a:stretch>
        </p:blipFill>
        <p:spPr>
          <a:xfrm>
            <a:off x="0" y="-238125"/>
            <a:ext cx="9144000" cy="5953125"/>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6270656205_f2b96827ff_b.jpg"/>
          <p:cNvPicPr>
            <a:picLocks noChangeAspect="1"/>
          </p:cNvPicPr>
          <p:nvPr/>
        </p:nvPicPr>
        <p:blipFill>
          <a:blip r:embed="rId2" cstate="print"/>
          <a:srcRect/>
          <a:stretch>
            <a:fillRect/>
          </a:stretch>
        </p:blipFill>
        <p:spPr bwMode="auto">
          <a:xfrm>
            <a:off x="0" y="-238125"/>
            <a:ext cx="9144000" cy="59531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1258888" y="4945063"/>
            <a:ext cx="6913562"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el año 1957 por la plaza de La Cibeles, los toreros iban así de chulos montados en una </a:t>
            </a:r>
            <a:r>
              <a:rPr lang="es-ES" i="1" dirty="0" err="1">
                <a:effectLst>
                  <a:glow rad="101600">
                    <a:schemeClr val="accent2">
                      <a:satMod val="175000"/>
                      <a:alpha val="40000"/>
                    </a:schemeClr>
                  </a:glow>
                  <a:outerShdw blurRad="38100" dist="38100" dir="2700000" algn="tl">
                    <a:srgbClr val="000000">
                      <a:alpha val="43137"/>
                    </a:srgbClr>
                  </a:outerShdw>
                </a:effectLst>
              </a:rPr>
              <a:t>vespa</a:t>
            </a:r>
            <a:r>
              <a:rPr lang="es-ES" i="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250" advTm="17000">
        <p:blinds dir="vert"/>
      </p:transition>
    </mc:Choice>
    <mc:Fallback>
      <p:transition spd="slow" advTm="17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2/3*ppt_w"/>
                                          </p:val>
                                        </p:tav>
                                      </p:tavLst>
                                    </p:anim>
                                    <p:anim calcmode="lin" valueType="num">
                                      <p:cBhvr>
                                        <p:cTn id="7" dur="4000"/>
                                        <p:tgtEl>
                                          <p:spTgt spid="5"/>
                                        </p:tgtEl>
                                        <p:attrNameLst>
                                          <p:attrName>ppt_h</p:attrName>
                                        </p:attrNameLst>
                                      </p:cBhvr>
                                      <p:tavLst>
                                        <p:tav tm="0">
                                          <p:val>
                                            <p:strVal val="ppt_h"/>
                                          </p:val>
                                        </p:tav>
                                        <p:tav tm="100000">
                                          <p:val>
                                            <p:strVal val="2/3*ppt_h"/>
                                          </p:val>
                                        </p:tav>
                                      </p:tavLst>
                                    </p:anim>
                                    <p:set>
                                      <p:cBhvr>
                                        <p:cTn id="8" dur="1" fill="hold">
                                          <p:stCondLst>
                                            <p:cond delay="3999"/>
                                          </p:stCondLst>
                                        </p:cTn>
                                        <p:tgtEl>
                                          <p:spTgt spid="5"/>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2)">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_28_20111029_197664473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tren_28_20111029_197664473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1042988" y="4945063"/>
            <a:ext cx="5833268"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Procesión del Cristo de Medinaceli por la Plaza de Las </a:t>
            </a:r>
            <a:r>
              <a:rPr lang="es-ES" i="1" dirty="0" err="1">
                <a:effectLst>
                  <a:glow rad="101600">
                    <a:schemeClr val="accent2">
                      <a:satMod val="175000"/>
                      <a:alpha val="40000"/>
                    </a:schemeClr>
                  </a:glow>
                  <a:outerShdw blurRad="38100" dist="38100" dir="2700000" algn="tl">
                    <a:srgbClr val="000000">
                      <a:alpha val="43137"/>
                    </a:srgbClr>
                  </a:outerShdw>
                </a:effectLst>
              </a:rPr>
              <a:t>Cortes,,,,corría</a:t>
            </a:r>
            <a:r>
              <a:rPr lang="es-ES" i="1" dirty="0">
                <a:effectLst>
                  <a:glow rad="101600">
                    <a:schemeClr val="accent2">
                      <a:satMod val="175000"/>
                      <a:alpha val="40000"/>
                    </a:schemeClr>
                  </a:glow>
                  <a:outerShdw blurRad="38100" dist="38100" dir="2700000" algn="tl">
                    <a:srgbClr val="000000">
                      <a:alpha val="43137"/>
                    </a:srgbClr>
                  </a:outerShdw>
                </a:effectLst>
              </a:rPr>
              <a:t> el año 1958.</a:t>
            </a:r>
          </a:p>
        </p:txBody>
      </p:sp>
    </p:spTree>
  </p:cSld>
  <p:clrMapOvr>
    <a:masterClrMapping/>
  </p:clrMapOvr>
  <mc:AlternateContent xmlns:mc="http://schemas.openxmlformats.org/markup-compatibility/2006">
    <mc:Choice xmlns:p14="http://schemas.microsoft.com/office/powerpoint/2010/main" Requires="p14">
      <p:transition spd="slow" p14:dur="2500" advTm="17000">
        <p:checker/>
      </p:transition>
    </mc:Choice>
    <mc:Fallback>
      <p:transition spd="slow" advTm="17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strVal val="#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191758755_47098cdd28_b.jpg"/>
          <p:cNvPicPr>
            <a:picLocks noChangeAspect="1"/>
          </p:cNvPicPr>
          <p:nvPr/>
        </p:nvPicPr>
        <p:blipFill>
          <a:blip r:embed="rId2" cstate="print"/>
          <a:srcRect/>
          <a:stretch>
            <a:fillRect/>
          </a:stretch>
        </p:blipFill>
        <p:spPr bwMode="auto">
          <a:xfrm>
            <a:off x="2051050" y="0"/>
            <a:ext cx="50419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7092950" y="0"/>
            <a:ext cx="2051050" cy="5715000"/>
          </a:xfrm>
          <a:prstGeom prst="rect">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8" name="7 Rectángulo"/>
          <p:cNvSpPr/>
          <p:nvPr/>
        </p:nvSpPr>
        <p:spPr>
          <a:xfrm>
            <a:off x="0" y="0"/>
            <a:ext cx="1571604"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Rectángulo"/>
          <p:cNvSpPr/>
          <p:nvPr/>
        </p:nvSpPr>
        <p:spPr>
          <a:xfrm>
            <a:off x="0" y="0"/>
            <a:ext cx="2051050" cy="5715000"/>
          </a:xfrm>
          <a:prstGeom prst="rect">
            <a:avLst/>
          </a:prstGeom>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pic>
        <p:nvPicPr>
          <p:cNvPr id="10" name="9 Imagen" descr="4191758755_47098cdd28_b.jpg"/>
          <p:cNvPicPr>
            <a:picLocks noChangeAspect="1"/>
          </p:cNvPicPr>
          <p:nvPr/>
        </p:nvPicPr>
        <p:blipFill>
          <a:blip r:embed="rId2" cstate="print"/>
          <a:srcRect/>
          <a:stretch>
            <a:fillRect/>
          </a:stretch>
        </p:blipFill>
        <p:spPr bwMode="auto">
          <a:xfrm>
            <a:off x="2051050" y="0"/>
            <a:ext cx="50419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1" name="10 Rectángulo"/>
          <p:cNvSpPr/>
          <p:nvPr/>
        </p:nvSpPr>
        <p:spPr>
          <a:xfrm>
            <a:off x="2051050" y="0"/>
            <a:ext cx="5041900" cy="5715000"/>
          </a:xfrm>
          <a:prstGeom prst="rect">
            <a:avLst/>
          </a:prstGeom>
          <a:solidFill>
            <a:schemeClr val="tx1">
              <a:lumMod val="85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2484438" y="4945063"/>
            <a:ext cx="4095993"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Esta vez se trata de la procesión de la</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Paloma en el año 1959.</a:t>
            </a:r>
          </a:p>
        </p:txBody>
      </p:sp>
    </p:spTree>
  </p:cSld>
  <p:clrMapOvr>
    <a:masterClrMapping/>
  </p:clrMapOvr>
  <mc:AlternateContent xmlns:mc="http://schemas.openxmlformats.org/markup-compatibility/2006">
    <mc:Choice xmlns:p14="http://schemas.microsoft.com/office/powerpoint/2010/main" Requires="p14">
      <p:transition spd="slow" p14:dur="2000" advTm="14000">
        <p:blinds/>
      </p:transition>
    </mc:Choice>
    <mc:Fallback>
      <p:transition spd="slow" advTm="14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4000"/>
                                        <p:tgtEl>
                                          <p:spTgt spid="11"/>
                                        </p:tgtEl>
                                      </p:cBhvr>
                                    </p:animEffect>
                                    <p:set>
                                      <p:cBhvr>
                                        <p:cTn id="7" dur="1" fill="hold">
                                          <p:stCondLst>
                                            <p:cond delay="3999"/>
                                          </p:stCondLst>
                                        </p:cTn>
                                        <p:tgtEl>
                                          <p:spTgt spid="11"/>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10"/>
                                        </p:tgtEl>
                                      </p:cBhvr>
                                    </p:animEffect>
                                    <p:set>
                                      <p:cBhvr>
                                        <p:cTn id="10" dur="1" fill="hold">
                                          <p:stCondLst>
                                            <p:cond delay="2999"/>
                                          </p:stCondLst>
                                        </p:cTn>
                                        <p:tgtEl>
                                          <p:spTgt spid="10"/>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fltVal val="0"/>
                                          </p:val>
                                        </p:tav>
                                        <p:tav tm="100000">
                                          <p:val>
                                            <p:strVal val="#ppt_w"/>
                                          </p:val>
                                        </p:tav>
                                      </p:tavLst>
                                    </p:anim>
                                    <p:anim calcmode="lin" valueType="num">
                                      <p:cBhvr>
                                        <p:cTn id="18" dur="4000" fill="hold"/>
                                        <p:tgtEl>
                                          <p:spTgt spid="4"/>
                                        </p:tgtEl>
                                        <p:attrNameLst>
                                          <p:attrName>ppt_h</p:attrName>
                                        </p:attrNameLst>
                                      </p:cBhvr>
                                      <p:tavLst>
                                        <p:tav tm="0">
                                          <p:val>
                                            <p:strVal val="#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4000"/>
                                        <p:tgtEl>
                                          <p:spTgt spid="4"/>
                                        </p:tgtEl>
                                      </p:cBhvr>
                                    </p:animEffect>
                                  </p:childTnLst>
                                </p:cTn>
                              </p:par>
                              <p:par>
                                <p:cTn id="22" presetID="16" presetClass="entr" presetSubtype="26"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inHorizontal)">
                                      <p:cBhvr>
                                        <p:cTn id="24" dur="4000"/>
                                        <p:tgtEl>
                                          <p:spTgt spid="7"/>
                                        </p:tgtEl>
                                      </p:cBhvr>
                                    </p:animEffect>
                                  </p:childTnLst>
                                </p:cTn>
                              </p:par>
                              <p:par>
                                <p:cTn id="25" presetID="16" presetClass="entr" presetSubtype="2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Horizontal)">
                                      <p:cBhvr>
                                        <p:cTn id="27" dur="4000"/>
                                        <p:tgtEl>
                                          <p:spTgt spid="9"/>
                                        </p:tgtEl>
                                      </p:cBhvr>
                                    </p:animEffect>
                                  </p:childTnLst>
                                </p:cTn>
                              </p:par>
                            </p:childTnLst>
                          </p:cTn>
                        </p:par>
                        <p:par>
                          <p:cTn id="28" fill="hold">
                            <p:stCondLst>
                              <p:cond delay="4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12"/>
                                        </p:tgtEl>
                                        <p:attrNameLst>
                                          <p:attrName>style.visibility</p:attrName>
                                        </p:attrNameLst>
                                      </p:cBhvr>
                                      <p:to>
                                        <p:strVal val="visible"/>
                                      </p:to>
                                    </p:set>
                                    <p:animEffect transition="in" filter="fade">
                                      <p:cBhvr>
                                        <p:cTn id="31" dur="1000"/>
                                        <p:tgtEl>
                                          <p:spTgt spid="12"/>
                                        </p:tgtEl>
                                      </p:cBhvr>
                                    </p:animEffect>
                                    <p:anim calcmode="lin" valueType="num">
                                      <p:cBhvr>
                                        <p:cTn id="32" dur="1000" fill="hold"/>
                                        <p:tgtEl>
                                          <p:spTgt spid="12"/>
                                        </p:tgtEl>
                                        <p:attrNameLst>
                                          <p:attrName>ppt_x</p:attrName>
                                        </p:attrNameLst>
                                      </p:cBhvr>
                                      <p:tavLst>
                                        <p:tav tm="0">
                                          <p:val>
                                            <p:strVal val="#ppt_x-.1"/>
                                          </p:val>
                                        </p:tav>
                                        <p:tav tm="100000">
                                          <p:val>
                                            <p:strVal val="#ppt_x"/>
                                          </p:val>
                                        </p:tav>
                                      </p:tavLst>
                                    </p:anim>
                                    <p:anim calcmode="lin" valueType="num">
                                      <p:cBhvr>
                                        <p:cTn id="33"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5776596.jpg"/>
          <p:cNvPicPr>
            <a:picLocks noChangeAspect="1"/>
          </p:cNvPicPr>
          <p:nvPr/>
        </p:nvPicPr>
        <p:blipFill>
          <a:blip r:embed="rId2" cstate="print"/>
          <a:srcRect/>
          <a:stretch>
            <a:fillRect/>
          </a:stretch>
        </p:blipFill>
        <p:spPr bwMode="auto">
          <a:xfrm>
            <a:off x="1908175" y="0"/>
            <a:ext cx="53276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908175" cy="5715000"/>
          </a:xfrm>
          <a:prstGeom prst="rect">
            <a:avLst/>
          </a:prstGeom>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i="1">
              <a:solidFill>
                <a:srgbClr val="FFFFFF"/>
              </a:solidFill>
              <a:effectLst>
                <a:outerShdw blurRad="38100" dist="38100" dir="2700000" algn="tl">
                  <a:srgbClr val="000000">
                    <a:alpha val="43137"/>
                  </a:srgbClr>
                </a:outerShdw>
              </a:effectLst>
              <a:cs typeface="Arial" charset="0"/>
            </a:endParaRPr>
          </a:p>
        </p:txBody>
      </p:sp>
      <p:sp>
        <p:nvSpPr>
          <p:cNvPr id="6" name="5 Rectángulo"/>
          <p:cNvSpPr/>
          <p:nvPr/>
        </p:nvSpPr>
        <p:spPr>
          <a:xfrm>
            <a:off x="7235825" y="0"/>
            <a:ext cx="1908175" cy="5715000"/>
          </a:xfrm>
          <a:prstGeom prst="rect">
            <a:avLst/>
          </a:prstGeom>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i="1">
              <a:solidFill>
                <a:srgbClr val="FFFFFF"/>
              </a:solidFill>
              <a:effectLst>
                <a:outerShdw blurRad="38100" dist="38100" dir="2700000" algn="tl">
                  <a:srgbClr val="000000">
                    <a:alpha val="43137"/>
                  </a:srgbClr>
                </a:outerShdw>
              </a:effectLst>
              <a:cs typeface="Arial" charset="0"/>
            </a:endParaRPr>
          </a:p>
        </p:txBody>
      </p:sp>
      <p:sp>
        <p:nvSpPr>
          <p:cNvPr id="7" name="6 Rectángulo"/>
          <p:cNvSpPr/>
          <p:nvPr/>
        </p:nvSpPr>
        <p:spPr>
          <a:xfrm>
            <a:off x="1908175" y="0"/>
            <a:ext cx="5327650" cy="5715000"/>
          </a:xfrm>
          <a:prstGeom prst="rect">
            <a:avLst/>
          </a:prstGeom>
          <a:solidFill>
            <a:schemeClr val="accent5">
              <a:lumMod val="75000"/>
              <a:alpha val="7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i="1">
              <a:solidFill>
                <a:srgbClr val="FFFFFF"/>
              </a:solidFill>
              <a:effectLst>
                <a:outerShdw blurRad="38100" dist="38100" dir="2700000" algn="tl">
                  <a:srgbClr val="000000">
                    <a:alpha val="43137"/>
                  </a:srgbClr>
                </a:outerShdw>
              </a:effectLst>
              <a:cs typeface="Arial" charset="0"/>
            </a:endParaRPr>
          </a:p>
        </p:txBody>
      </p:sp>
      <p:sp>
        <p:nvSpPr>
          <p:cNvPr id="9" name="8 Rectángulo"/>
          <p:cNvSpPr/>
          <p:nvPr/>
        </p:nvSpPr>
        <p:spPr>
          <a:xfrm>
            <a:off x="1908175" y="0"/>
            <a:ext cx="5327650" cy="5715000"/>
          </a:xfrm>
          <a:prstGeom prst="rect">
            <a:avLst/>
          </a:prstGeom>
          <a:solidFill>
            <a:schemeClr val="accent5">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i="1">
              <a:solidFill>
                <a:srgbClr val="FFFFFF"/>
              </a:solidFill>
              <a:effectLst>
                <a:outerShdw blurRad="38100" dist="38100" dir="2700000" algn="tl">
                  <a:srgbClr val="000000">
                    <a:alpha val="43137"/>
                  </a:srgbClr>
                </a:outerShdw>
              </a:effectLst>
              <a:cs typeface="Arial" charset="0"/>
            </a:endParaRPr>
          </a:p>
        </p:txBody>
      </p:sp>
      <p:sp>
        <p:nvSpPr>
          <p:cNvPr id="8" name="7 CuadroTexto"/>
          <p:cNvSpPr txBox="1"/>
          <p:nvPr/>
        </p:nvSpPr>
        <p:spPr>
          <a:xfrm>
            <a:off x="1979613" y="5233988"/>
            <a:ext cx="4826962" cy="36933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Luis Miguel Dominguín y Lucía Bosé en 1959</a:t>
            </a:r>
          </a:p>
        </p:txBody>
      </p:sp>
    </p:spTree>
  </p:cSld>
  <p:clrMapOvr>
    <a:masterClrMapping/>
  </p:clrMapOvr>
  <mc:AlternateContent xmlns:mc="http://schemas.openxmlformats.org/markup-compatibility/2006">
    <mc:Choice xmlns:p14="http://schemas.microsoft.com/office/powerpoint/2010/main" Requires="p14">
      <p:transition spd="slow" p14:dur="2500" advTm="13000">
        <p:checker dir="vert"/>
      </p:transition>
    </mc:Choice>
    <mc:Fallback>
      <p:transition spd="slow" advTm="13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3000"/>
                                        <p:tgtEl>
                                          <p:spTgt spid="4"/>
                                        </p:tgtEl>
                                      </p:cBhvr>
                                    </p:animEffect>
                                  </p:childTnLst>
                                </p:cTn>
                              </p:par>
                              <p:par>
                                <p:cTn id="18" presetID="3"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horizontal)">
                                      <p:cBhvr>
                                        <p:cTn id="20" dur="4000"/>
                                        <p:tgtEl>
                                          <p:spTgt spid="4"/>
                                        </p:tgtEl>
                                      </p:cBhvr>
                                    </p:animEffect>
                                  </p:childTnLst>
                                </p:cTn>
                              </p:par>
                              <p:par>
                                <p:cTn id="21" presetID="3" presetClass="entr" presetSubtype="1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linds(horizontal)">
                                      <p:cBhvr>
                                        <p:cTn id="23" dur="4000"/>
                                        <p:tgtEl>
                                          <p:spTgt spid="5"/>
                                        </p:tgtEl>
                                      </p:cBhvr>
                                    </p:animEffect>
                                  </p:childTnLst>
                                </p:cTn>
                              </p:par>
                              <p:par>
                                <p:cTn id="24" presetID="3" presetClass="entr" presetSubtype="10"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blinds(horizontal)">
                                      <p:cBhvr>
                                        <p:cTn id="26" dur="4000"/>
                                        <p:tgtEl>
                                          <p:spTgt spid="6"/>
                                        </p:tgtEl>
                                      </p:cBhvr>
                                    </p:animEffect>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entral-europe-130514837.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central-europe-130514837.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1042988" y="4945063"/>
            <a:ext cx="5929828"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r>
              <a:rPr lang="es-ES" i="1" dirty="0">
                <a:effectLst>
                  <a:glow rad="101600">
                    <a:srgbClr val="C00000">
                      <a:alpha val="60000"/>
                    </a:srgbClr>
                  </a:glow>
                  <a:outerShdw blurRad="38100" dist="38100" dir="2700000" algn="tl">
                    <a:srgbClr val="1F497D"/>
                  </a:outerShdw>
                </a:effectLst>
              </a:rPr>
              <a:t>Baño en el Retiro, en 1959 Mary </a:t>
            </a:r>
            <a:r>
              <a:rPr lang="es-ES" i="1" dirty="0" err="1">
                <a:effectLst>
                  <a:glow rad="101600">
                    <a:srgbClr val="C00000">
                      <a:alpha val="60000"/>
                    </a:srgbClr>
                  </a:glow>
                  <a:outerShdw blurRad="38100" dist="38100" dir="2700000" algn="tl">
                    <a:srgbClr val="1F497D"/>
                  </a:outerShdw>
                </a:effectLst>
              </a:rPr>
              <a:t>Santpere</a:t>
            </a:r>
            <a:r>
              <a:rPr lang="es-ES" i="1" dirty="0">
                <a:effectLst>
                  <a:glow rad="101600">
                    <a:srgbClr val="C00000">
                      <a:alpha val="60000"/>
                    </a:srgbClr>
                  </a:glow>
                  <a:outerShdw blurRad="38100" dist="38100" dir="2700000" algn="tl">
                    <a:srgbClr val="1F497D"/>
                  </a:outerShdw>
                </a:effectLst>
              </a:rPr>
              <a:t> interpretando</a:t>
            </a:r>
          </a:p>
          <a:p>
            <a:r>
              <a:rPr lang="es-ES" i="1" dirty="0">
                <a:effectLst>
                  <a:glow rad="101600">
                    <a:srgbClr val="C00000">
                      <a:alpha val="60000"/>
                    </a:srgbClr>
                  </a:glow>
                  <a:outerShdw blurRad="38100" dist="38100" dir="2700000" algn="tl">
                    <a:srgbClr val="1F497D"/>
                  </a:outerShdw>
                </a:effectLst>
              </a:rPr>
              <a:t>la película “Parque de Madrid”</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16000">
        <p15:prstTrans prst="peelOff"/>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4000" fill="hold"/>
                                        <p:tgtEl>
                                          <p:spTgt spid="6"/>
                                        </p:tgtEl>
                                        <p:attrNameLst>
                                          <p:attrName>ppt_w</p:attrName>
                                        </p:attrNameLst>
                                      </p:cBhvr>
                                      <p:tavLst>
                                        <p:tav tm="0">
                                          <p:val>
                                            <p:strVal val="4/3*#ppt_w"/>
                                          </p:val>
                                        </p:tav>
                                        <p:tav tm="100000">
                                          <p:val>
                                            <p:strVal val="#ppt_w"/>
                                          </p:val>
                                        </p:tav>
                                      </p:tavLst>
                                    </p:anim>
                                    <p:anim calcmode="lin" valueType="num">
                                      <p:cBhvr>
                                        <p:cTn id="15" dur="4000" fill="hold"/>
                                        <p:tgtEl>
                                          <p:spTgt spid="6"/>
                                        </p:tgtEl>
                                        <p:attrNameLst>
                                          <p:attrName>ppt_h</p:attrName>
                                        </p:attrNameLst>
                                      </p:cBhvr>
                                      <p:tavLst>
                                        <p:tav tm="0">
                                          <p:val>
                                            <p:strVal val="4/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diamond(in)">
                                      <p:cBhvr>
                                        <p:cTn id="18" dur="4000"/>
                                        <p:tgtEl>
                                          <p:spTgt spid="6"/>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SC_5504p.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DSC_5504p.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1042988" y="4873625"/>
            <a:ext cx="72009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i="1" dirty="0">
                <a:effectLst>
                  <a:glow rad="101600">
                    <a:srgbClr val="C00000">
                      <a:alpha val="60000"/>
                    </a:srgbClr>
                  </a:glow>
                  <a:outerShdw blurRad="38100" dist="38100" dir="2700000" algn="tl">
                    <a:srgbClr val="1F497D"/>
                  </a:outerShdw>
                </a:effectLst>
              </a:rPr>
              <a:t>En el año 1960 hubo una crecida del Manzanares por las fuertes lluvias, esto es a la altura de la piscina de “La Isla”.</a:t>
            </a:r>
          </a:p>
        </p:txBody>
      </p:sp>
    </p:spTree>
  </p:cSld>
  <p:clrMapOvr>
    <a:masterClrMapping/>
  </p:clrMapOvr>
  <mc:AlternateContent xmlns:mc="http://schemas.openxmlformats.org/markup-compatibility/2006">
    <mc:Choice xmlns:p14="http://schemas.microsoft.com/office/powerpoint/2010/main" Requires="p14">
      <p:transition spd="slow" p14:dur="2500" advTm="18000">
        <p14:shred pattern="rectangle"/>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fltVal val="0"/>
                                          </p:val>
                                        </p:tav>
                                        <p:tav tm="100000">
                                          <p:val>
                                            <p:strVal val="#ppt_w"/>
                                          </p:val>
                                        </p:tav>
                                      </p:tavLst>
                                    </p:anim>
                                    <p:anim calcmode="lin" valueType="num">
                                      <p:cBhvr>
                                        <p:cTn id="8" dur="4000" fill="hold"/>
                                        <p:tgtEl>
                                          <p:spTgt spid="5"/>
                                        </p:tgtEl>
                                        <p:attrNameLst>
                                          <p:attrName>ppt_h</p:attrName>
                                        </p:attrNameLst>
                                      </p:cBhvr>
                                      <p:tavLst>
                                        <p:tav tm="0">
                                          <p:val>
                                            <p:strVal val="#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out)">
                                      <p:cBhvr>
                                        <p:cTn id="11" dur="4000"/>
                                        <p:tgtEl>
                                          <p:spTgt spid="5"/>
                                        </p:tgtEl>
                                      </p:cBhvr>
                                    </p:animEffect>
                                  </p:childTnLst>
                                </p:cTn>
                              </p:par>
                              <p:par>
                                <p:cTn id="12" presetID="4"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in)">
                                      <p:cBhvr>
                                        <p:cTn id="14" dur="4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4000" fill="hold"/>
                                        <p:tgtEl>
                                          <p:spTgt spid="6"/>
                                        </p:tgtEl>
                                        <p:attrNameLst>
                                          <p:attrName>ppt_w</p:attrName>
                                        </p:attrNameLst>
                                      </p:cBhvr>
                                      <p:tavLst>
                                        <p:tav tm="0">
                                          <p:val>
                                            <p:strVal val="4/3*#ppt_w"/>
                                          </p:val>
                                        </p:tav>
                                        <p:tav tm="100000">
                                          <p:val>
                                            <p:strVal val="#ppt_w"/>
                                          </p:val>
                                        </p:tav>
                                      </p:tavLst>
                                    </p:anim>
                                    <p:anim calcmode="lin" valueType="num">
                                      <p:cBhvr>
                                        <p:cTn id="18" dur="4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www.BancodeImagenesGratuitas.com (Trenes 6).jpg"/>
          <p:cNvPicPr>
            <a:picLocks noChangeAspect="1"/>
          </p:cNvPicPr>
          <p:nvPr/>
        </p:nvPicPr>
        <p:blipFill>
          <a:blip r:embed="rId2" cstate="print"/>
          <a:srcRect/>
          <a:stretch>
            <a:fillRect/>
          </a:stretch>
        </p:blipFill>
        <p:spPr bwMode="auto">
          <a:xfrm>
            <a:off x="0" y="-166688"/>
            <a:ext cx="9144000" cy="60483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www.BancodeImagenesGratuitas.com (Trenes 6).jpg"/>
          <p:cNvPicPr>
            <a:picLocks noChangeAspect="1"/>
          </p:cNvPicPr>
          <p:nvPr/>
        </p:nvPicPr>
        <p:blipFill>
          <a:blip r:embed="rId2" cstate="print"/>
          <a:srcRect/>
          <a:stretch>
            <a:fillRect/>
          </a:stretch>
        </p:blipFill>
        <p:spPr bwMode="auto">
          <a:xfrm>
            <a:off x="0" y="-166688"/>
            <a:ext cx="9144000" cy="60483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900113" y="4873625"/>
            <a:ext cx="5404043"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Mujeres cogiendo agua en vasijas en la Fuente de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la Salud, en el Parque del Oeste en el año 1960.</a:t>
            </a:r>
          </a:p>
        </p:txBody>
      </p:sp>
    </p:spTree>
  </p:cSld>
  <p:clrMapOvr>
    <a:masterClrMapping/>
  </p:clrMapOvr>
  <mc:AlternateContent xmlns:mc="http://schemas.openxmlformats.org/markup-compatibility/2006">
    <mc:Choice xmlns:p14="http://schemas.microsoft.com/office/powerpoint/2010/main" Requires="p14">
      <p:transition spd="slow" p14:dur="2500" advTm="16000">
        <p14:shred pattern="rectangle" dir="out"/>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strVal val="2/3*#ppt_w"/>
                                          </p:val>
                                        </p:tav>
                                        <p:tav tm="100000">
                                          <p:val>
                                            <p:strVal val="#ppt_w"/>
                                          </p:val>
                                        </p:tav>
                                      </p:tavLst>
                                    </p:anim>
                                    <p:anim calcmode="lin" valueType="num">
                                      <p:cBhvr>
                                        <p:cTn id="8" dur="4000" fill="hold"/>
                                        <p:tgtEl>
                                          <p:spTgt spid="6"/>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4000"/>
                                        <p:tgtEl>
                                          <p:spTgt spid="6"/>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2/3*#ppt_w"/>
                                          </p:val>
                                        </p:tav>
                                        <p:tav tm="100000">
                                          <p:val>
                                            <p:strVal val="#ppt_w"/>
                                          </p:val>
                                        </p:tav>
                                      </p:tavLst>
                                    </p:anim>
                                    <p:anim calcmode="lin" valueType="num">
                                      <p:cBhvr>
                                        <p:cTn id="15" dur="4000" fill="hold"/>
                                        <p:tgtEl>
                                          <p:spTgt spid="5"/>
                                        </p:tgtEl>
                                        <p:attrNameLst>
                                          <p:attrName>ppt_h</p:attrName>
                                        </p:attrNameLst>
                                      </p:cBhvr>
                                      <p:tavLst>
                                        <p:tav tm="0">
                                          <p:val>
                                            <p:strVal val="2/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avaria-Fresco-Houses-TWBR-6-of-40.jpg"/>
          <p:cNvPicPr>
            <a:picLocks noChangeAspect="1"/>
          </p:cNvPicPr>
          <p:nvPr/>
        </p:nvPicPr>
        <p:blipFill>
          <a:blip r:embed="rId2" cstate="print"/>
          <a:srcRect/>
          <a:stretch>
            <a:fillRect/>
          </a:stretch>
        </p:blipFill>
        <p:spPr bwMode="auto">
          <a:xfrm>
            <a:off x="0" y="-238125"/>
            <a:ext cx="9144000" cy="61912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Bavaria-Fresco-Houses-TWBR-6-of-40.jpg"/>
          <p:cNvPicPr>
            <a:picLocks noChangeAspect="1"/>
          </p:cNvPicPr>
          <p:nvPr/>
        </p:nvPicPr>
        <p:blipFill>
          <a:blip r:embed="rId2" cstate="print"/>
          <a:srcRect/>
          <a:stretch>
            <a:fillRect/>
          </a:stretch>
        </p:blipFill>
        <p:spPr bwMode="auto">
          <a:xfrm>
            <a:off x="0" y="-238125"/>
            <a:ext cx="9144000" cy="61912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2484438" y="5197475"/>
            <a:ext cx="3405099" cy="40011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000" i="1" dirty="0">
                <a:effectLst>
                  <a:glow rad="101600">
                    <a:schemeClr val="accent2">
                      <a:satMod val="175000"/>
                      <a:alpha val="40000"/>
                    </a:schemeClr>
                  </a:glow>
                  <a:outerShdw blurRad="38100" dist="38100" dir="2700000" algn="tl">
                    <a:srgbClr val="000000">
                      <a:alpha val="43137"/>
                    </a:srgbClr>
                  </a:outerShdw>
                </a:effectLst>
              </a:rPr>
              <a:t>Lola Flores y Lolita en 1960.</a:t>
            </a:r>
          </a:p>
        </p:txBody>
      </p:sp>
    </p:spTree>
  </p:cSld>
  <p:clrMapOvr>
    <a:masterClrMapping/>
  </p:clrMapOvr>
  <mc:AlternateContent xmlns:mc="http://schemas.openxmlformats.org/markup-compatibility/2006">
    <mc:Choice xmlns:p14="http://schemas.microsoft.com/office/powerpoint/2010/main" Requires="p14">
      <p:transition spd="slow" p14:dur="2000" advTm="12000">
        <p:wheel spokes="1"/>
      </p:transition>
    </mc:Choice>
    <mc:Fallback>
      <p:transition spd="slow" advTm="12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
                                          </p:val>
                                        </p:tav>
                                      </p:tavLst>
                                    </p:anim>
                                    <p:anim calcmode="lin" valueType="num">
                                      <p:cBhvr>
                                        <p:cTn id="7" dur="4000"/>
                                        <p:tgtEl>
                                          <p:spTgt spid="5"/>
                                        </p:tgtEl>
                                        <p:attrNameLst>
                                          <p:attrName>ppt_y</p:attrName>
                                        </p:attrNameLst>
                                      </p:cBhvr>
                                      <p:tavLst>
                                        <p:tav tm="0">
                                          <p:val>
                                            <p:strVal val="ppt_y"/>
                                          </p:val>
                                        </p:tav>
                                        <p:tav tm="100000">
                                          <p:val>
                                            <p:strVal val="ppt_y+ppt_h/2"/>
                                          </p:val>
                                        </p:tav>
                                      </p:tavLst>
                                    </p:anim>
                                    <p:anim calcmode="lin" valueType="num">
                                      <p:cBhvr>
                                        <p:cTn id="8" dur="4000"/>
                                        <p:tgtEl>
                                          <p:spTgt spid="5"/>
                                        </p:tgtEl>
                                        <p:attrNameLst>
                                          <p:attrName>ppt_w</p:attrName>
                                        </p:attrNameLst>
                                      </p:cBhvr>
                                      <p:tavLst>
                                        <p:tav tm="0">
                                          <p:val>
                                            <p:strVal val="ppt_w"/>
                                          </p:val>
                                        </p:tav>
                                        <p:tav tm="100000">
                                          <p:val>
                                            <p:strVal val="ppt_w"/>
                                          </p:val>
                                        </p:tav>
                                      </p:tavLst>
                                    </p:anim>
                                    <p:anim calcmode="lin" valueType="num">
                                      <p:cBhvr>
                                        <p:cTn id="9" dur="4000"/>
                                        <p:tgtEl>
                                          <p:spTgt spid="5"/>
                                        </p:tgtEl>
                                        <p:attrNameLst>
                                          <p:attrName>ppt_h</p:attrName>
                                        </p:attrNameLst>
                                      </p:cBhvr>
                                      <p:tavLst>
                                        <p:tav tm="0">
                                          <p:val>
                                            <p:strVal val="ppt_h"/>
                                          </p:val>
                                        </p:tav>
                                        <p:tav tm="100000">
                                          <p:val>
                                            <p:fltVal val="0"/>
                                          </p:val>
                                        </p:tav>
                                      </p:tavLst>
                                    </p:anim>
                                    <p:set>
                                      <p:cBhvr>
                                        <p:cTn id="10" dur="1" fill="hold">
                                          <p:stCondLst>
                                            <p:cond delay="3999"/>
                                          </p:stCondLst>
                                        </p:cTn>
                                        <p:tgtEl>
                                          <p:spTgt spid="5"/>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fltVal val="0"/>
                                          </p:val>
                                        </p:tav>
                                        <p:tav tm="100000">
                                          <p:val>
                                            <p:strVal val="#ppt_w"/>
                                          </p:val>
                                        </p:tav>
                                      </p:tavLst>
                                    </p:anim>
                                    <p:anim calcmode="lin" valueType="num">
                                      <p:cBhvr>
                                        <p:cTn id="17" dur="4000" fill="hold"/>
                                        <p:tgtEl>
                                          <p:spTgt spid="4"/>
                                        </p:tgtEl>
                                        <p:attrNameLst>
                                          <p:attrName>ppt_h</p:attrName>
                                        </p:attrNameLst>
                                      </p:cBhvr>
                                      <p:tavLst>
                                        <p:tav tm="0">
                                          <p:val>
                                            <p:strVal val="#ppt_h"/>
                                          </p:val>
                                        </p:tav>
                                        <p:tav tm="100000">
                                          <p:val>
                                            <p:strVal val="#ppt_h"/>
                                          </p:val>
                                        </p:tav>
                                      </p:tavLst>
                                    </p:anim>
                                  </p:childTnLst>
                                </p:cTn>
                              </p:par>
                              <p:par>
                                <p:cTn id="18" presetID="8"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diamond(out)">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7876777726_5bcab44ae6_b.jpg"/>
          <p:cNvPicPr>
            <a:picLocks noGrp="1" noChangeAspect="1"/>
          </p:cNvPicPr>
          <p:nvPr>
            <p:ph idx="4294967295"/>
          </p:nvPr>
        </p:nvPicPr>
        <p:blipFill>
          <a:blip r:embed="rId2" cstate="print"/>
          <a:srcRec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7876777726_5bcab44ae6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1187450" y="4945063"/>
            <a:ext cx="5545108"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Continuamos en el mismo año de 1960 pero en esta</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ocasión desde el estanque o lago del Retiro.</a:t>
            </a:r>
          </a:p>
        </p:txBody>
      </p:sp>
    </p:spTree>
  </p:cSld>
  <p:clrMapOvr>
    <a:masterClrMapping/>
  </p:clrMapOvr>
  <mc:AlternateContent xmlns:mc="http://schemas.openxmlformats.org/markup-compatibility/2006">
    <mc:Choice xmlns:p14="http://schemas.microsoft.com/office/powerpoint/2010/main" Requires="p14">
      <p:transition spd="slow" p14:dur="2000" advTm="16000">
        <p14:wheelReverse spokes="1"/>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plus(in)">
                                      <p:cBhvr>
                                        <p:cTn id="11" dur="4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3 Marcador de contenido" descr="7876778448_485e472a42_b.jpg"/>
          <p:cNvPicPr>
            <a:picLocks noChangeAspect="1"/>
          </p:cNvPicPr>
          <p:nvPr/>
        </p:nvPicPr>
        <p:blipFill>
          <a:blip r:embed="rId2" cstate="print"/>
          <a:srcRect/>
          <a:stretch>
            <a:fillRect/>
          </a:stretch>
        </p:blipFill>
        <p:spPr bwMode="auto">
          <a:xfrm>
            <a:off x="0" y="-311150"/>
            <a:ext cx="9144000" cy="60261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Marcador de contenido" descr="7876778448_485e472a42_b.jpg"/>
          <p:cNvPicPr>
            <a:picLocks noGrp="1" noChangeAspect="1"/>
          </p:cNvPicPr>
          <p:nvPr>
            <p:ph idx="4294967295"/>
          </p:nvPr>
        </p:nvPicPr>
        <p:blipFill>
          <a:blip r:embed="rId2" cstate="print"/>
          <a:srcRect/>
          <a:stretch>
            <a:fillRect/>
          </a:stretch>
        </p:blipFill>
        <p:spPr>
          <a:xfrm>
            <a:off x="0" y="-311150"/>
            <a:ext cx="9144000" cy="602615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900113" y="5022850"/>
            <a:ext cx="7488237" cy="369888"/>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Concierto de la Banda Municipal en el Parque del Retiro, año 1961.</a:t>
            </a:r>
          </a:p>
        </p:txBody>
      </p:sp>
    </p:spTree>
  </p:cSld>
  <p:clrMapOvr>
    <a:masterClrMapping/>
  </p:clrMapOvr>
  <mc:AlternateContent xmlns:mc="http://schemas.openxmlformats.org/markup-compatibility/2006">
    <mc:Choice xmlns:p14="http://schemas.microsoft.com/office/powerpoint/2010/main" Requires="p14">
      <p:transition spd="slow" p14:dur="2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2/3*#ppt_w"/>
                                          </p:val>
                                        </p:tav>
                                        <p:tav tm="100000">
                                          <p:val>
                                            <p:strVal val="#ppt_w"/>
                                          </p:val>
                                        </p:tav>
                                      </p:tavLst>
                                    </p:anim>
                                    <p:anim calcmode="lin" valueType="num">
                                      <p:cBhvr>
                                        <p:cTn id="8" dur="4000" fill="hold"/>
                                        <p:tgtEl>
                                          <p:spTgt spid="5"/>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plus(out)">
                                      <p:cBhvr>
                                        <p:cTn id="11" dur="4000"/>
                                        <p:tgtEl>
                                          <p:spTgt spid="5"/>
                                        </p:tgtEl>
                                      </p:cBhvr>
                                    </p:animEffec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2/3*#ppt_w"/>
                                          </p:val>
                                        </p:tav>
                                        <p:tav tm="100000">
                                          <p:val>
                                            <p:strVal val="#ppt_w"/>
                                          </p:val>
                                        </p:tav>
                                      </p:tavLst>
                                    </p:anim>
                                    <p:anim calcmode="lin" valueType="num">
                                      <p:cBhvr>
                                        <p:cTn id="15" dur="4000" fill="hold"/>
                                        <p:tgtEl>
                                          <p:spTgt spid="4"/>
                                        </p:tgtEl>
                                        <p:attrNameLst>
                                          <p:attrName>ppt_h</p:attrName>
                                        </p:attrNameLst>
                                      </p:cBhvr>
                                      <p:tavLst>
                                        <p:tav tm="0">
                                          <p:val>
                                            <p:strVal val="2/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7876778600_1edfe69d3b_b.jpg"/>
          <p:cNvPicPr>
            <a:picLocks noGrp="1" noChangeAspect="1"/>
          </p:cNvPicPr>
          <p:nvPr>
            <p:ph idx="4294967295"/>
          </p:nvPr>
        </p:nvPicPr>
        <p:blipFill>
          <a:blip r:embed="rId2" cstate="print"/>
          <a:srcRec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7876778600_1edfe69d3b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827088" y="4945063"/>
            <a:ext cx="7489825"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Año 1961, ermita de San Isidro y grupo de amigas en las praderas, posiblemente celebrando las fiestas patronales.</a:t>
            </a:r>
          </a:p>
        </p:txBody>
      </p:sp>
    </p:spTree>
  </p:cSld>
  <p:clrMapOvr>
    <a:masterClrMapping/>
  </p:clrMapOvr>
  <mc:AlternateContent xmlns:mc="http://schemas.openxmlformats.org/markup-compatibility/2006">
    <mc:Choice xmlns:p14="http://schemas.microsoft.com/office/powerpoint/2010/main" Requires="p14">
      <p:transition spd="slow" p14:dur="2000" advTm="20000">
        <p14:prism/>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4/3*#ppt_w"/>
                                          </p:val>
                                        </p:tav>
                                        <p:tav tm="100000">
                                          <p:val>
                                            <p:strVal val="#ppt_w"/>
                                          </p:val>
                                        </p:tav>
                                      </p:tavLst>
                                    </p:anim>
                                    <p:anim calcmode="lin" valueType="num">
                                      <p:cBhvr>
                                        <p:cTn id="8" dur="5000" fill="hold"/>
                                        <p:tgtEl>
                                          <p:spTgt spid="5"/>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heckerboard(across)">
                                      <p:cBhvr>
                                        <p:cTn id="11" dur="5000"/>
                                        <p:tgtEl>
                                          <p:spTgt spid="5"/>
                                        </p:tgtEl>
                                      </p:cBhvr>
                                    </p:animEffect>
                                  </p:childTnLst>
                                </p:cTn>
                              </p:par>
                              <p:par>
                                <p:cTn id="12" presetID="5"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heckerboard(down)">
                                      <p:cBhvr>
                                        <p:cTn id="14" dur="5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4/3*#ppt_w"/>
                                          </p:val>
                                        </p:tav>
                                        <p:tav tm="100000">
                                          <p:val>
                                            <p:strVal val="#ppt_w"/>
                                          </p:val>
                                        </p:tav>
                                      </p:tavLst>
                                    </p:anim>
                                    <p:anim calcmode="lin" valueType="num">
                                      <p:cBhvr>
                                        <p:cTn id="18" dur="5000" fill="hold"/>
                                        <p:tgtEl>
                                          <p:spTgt spid="4"/>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7876780356_37578a4f45_b.jpg"/>
          <p:cNvPicPr>
            <a:picLocks noGrp="1" noChangeAspect="1"/>
          </p:cNvPicPr>
          <p:nvPr>
            <p:ph idx="4294967295"/>
          </p:nvPr>
        </p:nvPicPr>
        <p:blipFill>
          <a:blip r:embed="rId2" cstate="print"/>
          <a:srcRect/>
          <a:stretch>
            <a:fillRect/>
          </a:stretch>
        </p:blipFill>
        <p:spPr>
          <a:xfrm>
            <a:off x="0" y="0"/>
            <a:ext cx="9144000" cy="5703888"/>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3 Marcador de contenido" descr="7876780356_37578a4f45_b.jpg"/>
          <p:cNvPicPr>
            <a:picLocks noChangeAspect="1"/>
          </p:cNvPicPr>
          <p:nvPr/>
        </p:nvPicPr>
        <p:blipFill>
          <a:blip r:embed="rId2" cstate="print"/>
          <a:srcRec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7876780356_37578a4f45_b.jpg"/>
          <p:cNvPicPr>
            <a:picLocks noChangeAspect="1"/>
          </p:cNvPicPr>
          <p:nvPr/>
        </p:nvPicPr>
        <p:blipFill>
          <a:blip r:embed="rId2" cstate="print"/>
          <a:srcRec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827088" y="4873625"/>
            <a:ext cx="5352747"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Año 1962, bañistas en el Pardo, en aquella época,</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la gente ya hacía caso omiso a las prohibiciones.</a:t>
            </a:r>
          </a:p>
        </p:txBody>
      </p:sp>
    </p:spTree>
  </p:cSld>
  <p:clrMapOvr>
    <a:masterClrMapping/>
  </p:clrMapOvr>
  <mc:AlternateContent xmlns:mc="http://schemas.openxmlformats.org/markup-compatibility/2006">
    <mc:Choice xmlns:p14="http://schemas.microsoft.com/office/powerpoint/2010/main" Requires="p14">
      <p:transition spd="slow" p14:dur="2000" advTm="17000">
        <p14:prism/>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6"/>
                                        </p:tgtEl>
                                        <p:attrNameLst>
                                          <p:attrName>ppt_w</p:attrName>
                                        </p:attrNameLst>
                                      </p:cBhvr>
                                      <p:tavLst>
                                        <p:tav tm="0">
                                          <p:val>
                                            <p:strVal val="ppt_w"/>
                                          </p:val>
                                        </p:tav>
                                        <p:tav tm="100000">
                                          <p:val>
                                            <p:strVal val="4/3*ppt_w"/>
                                          </p:val>
                                        </p:tav>
                                      </p:tavLst>
                                    </p:anim>
                                    <p:anim calcmode="lin" valueType="num">
                                      <p:cBhvr>
                                        <p:cTn id="14" dur="4000"/>
                                        <p:tgtEl>
                                          <p:spTgt spid="6"/>
                                        </p:tgtEl>
                                        <p:attrNameLst>
                                          <p:attrName>ppt_h</p:attrName>
                                        </p:attrNameLst>
                                      </p:cBhvr>
                                      <p:tavLst>
                                        <p:tav tm="0">
                                          <p:val>
                                            <p:strVal val="ppt_h"/>
                                          </p:val>
                                        </p:tav>
                                        <p:tav tm="100000">
                                          <p:val>
                                            <p:strVal val="4/3*ppt_h"/>
                                          </p:val>
                                        </p:tav>
                                      </p:tavLst>
                                    </p:anim>
                                    <p:set>
                                      <p:cBhvr>
                                        <p:cTn id="15" dur="1" fill="hold">
                                          <p:stCondLst>
                                            <p:cond delay="3999"/>
                                          </p:stCondLst>
                                        </p:cTn>
                                        <p:tgtEl>
                                          <p:spTgt spid="6"/>
                                        </p:tgtEl>
                                        <p:attrNameLst>
                                          <p:attrName>style.visibility</p:attrName>
                                        </p:attrNameLst>
                                      </p:cBhvr>
                                      <p:to>
                                        <p:strVal val="hidden"/>
                                      </p:to>
                                    </p:set>
                                  </p:childTnLst>
                                </p:cTn>
                              </p:par>
                              <p:par>
                                <p:cTn id="16" presetID="6" presetClass="exit" presetSubtype="16" fill="hold" nodeType="withEffect">
                                  <p:stCondLst>
                                    <p:cond delay="0"/>
                                  </p:stCondLst>
                                  <p:childTnLst>
                                    <p:animEffect transition="out" filter="circle(in)">
                                      <p:cBhvr>
                                        <p:cTn id="17" dur="4000"/>
                                        <p:tgtEl>
                                          <p:spTgt spid="6"/>
                                        </p:tgtEl>
                                      </p:cBhvr>
                                    </p:animEffect>
                                    <p:set>
                                      <p:cBhvr>
                                        <p:cTn id="18" dur="1" fill="hold">
                                          <p:stCondLst>
                                            <p:cond delay="3999"/>
                                          </p:stCondLst>
                                        </p:cTn>
                                        <p:tgtEl>
                                          <p:spTgt spid="6"/>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antiguo-7164.jpg"/>
          <p:cNvPicPr>
            <a:picLocks noChangeAspect="1"/>
          </p:cNvPicPr>
          <p:nvPr/>
        </p:nvPicPr>
        <p:blipFill>
          <a:blip r:embed="rId2" cstate="print"/>
          <a:srcRect/>
          <a:stretch>
            <a:fillRect/>
          </a:stretch>
        </p:blipFill>
        <p:spPr bwMode="auto">
          <a:xfrm>
            <a:off x="0" y="0"/>
            <a:ext cx="9144000" cy="57102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tren-antiguo-7164.jpg"/>
          <p:cNvPicPr>
            <a:picLocks noChangeAspect="1"/>
          </p:cNvPicPr>
          <p:nvPr/>
        </p:nvPicPr>
        <p:blipFill>
          <a:blip r:embed="rId2" cstate="print"/>
          <a:srcRect/>
          <a:stretch>
            <a:fillRect/>
          </a:stretch>
        </p:blipFill>
        <p:spPr bwMode="auto">
          <a:xfrm>
            <a:off x="0" y="0"/>
            <a:ext cx="9144000" cy="56991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tren-antiguo-716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84213" y="5160963"/>
            <a:ext cx="7056437" cy="36988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Un gran incendio que se produjo en Las Ventas en el año 1963.</a:t>
            </a:r>
          </a:p>
        </p:txBody>
      </p:sp>
    </p:spTree>
  </p:cSld>
  <p:clrMapOvr>
    <a:masterClrMapping/>
  </p:clrMapOvr>
  <mc:AlternateContent xmlns:mc="http://schemas.openxmlformats.org/markup-compatibility/2006">
    <mc:Choice xmlns:p14="http://schemas.microsoft.com/office/powerpoint/2010/main" Requires="p14">
      <p:transition spd="slow" p14:dur="2000" advTm="14000">
        <p14:prism/>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fltVal val="0"/>
                                          </p:val>
                                        </p:tav>
                                      </p:tavLst>
                                    </p:anim>
                                    <p:anim calcmode="lin" valueType="num">
                                      <p:cBhvr>
                                        <p:cTn id="7" dur="4000"/>
                                        <p:tgtEl>
                                          <p:spTgt spid="6"/>
                                        </p:tgtEl>
                                        <p:attrNameLst>
                                          <p:attrName>ppt_h</p:attrName>
                                        </p:attrNameLst>
                                      </p:cBhvr>
                                      <p:tavLst>
                                        <p:tav tm="0">
                                          <p:val>
                                            <p:strVal val="ppt_h"/>
                                          </p:val>
                                        </p:tav>
                                        <p:tav tm="100000">
                                          <p:val>
                                            <p:fltVal val="0"/>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3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fltVal val="0"/>
                                          </p:val>
                                        </p:tav>
                                      </p:tavLst>
                                    </p:anim>
                                    <p:set>
                                      <p:cBhvr>
                                        <p:cTn id="15" dur="1" fill="hold">
                                          <p:stCondLst>
                                            <p:cond delay="3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fltVal val="0"/>
                                          </p:val>
                                        </p:tav>
                                        <p:tav tm="100000">
                                          <p:val>
                                            <p:strVal val="#ppt_w"/>
                                          </p:val>
                                        </p:tav>
                                      </p:tavLst>
                                    </p:anim>
                                    <p:anim calcmode="lin" valueType="num">
                                      <p:cBhvr>
                                        <p:cTn id="22" dur="4000" fill="hold"/>
                                        <p:tgtEl>
                                          <p:spTgt spid="4"/>
                                        </p:tgtEl>
                                        <p:attrNameLst>
                                          <p:attrName>ppt_h</p:attrName>
                                        </p:attrNameLst>
                                      </p:cBhvr>
                                      <p:tavLst>
                                        <p:tav tm="0">
                                          <p:val>
                                            <p:fltVal val="0"/>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yun_4611.jpg"/>
          <p:cNvPicPr>
            <a:picLocks noChangeAspect="1"/>
          </p:cNvPicPr>
          <p:nvPr/>
        </p:nvPicPr>
        <p:blipFill>
          <a:blip r:embed="rId2" cstate="print"/>
          <a:srcRect/>
          <a:stretch>
            <a:fillRect/>
          </a:stretch>
        </p:blipFill>
        <p:spPr bwMode="auto">
          <a:xfrm>
            <a:off x="0" y="0"/>
            <a:ext cx="9144000" cy="60261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yun_4611.jpg"/>
          <p:cNvPicPr>
            <a:picLocks noChangeAspect="1"/>
          </p:cNvPicPr>
          <p:nvPr/>
        </p:nvPicPr>
        <p:blipFill>
          <a:blip r:embed="rId2" cstate="print"/>
          <a:srcRect/>
          <a:stretch>
            <a:fillRect/>
          </a:stretch>
        </p:blipFill>
        <p:spPr bwMode="auto">
          <a:xfrm>
            <a:off x="0" y="0"/>
            <a:ext cx="9144000" cy="60261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yun_4611.jpg"/>
          <p:cNvPicPr>
            <a:picLocks noChangeAspect="1"/>
          </p:cNvPicPr>
          <p:nvPr/>
        </p:nvPicPr>
        <p:blipFill>
          <a:blip r:embed="rId2" cstate="print"/>
          <a:srcRect/>
          <a:stretch>
            <a:fillRect/>
          </a:stretch>
        </p:blipFill>
        <p:spPr bwMode="auto">
          <a:xfrm>
            <a:off x="0" y="0"/>
            <a:ext cx="9144000" cy="60261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755650" y="4945063"/>
            <a:ext cx="7056438"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Las terrazas de la Gran Vía en el año 1964, en el cine por aquél entonces se estrenaba la película 55 días en Pekín.</a:t>
            </a:r>
          </a:p>
        </p:txBody>
      </p:sp>
    </p:spTree>
  </p:cSld>
  <p:clrMapOvr>
    <a:masterClrMapping/>
  </p:clrMapOvr>
  <mc:AlternateContent xmlns:mc="http://schemas.openxmlformats.org/markup-compatibility/2006">
    <mc:Choice xmlns:p14="http://schemas.microsoft.com/office/powerpoint/2010/main" Requires="p14">
      <p:transition spd="slow" p14:dur="2000" advTm="19000">
        <p14:prism/>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2/3*ppt_w"/>
                                          </p:val>
                                        </p:tav>
                                      </p:tavLst>
                                    </p:anim>
                                    <p:anim calcmode="lin" valueType="num">
                                      <p:cBhvr>
                                        <p:cTn id="7" dur="4000"/>
                                        <p:tgtEl>
                                          <p:spTgt spid="6"/>
                                        </p:tgtEl>
                                        <p:attrNameLst>
                                          <p:attrName>ppt_h</p:attrName>
                                        </p:attrNameLst>
                                      </p:cBhvr>
                                      <p:tavLst>
                                        <p:tav tm="0">
                                          <p:val>
                                            <p:strVal val="ppt_h"/>
                                          </p:val>
                                        </p:tav>
                                        <p:tav tm="100000">
                                          <p:val>
                                            <p:strVal val="2/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2/3*#ppt_w"/>
                                          </p:val>
                                        </p:tav>
                                        <p:tav tm="100000">
                                          <p:val>
                                            <p:strVal val="#ppt_w"/>
                                          </p:val>
                                        </p:tav>
                                      </p:tavLst>
                                    </p:anim>
                                    <p:anim calcmode="lin" valueType="num">
                                      <p:cBhvr>
                                        <p:cTn id="22" dur="4000" fill="hold"/>
                                        <p:tgtEl>
                                          <p:spTgt spid="4"/>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4 Marcador de contenido" descr="5787458138_072fcc8c0b_b.jpg"/>
          <p:cNvPicPr>
            <a:picLocks noGrp="1" noChangeAspect="1"/>
          </p:cNvPicPr>
          <p:nvPr>
            <p:ph idx="1"/>
          </p:nvPr>
        </p:nvPicPr>
        <p:blipFill>
          <a:blip r:embed="rId2" cstate="print"/>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flipH="1">
            <a:off x="10501322" y="6131742"/>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flipH="1" flipV="1">
            <a:off x="11312923" y="607217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redondeado"/>
          <p:cNvSpPr/>
          <p:nvPr/>
        </p:nvSpPr>
        <p:spPr>
          <a:xfrm flipH="1" flipV="1">
            <a:off x="10644230" y="357170"/>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redondeado"/>
          <p:cNvSpPr/>
          <p:nvPr/>
        </p:nvSpPr>
        <p:spPr>
          <a:xfrm>
            <a:off x="-1143040" y="4941108"/>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5" name="14 Imagen" descr="2147211558_ec3db93b13_o.jpg"/>
          <p:cNvPicPr>
            <a:picLocks noChangeAspect="1"/>
          </p:cNvPicPr>
          <p:nvPr/>
        </p:nvPicPr>
        <p:blipFill>
          <a:blip r:embed="rId3" cstate="print"/>
          <a:srcRect/>
          <a:stretch>
            <a:fillRect/>
          </a:stretch>
        </p:blipFill>
        <p:spPr bwMode="auto">
          <a:xfrm>
            <a:off x="1979613" y="0"/>
            <a:ext cx="511333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6" name="15 Rectángulo"/>
          <p:cNvSpPr/>
          <p:nvPr/>
        </p:nvSpPr>
        <p:spPr>
          <a:xfrm>
            <a:off x="1979613" y="0"/>
            <a:ext cx="5113337" cy="5715000"/>
          </a:xfrm>
          <a:prstGeom prst="rect">
            <a:avLst/>
          </a:prstGeom>
          <a:solidFill>
            <a:schemeClr val="tx1">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a:off x="1979613" y="0"/>
            <a:ext cx="5113337" cy="5715000"/>
          </a:xfrm>
          <a:prstGeom prst="rect">
            <a:avLst/>
          </a:prstGeom>
          <a:solidFill>
            <a:schemeClr val="tx1">
              <a:lumMod val="9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a:off x="7092950" y="0"/>
            <a:ext cx="2051050" cy="5715000"/>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a:off x="0" y="0"/>
            <a:ext cx="1979613" cy="5715000"/>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CuadroTexto"/>
          <p:cNvSpPr txBox="1"/>
          <p:nvPr/>
        </p:nvSpPr>
        <p:spPr>
          <a:xfrm>
            <a:off x="2124075" y="5160963"/>
            <a:ext cx="4634602" cy="36933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Cine Doré en la calle Santa Isabel en 1964.</a:t>
            </a:r>
          </a:p>
        </p:txBody>
      </p:sp>
    </p:spTree>
  </p:cSld>
  <p:clrMapOvr>
    <a:masterClrMapping/>
  </p:clrMapOvr>
  <mc:AlternateContent xmlns:mc="http://schemas.openxmlformats.org/markup-compatibility/2006">
    <mc:Choice xmlns:p14="http://schemas.microsoft.com/office/powerpoint/2010/main" Requires="p14">
      <p:transition spd="slow" p14:dur="2000" advTm="12000">
        <p14:prism dir="u"/>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xit" presetSubtype="0" fill="hold" nodeType="withEffect">
                                  <p:stCondLst>
                                    <p:cond delay="0"/>
                                  </p:stCondLst>
                                  <p:childTnLst>
                                    <p:animEffect transition="out" filter="wedge">
                                      <p:cBhvr>
                                        <p:cTn id="6" dur="3000"/>
                                        <p:tgtEl>
                                          <p:spTgt spid="18"/>
                                        </p:tgtEl>
                                      </p:cBhvr>
                                    </p:animEffect>
                                    <p:set>
                                      <p:cBhvr>
                                        <p:cTn id="7" dur="1" fill="hold">
                                          <p:stCondLst>
                                            <p:cond delay="2999"/>
                                          </p:stCondLst>
                                        </p:cTn>
                                        <p:tgtEl>
                                          <p:spTgt spid="18"/>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4000"/>
                                        <p:tgtEl>
                                          <p:spTgt spid="16"/>
                                        </p:tgtEl>
                                      </p:cBhvr>
                                    </p:animEffect>
                                    <p:set>
                                      <p:cBhvr>
                                        <p:cTn id="10" dur="1" fill="hold">
                                          <p:stCondLst>
                                            <p:cond delay="3999"/>
                                          </p:stCondLst>
                                        </p:cTn>
                                        <p:tgtEl>
                                          <p:spTgt spid="16"/>
                                        </p:tgtEl>
                                        <p:attrNameLst>
                                          <p:attrName>style.visibility</p:attrName>
                                        </p:attrNameLst>
                                      </p:cBhvr>
                                      <p:to>
                                        <p:strVal val="hidden"/>
                                      </p:to>
                                    </p:set>
                                  </p:childTnLst>
                                </p:cTn>
                              </p:par>
                              <p:par>
                                <p:cTn id="11" presetID="6" presetClass="entr" presetSubtype="32"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circle(out)">
                                      <p:cBhvr>
                                        <p:cTn id="13" dur="4000"/>
                                        <p:tgtEl>
                                          <p:spTgt spid="15"/>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barn(inHorizontal)">
                                      <p:cBhvr>
                                        <p:cTn id="16" dur="4000"/>
                                        <p:tgtEl>
                                          <p:spTgt spid="20"/>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barn(inHorizontal)">
                                      <p:cBhvr>
                                        <p:cTn id="19" dur="4000"/>
                                        <p:tgtEl>
                                          <p:spTgt spid="22"/>
                                        </p:tgtEl>
                                      </p:cBhvr>
                                    </p:animEffec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17"/>
                                        </p:tgtEl>
                                        <p:attrNameLst>
                                          <p:attrName>style.visibility</p:attrName>
                                        </p:attrNameLst>
                                      </p:cBhvr>
                                      <p:to>
                                        <p:strVal val="visible"/>
                                      </p:to>
                                    </p:set>
                                    <p:animEffect transition="in" filter="fade">
                                      <p:cBhvr>
                                        <p:cTn id="23" dur="1000"/>
                                        <p:tgtEl>
                                          <p:spTgt spid="17"/>
                                        </p:tgtEl>
                                      </p:cBhvr>
                                    </p:animEffect>
                                    <p:anim calcmode="lin" valueType="num">
                                      <p:cBhvr>
                                        <p:cTn id="24" dur="1000" fill="hold"/>
                                        <p:tgtEl>
                                          <p:spTgt spid="17"/>
                                        </p:tgtEl>
                                        <p:attrNameLst>
                                          <p:attrName>ppt_x</p:attrName>
                                        </p:attrNameLst>
                                      </p:cBhvr>
                                      <p:tavLst>
                                        <p:tav tm="0">
                                          <p:val>
                                            <p:strVal val="#ppt_x-.1"/>
                                          </p:val>
                                        </p:tav>
                                        <p:tav tm="100000">
                                          <p:val>
                                            <p:strVal val="#ppt_x"/>
                                          </p:val>
                                        </p:tav>
                                      </p:tavLst>
                                    </p:anim>
                                    <p:anim calcmode="lin" valueType="num">
                                      <p:cBhvr>
                                        <p:cTn id="25"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2" grpId="0" animBg="1"/>
      <p:bldP spid="1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jr500_shinkansen_by_dragonslayero-d67ikc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jr500_shinkansen_by_dragonslayero-d67ikc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1331913" y="5089525"/>
            <a:ext cx="3954929" cy="369332"/>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Real Madrid Club de Fútbol en 1964.</a:t>
            </a:r>
          </a:p>
        </p:txBody>
      </p:sp>
    </p:spTree>
  </p:cSld>
  <p:clrMapOvr>
    <a:masterClrMapping/>
  </p:clrMapOvr>
  <mc:AlternateContent xmlns:mc="http://schemas.openxmlformats.org/markup-compatibility/2006">
    <mc:Choice xmlns:p14="http://schemas.microsoft.com/office/powerpoint/2010/main" Requires="p14">
      <p:transition spd="slow" p14:dur="2250" advTm="13000">
        <p14:gallery dir="l"/>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13"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5000"/>
                                        <p:tgtEl>
                                          <p:spTgt spid="5"/>
                                        </p:tgtEl>
                                      </p:cBhvr>
                                    </p:animEffect>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an_Francisco_California_Ave.jpg"/>
          <p:cNvPicPr>
            <a:picLocks noChangeAspect="1"/>
          </p:cNvPicPr>
          <p:nvPr/>
        </p:nvPicPr>
        <p:blipFill>
          <a:blip r:embed="rId2" cstate="print"/>
          <a:srcRect/>
          <a:stretch>
            <a:fillRect/>
          </a:stretch>
        </p:blipFill>
        <p:spPr bwMode="auto">
          <a:xfrm>
            <a:off x="2268538" y="0"/>
            <a:ext cx="460692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6867" name="4 CuadroTexto"/>
          <p:cNvSpPr txBox="1">
            <a:spLocks noChangeArrowheads="1"/>
          </p:cNvSpPr>
          <p:nvPr/>
        </p:nvSpPr>
        <p:spPr bwMode="auto">
          <a:xfrm>
            <a:off x="0" y="5060950"/>
            <a:ext cx="184150" cy="368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endParaRPr lang="es-ES">
              <a:latin typeface="Calibri" pitchFamily="34" charset="0"/>
            </a:endParaRPr>
          </a:p>
        </p:txBody>
      </p:sp>
      <p:sp>
        <p:nvSpPr>
          <p:cNvPr id="6" name="5 Rectángulo"/>
          <p:cNvSpPr/>
          <p:nvPr/>
        </p:nvSpPr>
        <p:spPr>
          <a:xfrm>
            <a:off x="2268538" y="0"/>
            <a:ext cx="4606925" cy="5715000"/>
          </a:xfrm>
          <a:prstGeom prst="rect">
            <a:avLst/>
          </a:prstGeom>
          <a:solidFill>
            <a:schemeClr val="bg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b="1">
              <a:solidFill>
                <a:schemeClr val="tx1"/>
              </a:solidFill>
              <a:effectLst>
                <a:outerShdw blurRad="38100" dist="38100" dir="2700000" algn="tl">
                  <a:srgbClr val="000000"/>
                </a:outerShdw>
              </a:effectLst>
              <a:cs typeface="Arial" charset="0"/>
            </a:endParaRPr>
          </a:p>
        </p:txBody>
      </p:sp>
      <p:sp>
        <p:nvSpPr>
          <p:cNvPr id="7" name="6 Rectángulo"/>
          <p:cNvSpPr/>
          <p:nvPr/>
        </p:nvSpPr>
        <p:spPr>
          <a:xfrm>
            <a:off x="6875463" y="0"/>
            <a:ext cx="2268537" cy="5715000"/>
          </a:xfrm>
          <a:prstGeom prst="rect">
            <a:avLst/>
          </a:prstGeom>
          <a:gradFill flip="none" rotWithShape="1">
            <a:gsLst>
              <a:gs pos="0">
                <a:schemeClr val="accent1">
                  <a:lumMod val="60000"/>
                  <a:lumOff val="40000"/>
                  <a:shade val="30000"/>
                  <a:satMod val="115000"/>
                </a:schemeClr>
              </a:gs>
              <a:gs pos="50000">
                <a:schemeClr val="accent1">
                  <a:lumMod val="60000"/>
                  <a:lumOff val="40000"/>
                  <a:shade val="67500"/>
                  <a:satMod val="115000"/>
                </a:schemeClr>
              </a:gs>
              <a:gs pos="100000">
                <a:schemeClr val="accent1">
                  <a:lumMod val="60000"/>
                  <a:lumOff val="4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0"/>
            <a:ext cx="2268538" cy="5715000"/>
          </a:xfrm>
          <a:prstGeom prst="rect">
            <a:avLst/>
          </a:prstGeom>
          <a:gradFill flip="none" rotWithShape="1">
            <a:gsLst>
              <a:gs pos="0">
                <a:schemeClr val="accent1">
                  <a:lumMod val="60000"/>
                  <a:lumOff val="40000"/>
                  <a:shade val="30000"/>
                  <a:satMod val="115000"/>
                </a:schemeClr>
              </a:gs>
              <a:gs pos="50000">
                <a:schemeClr val="accent1">
                  <a:lumMod val="60000"/>
                  <a:lumOff val="40000"/>
                  <a:shade val="67500"/>
                  <a:satMod val="115000"/>
                </a:schemeClr>
              </a:gs>
              <a:gs pos="100000">
                <a:schemeClr val="accent1">
                  <a:lumMod val="60000"/>
                  <a:lumOff val="4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2268538" y="4945063"/>
            <a:ext cx="4416594"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Plaza de la Cibeles en 1965, ¿esperando</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el autobús o a que cambie el semáforo?</a:t>
            </a:r>
          </a:p>
        </p:txBody>
      </p:sp>
    </p:spTree>
  </p:cSld>
  <p:clrMapOvr>
    <a:masterClrMapping/>
  </p:clrMapOvr>
  <mc:AlternateContent xmlns:mc="http://schemas.openxmlformats.org/markup-compatibility/2006">
    <mc:Choice xmlns:p14="http://schemas.microsoft.com/office/powerpoint/2010/main" Requires="p14">
      <p:transition spd="slow" p14:dur="2250" advTm="15000">
        <p14:gallery dir="l"/>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4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par>
                                <p:cTn id="15" presetID="21"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heel(4)">
                                      <p:cBhvr>
                                        <p:cTn id="17" dur="4000"/>
                                        <p:tgtEl>
                                          <p:spTgt spid="8"/>
                                        </p:tgtEl>
                                      </p:cBhvr>
                                    </p:animEffect>
                                  </p:childTnLst>
                                </p:cTn>
                              </p:par>
                              <p:par>
                                <p:cTn id="18" presetID="21" presetClass="entr" presetSubtype="4"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heel(4)">
                                      <p:cBhvr>
                                        <p:cTn id="20" dur="4000"/>
                                        <p:tgtEl>
                                          <p:spTgt spid="7"/>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1"/>
                                          </p:val>
                                        </p:tav>
                                        <p:tav tm="100000">
                                          <p:val>
                                            <p:strVal val="#ppt_x"/>
                                          </p:val>
                                        </p:tav>
                                      </p:tavLst>
                                    </p:anim>
                                    <p:anim calcmode="lin" valueType="num">
                                      <p:cBhvr>
                                        <p:cTn id="2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7876780938_9ecde9e402_b.jpg"/>
          <p:cNvPicPr>
            <a:picLocks noGrp="1" noChangeAspect="1"/>
          </p:cNvPicPr>
          <p:nvPr>
            <p:ph idx="4294967295"/>
          </p:nvPr>
        </p:nvPicPr>
        <p:blipFill>
          <a:blip r:embed="rId2" cstate="print"/>
          <a:srcRect/>
          <a:stretch>
            <a:fillRect/>
          </a:stretch>
        </p:blipFill>
        <p:spPr>
          <a:xfrm>
            <a:off x="0" y="0"/>
            <a:ext cx="9144000" cy="602615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7876780938_9ecde9e402_b.jpg"/>
          <p:cNvPicPr>
            <a:picLocks noChangeAspect="1"/>
          </p:cNvPicPr>
          <p:nvPr/>
        </p:nvPicPr>
        <p:blipFill>
          <a:blip r:embed="rId2" cstate="print"/>
          <a:srcRect/>
          <a:stretch>
            <a:fillRect/>
          </a:stretch>
        </p:blipFill>
        <p:spPr bwMode="auto">
          <a:xfrm>
            <a:off x="23813" y="0"/>
            <a:ext cx="9120187" cy="60261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3 Marcador de contenido" descr="7876780938_9ecde9e402_b.jpg"/>
          <p:cNvPicPr>
            <a:picLocks noChangeAspect="1"/>
          </p:cNvPicPr>
          <p:nvPr/>
        </p:nvPicPr>
        <p:blipFill>
          <a:blip r:embed="rId2" cstate="print"/>
          <a:srcRect/>
          <a:stretch>
            <a:fillRect/>
          </a:stretch>
        </p:blipFill>
        <p:spPr bwMode="auto">
          <a:xfrm>
            <a:off x="0" y="0"/>
            <a:ext cx="9144000" cy="60261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1908175" y="5138738"/>
            <a:ext cx="4373954" cy="36933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Fútbol bajo el Viaducto también en 1965.</a:t>
            </a:r>
          </a:p>
        </p:txBody>
      </p:sp>
    </p:spTree>
  </p:cSld>
  <p:clrMapOvr>
    <a:masterClrMapping/>
  </p:clrMapOvr>
  <mc:AlternateContent xmlns:mc="http://schemas.openxmlformats.org/markup-compatibility/2006">
    <mc:Choice xmlns:p14="http://schemas.microsoft.com/office/powerpoint/2010/main" Requires="p14">
      <p:transition spd="slow" p14:dur="2250" advTm="13000">
        <p14:gallery dir="l"/>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4" presetClass="exit" presetSubtype="16" fill="hold" nodeType="withEffect">
                                  <p:stCondLst>
                                    <p:cond delay="0"/>
                                  </p:stCondLst>
                                  <p:childTnLst>
                                    <p:animEffect transition="out" filter="box(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7876783604_867dcb8ce6_b.jpg"/>
          <p:cNvPicPr>
            <a:picLocks noGrp="1" noChangeAspect="1"/>
          </p:cNvPicPr>
          <p:nvPr>
            <p:ph idx="4294967295"/>
          </p:nvPr>
        </p:nvPicPr>
        <p:blipFill>
          <a:blip r:embed="rId2" cstate="print"/>
          <a:srcRect/>
          <a:stretch>
            <a:fillRect/>
          </a:stretch>
        </p:blipFill>
        <p:spPr>
          <a:xfrm>
            <a:off x="0" y="0"/>
            <a:ext cx="9144000" cy="602615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7876783604_867dcb8ce6_b.jpg"/>
          <p:cNvPicPr>
            <a:picLocks noChangeAspect="1"/>
          </p:cNvPicPr>
          <p:nvPr/>
        </p:nvPicPr>
        <p:blipFill>
          <a:blip r:embed="rId2" cstate="print"/>
          <a:srcRect/>
          <a:stretch>
            <a:fillRect/>
          </a:stretch>
        </p:blipFill>
        <p:spPr bwMode="auto">
          <a:xfrm>
            <a:off x="0" y="0"/>
            <a:ext cx="9144000" cy="60261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3 Marcador de contenido" descr="7876783604_867dcb8ce6_b.jpg"/>
          <p:cNvPicPr>
            <a:picLocks noChangeAspect="1"/>
          </p:cNvPicPr>
          <p:nvPr/>
        </p:nvPicPr>
        <p:blipFill>
          <a:blip r:embed="rId2" cstate="print"/>
          <a:srcRect/>
          <a:stretch>
            <a:fillRect/>
          </a:stretch>
        </p:blipFill>
        <p:spPr bwMode="auto">
          <a:xfrm>
            <a:off x="0" y="0"/>
            <a:ext cx="9144000" cy="60261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11188" y="4873625"/>
            <a:ext cx="7921625"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Metro de Madrid en 1965, los pasajeros en aquellos años mas bien parecían sardinas en lata, hoy en día en horas puntas, seguimos igual.</a:t>
            </a:r>
          </a:p>
        </p:txBody>
      </p:sp>
    </p:spTree>
  </p:cSld>
  <p:clrMapOvr>
    <a:masterClrMapping/>
  </p:clrMapOvr>
  <mc:AlternateContent xmlns:mc="http://schemas.openxmlformats.org/markup-compatibility/2006">
    <mc:Choice xmlns:p14="http://schemas.microsoft.com/office/powerpoint/2010/main" Requires="p14">
      <p:transition spd="slow" p14:dur="2250" advTm="20000">
        <p14:flip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2/3*ppt_w"/>
                                          </p:val>
                                        </p:tav>
                                      </p:tavLst>
                                    </p:anim>
                                    <p:anim calcmode="lin" valueType="num">
                                      <p:cBhvr>
                                        <p:cTn id="7" dur="3000"/>
                                        <p:tgtEl>
                                          <p:spTgt spid="6"/>
                                        </p:tgtEl>
                                        <p:attrNameLst>
                                          <p:attrName>ppt_h</p:attrName>
                                        </p:attrNameLst>
                                      </p:cBhvr>
                                      <p:tavLst>
                                        <p:tav tm="0">
                                          <p:val>
                                            <p:strVal val="ppt_h"/>
                                          </p:val>
                                        </p:tav>
                                        <p:tav tm="100000">
                                          <p:val>
                                            <p:strVal val="2/3*ppt_h"/>
                                          </p:val>
                                        </p:tav>
                                      </p:tavLst>
                                    </p:anim>
                                    <p:set>
                                      <p:cBhvr>
                                        <p:cTn id="8" dur="1" fill="hold">
                                          <p:stCondLst>
                                            <p:cond delay="2999"/>
                                          </p:stCondLst>
                                        </p:cTn>
                                        <p:tgtEl>
                                          <p:spTgt spid="6"/>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2/3*ppt_w"/>
                                          </p:val>
                                        </p:tav>
                                      </p:tavLst>
                                    </p:anim>
                                    <p:anim calcmode="lin" valueType="num">
                                      <p:cBhvr>
                                        <p:cTn id="14" dur="4000"/>
                                        <p:tgtEl>
                                          <p:spTgt spid="5"/>
                                        </p:tgtEl>
                                        <p:attrNameLst>
                                          <p:attrName>ppt_h</p:attrName>
                                        </p:attrNameLst>
                                      </p:cBhvr>
                                      <p:tavLst>
                                        <p:tav tm="0">
                                          <p:val>
                                            <p:strVal val="ppt_h"/>
                                          </p:val>
                                        </p:tav>
                                        <p:tav tm="100000">
                                          <p:val>
                                            <p:strVal val="2/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4" presetClass="exit" presetSubtype="16" fill="hold" nodeType="withEffect">
                                  <p:stCondLst>
                                    <p:cond delay="0"/>
                                  </p:stCondLst>
                                  <p:childTnLst>
                                    <p:animEffect transition="out" filter="box(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2/3*#ppt_w"/>
                                          </p:val>
                                        </p:tav>
                                        <p:tav tm="100000">
                                          <p:val>
                                            <p:strVal val="#ppt_w"/>
                                          </p:val>
                                        </p:tav>
                                      </p:tavLst>
                                    </p:anim>
                                    <p:anim calcmode="lin" valueType="num">
                                      <p:cBhvr>
                                        <p:cTn id="22" dur="4000" fill="hold"/>
                                        <p:tgtEl>
                                          <p:spTgt spid="4"/>
                                        </p:tgtEl>
                                        <p:attrNameLst>
                                          <p:attrName>ppt_h</p:attrName>
                                        </p:attrNameLst>
                                      </p:cBhvr>
                                      <p:tavLst>
                                        <p:tav tm="0">
                                          <p:val>
                                            <p:strVal val="2/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8557104991_71c20a2284_o.jpg"/>
          <p:cNvPicPr>
            <a:picLocks noGrp="1" noChangeAspect="1"/>
          </p:cNvPicPr>
          <p:nvPr>
            <p:ph idx="4294967295"/>
          </p:nvPr>
        </p:nvPicPr>
        <p:blipFill>
          <a:blip r:embed="rId2" cstate="print"/>
          <a:srcRec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8557104991_71c20a2284_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8313" y="4657725"/>
            <a:ext cx="80645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Tranvía por la plaza Marqués de Vadillo en 1965, la mitad de los viajeros iban colgados por fuera pero eso si, la mayoría iban gratis aunque si</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echabas a correr llegabas antes.</a:t>
            </a:r>
          </a:p>
        </p:txBody>
      </p:sp>
    </p:spTree>
  </p:cSld>
  <p:clrMapOvr>
    <a:masterClrMapping/>
  </p:clrMapOvr>
  <mc:AlternateContent xmlns:mc="http://schemas.openxmlformats.org/markup-compatibility/2006">
    <mc:Choice xmlns:p14="http://schemas.microsoft.com/office/powerpoint/2010/main" Requires="p14">
      <p:transition spd="slow" p14:dur="2250" advTm="23000">
        <p14:flip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4/3*ppt_w"/>
                                          </p:val>
                                        </p:tav>
                                      </p:tavLst>
                                    </p:anim>
                                    <p:anim calcmode="lin" valueType="num">
                                      <p:cBhvr>
                                        <p:cTn id="7" dur="4000"/>
                                        <p:tgtEl>
                                          <p:spTgt spid="5"/>
                                        </p:tgtEl>
                                        <p:attrNameLst>
                                          <p:attrName>ppt_h</p:attrName>
                                        </p:attrNameLst>
                                      </p:cBhvr>
                                      <p:tavLst>
                                        <p:tav tm="0">
                                          <p:val>
                                            <p:strVal val="ppt_h"/>
                                          </p:val>
                                        </p:tav>
                                        <p:tav tm="100000">
                                          <p:val>
                                            <p:strVal val="4/3*ppt_h"/>
                                          </p:val>
                                        </p:tav>
                                      </p:tavLst>
                                    </p:anim>
                                    <p:set>
                                      <p:cBhvr>
                                        <p:cTn id="8" dur="1" fill="hold">
                                          <p:stCondLst>
                                            <p:cond delay="3999"/>
                                          </p:stCondLst>
                                        </p:cTn>
                                        <p:tgtEl>
                                          <p:spTgt spid="5"/>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2)">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tedral la asuncion-kentucky.jpg"/>
          <p:cNvPicPr>
            <a:picLocks noChangeAspect="1"/>
          </p:cNvPicPr>
          <p:nvPr/>
        </p:nvPicPr>
        <p:blipFill>
          <a:blip r:embed="rId2" cstate="print"/>
          <a:srcRect/>
          <a:stretch>
            <a:fillRect/>
          </a:stretch>
        </p:blipFill>
        <p:spPr bwMode="auto">
          <a:xfrm>
            <a:off x="2124075" y="0"/>
            <a:ext cx="48958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0963" name="4 CuadroTexto"/>
          <p:cNvSpPr txBox="1">
            <a:spLocks noChangeArrowheads="1"/>
          </p:cNvSpPr>
          <p:nvPr/>
        </p:nvSpPr>
        <p:spPr bwMode="auto">
          <a:xfrm>
            <a:off x="0" y="6191250"/>
            <a:ext cx="184150" cy="369888"/>
          </a:xfrm>
          <a:prstGeom prst="rect">
            <a:avLst/>
          </a:prstGeom>
          <a:noFill/>
          <a:ln w="9525">
            <a:noFill/>
            <a:miter lim="800000"/>
            <a:headEnd/>
            <a:tailEnd/>
          </a:ln>
        </p:spPr>
        <p:txBody>
          <a:bodyPr wrap="none">
            <a:spAutoFit/>
          </a:bodyPr>
          <a:lstStyle/>
          <a:p>
            <a:endParaRPr lang="es-ES">
              <a:latin typeface="Calibri" pitchFamily="34" charset="0"/>
            </a:endParaRPr>
          </a:p>
        </p:txBody>
      </p:sp>
      <p:sp>
        <p:nvSpPr>
          <p:cNvPr id="6" name="5 Rectángulo"/>
          <p:cNvSpPr/>
          <p:nvPr/>
        </p:nvSpPr>
        <p:spPr>
          <a:xfrm>
            <a:off x="2124075" y="0"/>
            <a:ext cx="4895850" cy="57150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7019925" y="0"/>
            <a:ext cx="2124075" cy="5715000"/>
          </a:xfrm>
          <a:prstGeom prst="rect">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0"/>
            <a:ext cx="2124075" cy="5715000"/>
          </a:xfrm>
          <a:prstGeom prst="rect">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Elipse"/>
          <p:cNvSpPr/>
          <p:nvPr/>
        </p:nvSpPr>
        <p:spPr>
          <a:xfrm>
            <a:off x="7235825" y="217488"/>
            <a:ext cx="1728788" cy="5280025"/>
          </a:xfrm>
          <a:prstGeom prst="ellipse">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Elipse"/>
          <p:cNvSpPr/>
          <p:nvPr/>
        </p:nvSpPr>
        <p:spPr>
          <a:xfrm>
            <a:off x="179388" y="217488"/>
            <a:ext cx="1728787" cy="5280025"/>
          </a:xfrm>
          <a:prstGeom prst="ellipse">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2411413" y="4657725"/>
            <a:ext cx="4224233"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Calle Serrano 1965, parece ser que las</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vacas del pueblo ya se </a:t>
            </a:r>
            <a:r>
              <a:rPr lang="es-ES" i="1" dirty="0" err="1">
                <a:effectLst>
                  <a:glow rad="101600">
                    <a:schemeClr val="accent2">
                      <a:satMod val="175000"/>
                      <a:alpha val="40000"/>
                    </a:schemeClr>
                  </a:glow>
                  <a:outerShdw blurRad="38100" dist="38100" dir="2700000" algn="tl">
                    <a:srgbClr val="000000">
                      <a:alpha val="43137"/>
                    </a:srgbClr>
                  </a:outerShdw>
                </a:effectLst>
              </a:rPr>
              <a:t>habian</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escapao</a:t>
            </a:r>
            <a:endParaRPr lang="es-ES" i="1" dirty="0">
              <a:effectLst>
                <a:glow rad="101600">
                  <a:schemeClr val="accent2">
                    <a:satMod val="175000"/>
                    <a:alpha val="40000"/>
                  </a:schemeClr>
                </a:glow>
                <a:outerShdw blurRad="38100" dist="38100" dir="2700000" algn="tl">
                  <a:srgbClr val="000000">
                    <a:alpha val="43137"/>
                  </a:srgbClr>
                </a:outerShdw>
              </a:effectLst>
            </a:endParaRPr>
          </a:p>
          <a:p>
            <a:pPr>
              <a:defRPr/>
            </a:pPr>
            <a:r>
              <a:rPr lang="es-ES" i="1" dirty="0" err="1">
                <a:effectLst>
                  <a:glow rad="101600">
                    <a:schemeClr val="accent2">
                      <a:satMod val="175000"/>
                      <a:alpha val="40000"/>
                    </a:schemeClr>
                  </a:glow>
                  <a:outerShdw blurRad="38100" dist="38100" dir="2700000" algn="tl">
                    <a:srgbClr val="000000">
                      <a:alpha val="43137"/>
                    </a:srgbClr>
                  </a:outerShdw>
                </a:effectLst>
              </a:rPr>
              <a:t>riau</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riau</a:t>
            </a:r>
            <a:r>
              <a:rPr lang="es-ES" i="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250" advTm="16000">
        <p14:flip dir="l"/>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1" fill="hold" grpId="0" nodeType="withEffect">
                                  <p:stCondLst>
                                    <p:cond delay="0"/>
                                  </p:stCondLst>
                                  <p:childTnLst>
                                    <p:animEffect transition="out" filter="barn(in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0" presetClass="entr" presetSubtype="0" fill="hold" grpId="1"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0"/>
                                        <p:tgtEl>
                                          <p:spTgt spid="8"/>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plus(in)">
                                      <p:cBhvr>
                                        <p:cTn id="13" dur="5000"/>
                                        <p:tgtEl>
                                          <p:spTgt spid="8"/>
                                        </p:tgtEl>
                                      </p:cBhvr>
                                    </p:animEffect>
                                  </p:childTnLst>
                                </p:cTn>
                              </p:par>
                              <p:par>
                                <p:cTn id="14" presetID="10" presetClass="entr" presetSubtype="0" fill="hold" grpId="1"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5000"/>
                                        <p:tgtEl>
                                          <p:spTgt spid="19"/>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plus(in)">
                                      <p:cBhvr>
                                        <p:cTn id="19" dur="5000"/>
                                        <p:tgtEl>
                                          <p:spTgt spid="19"/>
                                        </p:tgtEl>
                                      </p:cBhvr>
                                    </p:animEffect>
                                  </p:childTnLst>
                                </p:cTn>
                              </p:par>
                              <p:par>
                                <p:cTn id="20" presetID="16" presetClass="entr" presetSubtype="4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outHorizontal)">
                                      <p:cBhvr>
                                        <p:cTn id="22" dur="5000"/>
                                        <p:tgtEl>
                                          <p:spTgt spid="4"/>
                                        </p:tgtEl>
                                      </p:cBhvr>
                                    </p:animEffec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0" fill="hold"/>
                                        <p:tgtEl>
                                          <p:spTgt spid="4"/>
                                        </p:tgtEl>
                                        <p:attrNameLst>
                                          <p:attrName>ppt_w</p:attrName>
                                        </p:attrNameLst>
                                      </p:cBhvr>
                                      <p:tavLst>
                                        <p:tav tm="0">
                                          <p:val>
                                            <p:strVal val="2/3*#ppt_w"/>
                                          </p:val>
                                        </p:tav>
                                        <p:tav tm="100000">
                                          <p:val>
                                            <p:strVal val="#ppt_w"/>
                                          </p:val>
                                        </p:tav>
                                      </p:tavLst>
                                    </p:anim>
                                    <p:anim calcmode="lin" valueType="num">
                                      <p:cBhvr>
                                        <p:cTn id="26" dur="5000" fill="hold"/>
                                        <p:tgtEl>
                                          <p:spTgt spid="4"/>
                                        </p:tgtEl>
                                        <p:attrNameLst>
                                          <p:attrName>ppt_h</p:attrName>
                                        </p:attrNameLst>
                                      </p:cBhvr>
                                      <p:tavLst>
                                        <p:tav tm="0">
                                          <p:val>
                                            <p:strVal val="2/3*#ppt_h"/>
                                          </p:val>
                                        </p:tav>
                                        <p:tav tm="100000">
                                          <p:val>
                                            <p:strVal val="#ppt_h"/>
                                          </p:val>
                                        </p:tav>
                                      </p:tavLst>
                                    </p:anim>
                                  </p:childTnLst>
                                </p:cTn>
                              </p:par>
                              <p:par>
                                <p:cTn id="27" presetID="13" presetClass="entr" presetSubtype="32"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plus(out)">
                                      <p:cBhvr>
                                        <p:cTn id="29" dur="5000"/>
                                        <p:tgtEl>
                                          <p:spTgt spid="5"/>
                                        </p:tgtEl>
                                      </p:cBhvr>
                                    </p:animEffect>
                                  </p:childTnLst>
                                </p:cTn>
                              </p:par>
                              <p:par>
                                <p:cTn id="30" presetID="13" presetClass="entr" presetSubtype="32"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plus(out)">
                                      <p:cBhvr>
                                        <p:cTn id="32" dur="5000"/>
                                        <p:tgtEl>
                                          <p:spTgt spid="7"/>
                                        </p:tgtEl>
                                      </p:cBhvr>
                                    </p:animEffect>
                                  </p:childTnLst>
                                </p:cTn>
                              </p:par>
                            </p:childTnLst>
                          </p:cTn>
                        </p:par>
                        <p:par>
                          <p:cTn id="33" fill="hold">
                            <p:stCondLst>
                              <p:cond delay="5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9"/>
                                        </p:tgtEl>
                                        <p:attrNameLst>
                                          <p:attrName>style.visibility</p:attrName>
                                        </p:attrNameLst>
                                      </p:cBhvr>
                                      <p:to>
                                        <p:strVal val="visible"/>
                                      </p:to>
                                    </p:set>
                                    <p:animEffect transition="in" filter="fade">
                                      <p:cBhvr>
                                        <p:cTn id="36" dur="1000"/>
                                        <p:tgtEl>
                                          <p:spTgt spid="9"/>
                                        </p:tgtEl>
                                      </p:cBhvr>
                                    </p:animEffect>
                                    <p:anim calcmode="lin" valueType="num">
                                      <p:cBhvr>
                                        <p:cTn id="37" dur="1000" fill="hold"/>
                                        <p:tgtEl>
                                          <p:spTgt spid="9"/>
                                        </p:tgtEl>
                                        <p:attrNameLst>
                                          <p:attrName>ppt_x</p:attrName>
                                        </p:attrNameLst>
                                      </p:cBhvr>
                                      <p:tavLst>
                                        <p:tav tm="0">
                                          <p:val>
                                            <p:strVal val="#ppt_x-.1"/>
                                          </p:val>
                                        </p:tav>
                                        <p:tav tm="100000">
                                          <p:val>
                                            <p:strVal val="#ppt_x"/>
                                          </p:val>
                                        </p:tav>
                                      </p:tavLst>
                                    </p:anim>
                                    <p:anim calcmode="lin" valueType="num">
                                      <p:cBhvr>
                                        <p:cTn id="3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P spid="7" grpId="0" animBg="1"/>
      <p:bldP spid="8" grpId="0" animBg="1"/>
      <p:bldP spid="8" grpId="1" animBg="1"/>
      <p:bldP spid="19" grpId="0" animBg="1"/>
      <p:bldP spid="19" grpId="1" animBg="1"/>
      <p:bldP spid="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gallery_6731_93_315043.jpg"/>
          <p:cNvPicPr>
            <a:picLocks noChangeAspect="1"/>
          </p:cNvPicPr>
          <p:nvPr/>
        </p:nvPicPr>
        <p:blipFill>
          <a:blip r:embed="rId2" cstate="print"/>
          <a:srcRect/>
          <a:stretch>
            <a:fillRect/>
          </a:stretch>
        </p:blipFill>
        <p:spPr bwMode="auto">
          <a:xfrm>
            <a:off x="0" y="-166688"/>
            <a:ext cx="9144000" cy="61198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gallery_6731_93_315043.jpg"/>
          <p:cNvPicPr>
            <a:picLocks noChangeAspect="1"/>
          </p:cNvPicPr>
          <p:nvPr/>
        </p:nvPicPr>
        <p:blipFill>
          <a:blip r:embed="rId2" cstate="print"/>
          <a:srcRect/>
          <a:stretch>
            <a:fillRect/>
          </a:stretch>
        </p:blipFill>
        <p:spPr bwMode="auto">
          <a:xfrm>
            <a:off x="0" y="-166688"/>
            <a:ext cx="9144000" cy="61198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gallery_6731_93_315043.jpg"/>
          <p:cNvPicPr>
            <a:picLocks noChangeAspect="1"/>
          </p:cNvPicPr>
          <p:nvPr/>
        </p:nvPicPr>
        <p:blipFill>
          <a:blip r:embed="rId2" cstate="print"/>
          <a:srcRect/>
          <a:stretch>
            <a:fillRect/>
          </a:stretch>
        </p:blipFill>
        <p:spPr bwMode="auto">
          <a:xfrm>
            <a:off x="0" y="-166688"/>
            <a:ext cx="9144000" cy="61198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95288" y="5160963"/>
            <a:ext cx="8280400" cy="36988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Ramón Areces con algunos de sus empleados de El Corte Inglés en 1965.</a:t>
            </a:r>
          </a:p>
        </p:txBody>
      </p:sp>
    </p:spTree>
  </p:cSld>
  <p:clrMapOvr>
    <a:masterClrMapping/>
  </p:clrMapOvr>
  <mc:AlternateContent xmlns:mc="http://schemas.openxmlformats.org/markup-compatibility/2006">
    <mc:Choice xmlns:p14="http://schemas.microsoft.com/office/powerpoint/2010/main" Requires="p14">
      <p:transition spd="slow" p14:dur="2250" advTm="15000">
        <p14:switch dir="r"/>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ansrapid-1024x57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transrapid-1024x57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transrapid-1024x57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2700338" y="5160963"/>
            <a:ext cx="3766800" cy="36933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Tita Cervera y </a:t>
            </a:r>
            <a:r>
              <a:rPr lang="es-ES" i="1" dirty="0" err="1">
                <a:effectLst>
                  <a:glow rad="101600">
                    <a:schemeClr val="accent2">
                      <a:satMod val="175000"/>
                      <a:alpha val="40000"/>
                    </a:schemeClr>
                  </a:glow>
                  <a:outerShdw blurRad="38100" dist="38100" dir="2700000" algn="tl">
                    <a:srgbClr val="000000">
                      <a:alpha val="43137"/>
                    </a:srgbClr>
                  </a:outerShdw>
                </a:effectLst>
              </a:rPr>
              <a:t>Lex</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Barker</a:t>
            </a:r>
            <a:r>
              <a:rPr lang="es-ES" i="1" dirty="0">
                <a:effectLst>
                  <a:glow rad="101600">
                    <a:schemeClr val="accent2">
                      <a:satMod val="175000"/>
                      <a:alpha val="40000"/>
                    </a:schemeClr>
                  </a:glow>
                  <a:outerShdw blurRad="38100" dist="38100" dir="2700000" algn="tl">
                    <a:srgbClr val="000000">
                      <a:alpha val="43137"/>
                    </a:srgbClr>
                  </a:outerShdw>
                </a:effectLst>
              </a:rPr>
              <a:t> en 1965.</a:t>
            </a:r>
          </a:p>
        </p:txBody>
      </p:sp>
    </p:spTree>
  </p:cSld>
  <p:clrMapOvr>
    <a:masterClrMapping/>
  </p:clrMapOvr>
  <mc:AlternateContent xmlns:mc="http://schemas.openxmlformats.org/markup-compatibility/2006">
    <mc:Choice xmlns:p14="http://schemas.microsoft.com/office/powerpoint/2010/main" Requires="p14">
      <p:transition spd="slow" p14:dur="2250" advTm="13000">
        <p14:switch dir="r"/>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11563114093_5db8922d10_b.jpg"/>
          <p:cNvPicPr>
            <a:picLocks noGrp="1" noChangeAspect="1"/>
          </p:cNvPicPr>
          <p:nvPr>
            <p:ph idx="4294967295"/>
          </p:nvPr>
        </p:nvPicPr>
        <p:blipFill>
          <a:blip r:embed="rId2" cstate="print"/>
          <a:srcRec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11563114093_5db8922d10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3 Marcador de contenido" descr="11563114093_5db8922d10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971550" y="5160963"/>
            <a:ext cx="7200900" cy="36988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Así se encontraba un día de 1966 la piscina del Parque Sindical.</a:t>
            </a:r>
          </a:p>
        </p:txBody>
      </p:sp>
    </p:spTree>
  </p:cSld>
  <p:clrMapOvr>
    <a:masterClrMapping/>
  </p:clrMapOvr>
  <mc:AlternateContent xmlns:mc="http://schemas.openxmlformats.org/markup-compatibility/2006">
    <mc:Choice xmlns:p14="http://schemas.microsoft.com/office/powerpoint/2010/main" Requires="p14">
      <p:transition spd="slow" p14:dur="2250" advTm="15000">
        <p14:switch dir="r"/>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2/3*#ppt_w"/>
                                          </p:val>
                                        </p:tav>
                                        <p:tav tm="100000">
                                          <p:val>
                                            <p:strVal val="#ppt_w"/>
                                          </p:val>
                                        </p:tav>
                                      </p:tavLst>
                                    </p:anim>
                                    <p:anim calcmode="lin" valueType="num">
                                      <p:cBhvr>
                                        <p:cTn id="8" dur="5000" fill="hold"/>
                                        <p:tgtEl>
                                          <p:spTgt spid="6"/>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5000"/>
                                        <p:tgtEl>
                                          <p:spTgt spid="6"/>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2/3*#ppt_w"/>
                                          </p:val>
                                        </p:tav>
                                        <p:tav tm="100000">
                                          <p:val>
                                            <p:strVal val="#ppt_w"/>
                                          </p:val>
                                        </p:tav>
                                      </p:tavLst>
                                    </p:anim>
                                    <p:anim calcmode="lin" valueType="num">
                                      <p:cBhvr>
                                        <p:cTn id="15" dur="5000" fill="hold"/>
                                        <p:tgtEl>
                                          <p:spTgt spid="5"/>
                                        </p:tgtEl>
                                        <p:attrNameLst>
                                          <p:attrName>ppt_h</p:attrName>
                                        </p:attrNameLst>
                                      </p:cBhvr>
                                      <p:tavLst>
                                        <p:tav tm="0">
                                          <p:val>
                                            <p:strVal val="2/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5000"/>
                                        <p:tgtEl>
                                          <p:spTgt spid="5"/>
                                        </p:tgtEl>
                                      </p:cBhvr>
                                    </p:animEffec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2/3*#ppt_w"/>
                                          </p:val>
                                        </p:tav>
                                        <p:tav tm="100000">
                                          <p:val>
                                            <p:strVal val="#ppt_w"/>
                                          </p:val>
                                        </p:tav>
                                      </p:tavLst>
                                    </p:anim>
                                    <p:anim calcmode="lin" valueType="num">
                                      <p:cBhvr>
                                        <p:cTn id="22" dur="5000" fill="hold"/>
                                        <p:tgtEl>
                                          <p:spTgt spid="4"/>
                                        </p:tgtEl>
                                        <p:attrNameLst>
                                          <p:attrName>ppt_h</p:attrName>
                                        </p:attrNameLst>
                                      </p:cBhvr>
                                      <p:tavLst>
                                        <p:tav tm="0">
                                          <p:val>
                                            <p:strVal val="2/3*#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23323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tx2">
              <a:lumMod val="9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8" name="7 Imagen" descr="223323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1187450" y="5138738"/>
            <a:ext cx="5198859" cy="36933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Si había gente dentro del agua, fuera había mas.</a:t>
            </a:r>
          </a:p>
        </p:txBody>
      </p:sp>
    </p:spTree>
  </p:cSld>
  <p:clrMapOvr>
    <a:masterClrMapping/>
  </p:clrMapOvr>
  <mc:AlternateContent xmlns:mc="http://schemas.openxmlformats.org/markup-compatibility/2006">
    <mc:Choice xmlns:p14="http://schemas.microsoft.com/office/powerpoint/2010/main" Requires="p14">
      <p:transition spd="slow" p14:dur="2250" advTm="13000">
        <p:comb/>
      </p:transition>
    </mc:Choice>
    <mc:Fallback>
      <p:transition spd="slow" advTm="13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fltVal val="0"/>
                                          </p:val>
                                        </p:tav>
                                        <p:tav tm="100000">
                                          <p:val>
                                            <p:strVal val="#ppt_w"/>
                                          </p:val>
                                        </p:tav>
                                      </p:tavLst>
                                    </p:anim>
                                    <p:anim calcmode="lin" valueType="num">
                                      <p:cBhvr>
                                        <p:cTn id="18" dur="4000" fill="hold"/>
                                        <p:tgtEl>
                                          <p:spTgt spid="4"/>
                                        </p:tgtEl>
                                        <p:attrNameLst>
                                          <p:attrName>ppt_h</p:attrName>
                                        </p:attrNameLst>
                                      </p:cBhvr>
                                      <p:tavLst>
                                        <p:tav tm="0">
                                          <p:val>
                                            <p:strVal val="#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1"/>
                                          </p:val>
                                        </p:tav>
                                        <p:tav tm="100000">
                                          <p:val>
                                            <p:strVal val="#ppt_x"/>
                                          </p:val>
                                        </p:tav>
                                      </p:tavLst>
                                    </p:anim>
                                    <p:anim calcmode="lin" valueType="num">
                                      <p:cBhvr>
                                        <p:cTn id="2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ww.BancodeImagenesGratuitas.com (Trenes 2) (1).jpg"/>
          <p:cNvPicPr>
            <a:picLocks noChangeAspect="1"/>
          </p:cNvPicPr>
          <p:nvPr/>
        </p:nvPicPr>
        <p:blipFill>
          <a:blip r:embed="rId2" cstate="print"/>
          <a:srcRect/>
          <a:stretch>
            <a:fillRect/>
          </a:stretch>
        </p:blipFill>
        <p:spPr bwMode="auto">
          <a:xfrm>
            <a:off x="0" y="-238125"/>
            <a:ext cx="9144000" cy="61912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www.BancodeImagenesGratuitas.com (Trenes 2) (1).jpg"/>
          <p:cNvPicPr>
            <a:picLocks noChangeAspect="1"/>
          </p:cNvPicPr>
          <p:nvPr/>
        </p:nvPicPr>
        <p:blipFill>
          <a:blip r:embed="rId2" cstate="print"/>
          <a:srcRect/>
          <a:stretch>
            <a:fillRect/>
          </a:stretch>
        </p:blipFill>
        <p:spPr bwMode="auto">
          <a:xfrm>
            <a:off x="0" y="-238125"/>
            <a:ext cx="9144000" cy="61912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1042988" y="5233988"/>
            <a:ext cx="7273925" cy="36988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Año 1966, calle Preciados y al fondo el reloj de la Puerta del Sol.</a:t>
            </a:r>
          </a:p>
        </p:txBody>
      </p:sp>
    </p:spTree>
  </p:cSld>
  <p:clrMapOvr>
    <a:masterClrMapping/>
  </p:clrMapOvr>
  <mc:AlternateContent xmlns:mc="http://schemas.openxmlformats.org/markup-compatibility/2006">
    <mc:Choice xmlns:p14="http://schemas.microsoft.com/office/powerpoint/2010/main" Requires="p14">
      <p:transition spd="slow" p14:dur="2250" advTm="15000">
        <p:comb/>
      </p:transition>
    </mc:Choice>
    <mc:Fallback>
      <p:transition spd="slow" advTm="15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
                                          </p:val>
                                        </p:tav>
                                      </p:tavLst>
                                    </p:anim>
                                    <p:anim calcmode="lin" valueType="num">
                                      <p:cBhvr>
                                        <p:cTn id="7" dur="4000"/>
                                        <p:tgtEl>
                                          <p:spTgt spid="5"/>
                                        </p:tgtEl>
                                        <p:attrNameLst>
                                          <p:attrName>ppt_y</p:attrName>
                                        </p:attrNameLst>
                                      </p:cBhvr>
                                      <p:tavLst>
                                        <p:tav tm="0">
                                          <p:val>
                                            <p:strVal val="ppt_y"/>
                                          </p:val>
                                        </p:tav>
                                        <p:tav tm="100000">
                                          <p:val>
                                            <p:strVal val="ppt_y+ppt_h/2"/>
                                          </p:val>
                                        </p:tav>
                                      </p:tavLst>
                                    </p:anim>
                                    <p:anim calcmode="lin" valueType="num">
                                      <p:cBhvr>
                                        <p:cTn id="8" dur="4000"/>
                                        <p:tgtEl>
                                          <p:spTgt spid="5"/>
                                        </p:tgtEl>
                                        <p:attrNameLst>
                                          <p:attrName>ppt_w</p:attrName>
                                        </p:attrNameLst>
                                      </p:cBhvr>
                                      <p:tavLst>
                                        <p:tav tm="0">
                                          <p:val>
                                            <p:strVal val="ppt_w"/>
                                          </p:val>
                                        </p:tav>
                                        <p:tav tm="100000">
                                          <p:val>
                                            <p:strVal val="ppt_w"/>
                                          </p:val>
                                        </p:tav>
                                      </p:tavLst>
                                    </p:anim>
                                    <p:anim calcmode="lin" valueType="num">
                                      <p:cBhvr>
                                        <p:cTn id="9" dur="4000"/>
                                        <p:tgtEl>
                                          <p:spTgt spid="5"/>
                                        </p:tgtEl>
                                        <p:attrNameLst>
                                          <p:attrName>ppt_h</p:attrName>
                                        </p:attrNameLst>
                                      </p:cBhvr>
                                      <p:tavLst>
                                        <p:tav tm="0">
                                          <p:val>
                                            <p:strVal val="ppt_h"/>
                                          </p:val>
                                        </p:tav>
                                        <p:tav tm="100000">
                                          <p:val>
                                            <p:fltVal val="0"/>
                                          </p:val>
                                        </p:tav>
                                      </p:tavLst>
                                    </p:anim>
                                    <p:set>
                                      <p:cBhvr>
                                        <p:cTn id="10" dur="1" fill="hold">
                                          <p:stCondLst>
                                            <p:cond delay="3999"/>
                                          </p:stCondLst>
                                        </p:cTn>
                                        <p:tgtEl>
                                          <p:spTgt spid="5"/>
                                        </p:tgtEl>
                                        <p:attrNameLst>
                                          <p:attrName>style.visibility</p:attrName>
                                        </p:attrNameLst>
                                      </p:cBhvr>
                                      <p:to>
                                        <p:strVal val="hidden"/>
                                      </p:to>
                                    </p:set>
                                  </p:childTnLst>
                                </p:cTn>
                              </p:par>
                              <p:par>
                                <p:cTn id="11" presetID="18" presetClass="exit" presetSubtype="12" fill="hold" nodeType="withEffect">
                                  <p:stCondLst>
                                    <p:cond delay="0"/>
                                  </p:stCondLst>
                                  <p:childTnLst>
                                    <p:animEffect transition="out" filter="strips(downLef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17"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ppt_x</p:attrName>
                                        </p:attrNameLst>
                                      </p:cBhvr>
                                      <p:tavLst>
                                        <p:tav tm="0">
                                          <p:val>
                                            <p:strVal val="#ppt_x"/>
                                          </p:val>
                                        </p:tav>
                                        <p:tav tm="100000">
                                          <p:val>
                                            <p:strVal val="#ppt_x"/>
                                          </p:val>
                                        </p:tav>
                                      </p:tavLst>
                                    </p:anim>
                                    <p:anim calcmode="lin" valueType="num">
                                      <p:cBhvr>
                                        <p:cTn id="17" dur="4000" fill="hold"/>
                                        <p:tgtEl>
                                          <p:spTgt spid="4"/>
                                        </p:tgtEl>
                                        <p:attrNameLst>
                                          <p:attrName>ppt_y</p:attrName>
                                        </p:attrNameLst>
                                      </p:cBhvr>
                                      <p:tavLst>
                                        <p:tav tm="0">
                                          <p:val>
                                            <p:strVal val="#ppt_y-#ppt_h/2"/>
                                          </p:val>
                                        </p:tav>
                                        <p:tav tm="100000">
                                          <p:val>
                                            <p:strVal val="#ppt_y"/>
                                          </p:val>
                                        </p:tav>
                                      </p:tavLst>
                                    </p:anim>
                                    <p:anim calcmode="lin" valueType="num">
                                      <p:cBhvr>
                                        <p:cTn id="18" dur="4000" fill="hold"/>
                                        <p:tgtEl>
                                          <p:spTgt spid="4"/>
                                        </p:tgtEl>
                                        <p:attrNameLst>
                                          <p:attrName>ppt_w</p:attrName>
                                        </p:attrNameLst>
                                      </p:cBhvr>
                                      <p:tavLst>
                                        <p:tav tm="0">
                                          <p:val>
                                            <p:strVal val="#ppt_w"/>
                                          </p:val>
                                        </p:tav>
                                        <p:tav tm="100000">
                                          <p:val>
                                            <p:strVal val="#ppt_w"/>
                                          </p:val>
                                        </p:tav>
                                      </p:tavLst>
                                    </p:anim>
                                    <p:anim calcmode="lin" valueType="num">
                                      <p:cBhvr>
                                        <p:cTn id="19" dur="4000" fill="hold"/>
                                        <p:tgtEl>
                                          <p:spTgt spid="4"/>
                                        </p:tgtEl>
                                        <p:attrNameLst>
                                          <p:attrName>ppt_h</p:attrName>
                                        </p:attrNameLst>
                                      </p:cBhvr>
                                      <p:tavLst>
                                        <p:tav tm="0">
                                          <p:val>
                                            <p:fltVal val="0"/>
                                          </p:val>
                                        </p:tav>
                                        <p:tav tm="100000">
                                          <p:val>
                                            <p:strVal val="#ppt_h"/>
                                          </p:val>
                                        </p:tav>
                                      </p:tavLst>
                                    </p:anim>
                                  </p:childTnLst>
                                </p:cTn>
                              </p:par>
                              <p:par>
                                <p:cTn id="20" presetID="18" presetClass="entr" presetSubtype="9"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strips(upLeft)">
                                      <p:cBhvr>
                                        <p:cTn id="22" dur="4000"/>
                                        <p:tgtEl>
                                          <p:spTgt spid="4"/>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team-locomotive-18319-1024x768.jpg"/>
          <p:cNvPicPr>
            <a:picLocks noChangeAspect="1"/>
          </p:cNvPicPr>
          <p:nvPr/>
        </p:nvPicPr>
        <p:blipFill>
          <a:blip r:embed="rId2" cstate="print"/>
          <a:srcRect/>
          <a:stretch>
            <a:fillRect/>
          </a:stretch>
        </p:blipFill>
        <p:spPr bwMode="auto">
          <a:xfrm>
            <a:off x="0" y="-166688"/>
            <a:ext cx="9144000" cy="60483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steam-locomotive-18319-1024x768.jpg"/>
          <p:cNvPicPr>
            <a:picLocks noChangeAspect="1"/>
          </p:cNvPicPr>
          <p:nvPr/>
        </p:nvPicPr>
        <p:blipFill>
          <a:blip r:embed="rId2" cstate="print"/>
          <a:srcRect/>
          <a:stretch>
            <a:fillRect/>
          </a:stretch>
        </p:blipFill>
        <p:spPr bwMode="auto">
          <a:xfrm>
            <a:off x="0" y="-166688"/>
            <a:ext cx="9144000" cy="60483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1042988" y="5089525"/>
            <a:ext cx="6032421" cy="36933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Mismo año de 1966, equipajes de emigrantes españoles.</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4000">
        <p15:prstTrans prst="curtains"/>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strVal val="ppt_h"/>
                                          </p:val>
                                        </p:tav>
                                      </p:tavLst>
                                    </p:anim>
                                    <p:set>
                                      <p:cBhvr>
                                        <p:cTn id="11" dur="1" fill="hold">
                                          <p:stCondLst>
                                            <p:cond delay="3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strVal val="#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in)">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2 Rectángulo"/>
          <p:cNvSpPr/>
          <p:nvPr/>
        </p:nvSpPr>
        <p:spPr>
          <a:xfrm>
            <a:off x="6804025" y="0"/>
            <a:ext cx="2339975" cy="5715000"/>
          </a:xfrm>
          <a:prstGeom prst="rect">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0" y="0"/>
            <a:ext cx="2268538" cy="5715000"/>
          </a:xfrm>
          <a:prstGeom prst="rect">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4" name="3 Imagen" descr="perez_studytangoparis.jpg"/>
          <p:cNvPicPr>
            <a:picLocks noChangeAspect="1"/>
          </p:cNvPicPr>
          <p:nvPr/>
        </p:nvPicPr>
        <p:blipFill>
          <a:blip r:embed="rId2" cstate="print"/>
          <a:srcRect/>
          <a:stretch>
            <a:fillRect/>
          </a:stretch>
        </p:blipFill>
        <p:spPr bwMode="auto">
          <a:xfrm>
            <a:off x="2268538" y="0"/>
            <a:ext cx="453548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Triángulo isósceles"/>
          <p:cNvSpPr/>
          <p:nvPr/>
        </p:nvSpPr>
        <p:spPr>
          <a:xfrm rot="5400000">
            <a:off x="-2336006" y="2336006"/>
            <a:ext cx="5715000" cy="1042988"/>
          </a:xfrm>
          <a:prstGeom prst="triangle">
            <a:avLst>
              <a:gd name="adj" fmla="val 50000"/>
            </a:avLst>
          </a:prstGeom>
          <a:solidFill>
            <a:schemeClr val="tx1">
              <a:lumMod val="50000"/>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rot="5400000" flipV="1">
            <a:off x="5728494" y="2299494"/>
            <a:ext cx="5715000" cy="1116012"/>
          </a:xfrm>
          <a:prstGeom prst="triangle">
            <a:avLst/>
          </a:prstGeom>
          <a:solidFill>
            <a:schemeClr val="tx1">
              <a:lumMod val="50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rot="5400000" flipV="1">
            <a:off x="-1201737" y="2244725"/>
            <a:ext cx="5715000" cy="1225550"/>
          </a:xfrm>
          <a:prstGeom prst="triangle">
            <a:avLst/>
          </a:prstGeom>
          <a:solidFill>
            <a:schemeClr val="tx1">
              <a:lumMod val="50000"/>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isósceles"/>
          <p:cNvSpPr/>
          <p:nvPr/>
        </p:nvSpPr>
        <p:spPr>
          <a:xfrm rot="5400000">
            <a:off x="4558507" y="2245518"/>
            <a:ext cx="5715000" cy="1223963"/>
          </a:xfrm>
          <a:prstGeom prst="triangle">
            <a:avLst>
              <a:gd name="adj" fmla="val 50405"/>
            </a:avLst>
          </a:prstGeom>
          <a:solidFill>
            <a:schemeClr val="tx1">
              <a:lumMod val="50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2268538" y="0"/>
            <a:ext cx="4535487" cy="5715000"/>
          </a:xfrm>
          <a:prstGeom prst="rect">
            <a:avLst/>
          </a:prstGeom>
          <a:solidFill>
            <a:schemeClr val="tx1">
              <a:lumMod val="8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2268538" y="5160963"/>
            <a:ext cx="4326826" cy="36933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Camilo José Cela y La Chunga en 1966.</a:t>
            </a:r>
          </a:p>
        </p:txBody>
      </p:sp>
    </p:spTree>
  </p:cSld>
  <p:clrMapOvr>
    <a:masterClrMapping/>
  </p:clrMapOvr>
  <mc:AlternateContent xmlns:mc="http://schemas.openxmlformats.org/markup-compatibility/2006">
    <mc:Choice xmlns:p14="http://schemas.microsoft.com/office/powerpoint/2010/main" Requires="p14">
      <p:transition spd="slow" p14:dur="2250" advTm="12000">
        <p:comb dir="vert"/>
      </p:transition>
    </mc:Choice>
    <mc:Fallback>
      <p:transition spd="slow" advTm="12000">
        <p:comb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4000"/>
                                        <p:tgtEl>
                                          <p:spTgt spid="4"/>
                                        </p:tgtEl>
                                      </p:cBhvr>
                                    </p:animEffect>
                                  </p:childTnLst>
                                </p:cTn>
                              </p:par>
                              <p:par>
                                <p:cTn id="8" presetID="8" presetClass="exit" presetSubtype="32" fill="hold" grpId="0" nodeType="withEffect">
                                  <p:stCondLst>
                                    <p:cond delay="0"/>
                                  </p:stCondLst>
                                  <p:childTnLst>
                                    <p:animEffect transition="out" filter="diamond(out)">
                                      <p:cBhvr>
                                        <p:cTn id="9" dur="4000"/>
                                        <p:tgtEl>
                                          <p:spTgt spid="12"/>
                                        </p:tgtEl>
                                      </p:cBhvr>
                                    </p:animEffect>
                                    <p:set>
                                      <p:cBhvr>
                                        <p:cTn id="10" dur="1" fill="hold">
                                          <p:stCondLst>
                                            <p:cond delay="3999"/>
                                          </p:stCondLst>
                                        </p:cTn>
                                        <p:tgtEl>
                                          <p:spTgt spid="12"/>
                                        </p:tgtEl>
                                        <p:attrNameLst>
                                          <p:attrName>style.visibility</p:attrName>
                                        </p:attrNameLst>
                                      </p:cBhvr>
                                      <p:to>
                                        <p:strVal val="hidden"/>
                                      </p:to>
                                    </p:set>
                                  </p:childTnLst>
                                </p:cTn>
                              </p:par>
                              <p:par>
                                <p:cTn id="11" presetID="17" presetClass="entr" presetSubtype="2"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4000" fill="hold"/>
                                        <p:tgtEl>
                                          <p:spTgt spid="8"/>
                                        </p:tgtEl>
                                        <p:attrNameLst>
                                          <p:attrName>ppt_x</p:attrName>
                                        </p:attrNameLst>
                                      </p:cBhvr>
                                      <p:tavLst>
                                        <p:tav tm="0">
                                          <p:val>
                                            <p:strVal val="#ppt_x+#ppt_w/2"/>
                                          </p:val>
                                        </p:tav>
                                        <p:tav tm="100000">
                                          <p:val>
                                            <p:strVal val="#ppt_x"/>
                                          </p:val>
                                        </p:tav>
                                      </p:tavLst>
                                    </p:anim>
                                    <p:anim calcmode="lin" valueType="num">
                                      <p:cBhvr>
                                        <p:cTn id="14" dur="4000" fill="hold"/>
                                        <p:tgtEl>
                                          <p:spTgt spid="8"/>
                                        </p:tgtEl>
                                        <p:attrNameLst>
                                          <p:attrName>ppt_y</p:attrName>
                                        </p:attrNameLst>
                                      </p:cBhvr>
                                      <p:tavLst>
                                        <p:tav tm="0">
                                          <p:val>
                                            <p:strVal val="#ppt_y"/>
                                          </p:val>
                                        </p:tav>
                                        <p:tav tm="100000">
                                          <p:val>
                                            <p:strVal val="#ppt_y"/>
                                          </p:val>
                                        </p:tav>
                                      </p:tavLst>
                                    </p:anim>
                                    <p:anim calcmode="lin" valueType="num">
                                      <p:cBhvr>
                                        <p:cTn id="15" dur="4000" fill="hold"/>
                                        <p:tgtEl>
                                          <p:spTgt spid="8"/>
                                        </p:tgtEl>
                                        <p:attrNameLst>
                                          <p:attrName>ppt_w</p:attrName>
                                        </p:attrNameLst>
                                      </p:cBhvr>
                                      <p:tavLst>
                                        <p:tav tm="0">
                                          <p:val>
                                            <p:fltVal val="0"/>
                                          </p:val>
                                        </p:tav>
                                        <p:tav tm="100000">
                                          <p:val>
                                            <p:strVal val="#ppt_w"/>
                                          </p:val>
                                        </p:tav>
                                      </p:tavLst>
                                    </p:anim>
                                    <p:anim calcmode="lin" valueType="num">
                                      <p:cBhvr>
                                        <p:cTn id="16" dur="4000" fill="hold"/>
                                        <p:tgtEl>
                                          <p:spTgt spid="8"/>
                                        </p:tgtEl>
                                        <p:attrNameLst>
                                          <p:attrName>ppt_h</p:attrName>
                                        </p:attrNameLst>
                                      </p:cBhvr>
                                      <p:tavLst>
                                        <p:tav tm="0">
                                          <p:val>
                                            <p:strVal val="#ppt_h"/>
                                          </p:val>
                                        </p:tav>
                                        <p:tav tm="100000">
                                          <p:val>
                                            <p:strVal val="#ppt_h"/>
                                          </p:val>
                                        </p:tav>
                                      </p:tavLst>
                                    </p:anim>
                                  </p:childTnLst>
                                </p:cTn>
                              </p:par>
                              <p:par>
                                <p:cTn id="17" presetID="17" presetClass="entr" presetSubtype="8"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4000" fill="hold"/>
                                        <p:tgtEl>
                                          <p:spTgt spid="10"/>
                                        </p:tgtEl>
                                        <p:attrNameLst>
                                          <p:attrName>ppt_x</p:attrName>
                                        </p:attrNameLst>
                                      </p:cBhvr>
                                      <p:tavLst>
                                        <p:tav tm="0">
                                          <p:val>
                                            <p:strVal val="#ppt_x-#ppt_w/2"/>
                                          </p:val>
                                        </p:tav>
                                        <p:tav tm="100000">
                                          <p:val>
                                            <p:strVal val="#ppt_x"/>
                                          </p:val>
                                        </p:tav>
                                      </p:tavLst>
                                    </p:anim>
                                    <p:anim calcmode="lin" valueType="num">
                                      <p:cBhvr>
                                        <p:cTn id="20" dur="4000" fill="hold"/>
                                        <p:tgtEl>
                                          <p:spTgt spid="10"/>
                                        </p:tgtEl>
                                        <p:attrNameLst>
                                          <p:attrName>ppt_y</p:attrName>
                                        </p:attrNameLst>
                                      </p:cBhvr>
                                      <p:tavLst>
                                        <p:tav tm="0">
                                          <p:val>
                                            <p:strVal val="#ppt_y"/>
                                          </p:val>
                                        </p:tav>
                                        <p:tav tm="100000">
                                          <p:val>
                                            <p:strVal val="#ppt_y"/>
                                          </p:val>
                                        </p:tav>
                                      </p:tavLst>
                                    </p:anim>
                                    <p:anim calcmode="lin" valueType="num">
                                      <p:cBhvr>
                                        <p:cTn id="21" dur="4000" fill="hold"/>
                                        <p:tgtEl>
                                          <p:spTgt spid="10"/>
                                        </p:tgtEl>
                                        <p:attrNameLst>
                                          <p:attrName>ppt_w</p:attrName>
                                        </p:attrNameLst>
                                      </p:cBhvr>
                                      <p:tavLst>
                                        <p:tav tm="0">
                                          <p:val>
                                            <p:fltVal val="0"/>
                                          </p:val>
                                        </p:tav>
                                        <p:tav tm="100000">
                                          <p:val>
                                            <p:strVal val="#ppt_w"/>
                                          </p:val>
                                        </p:tav>
                                      </p:tavLst>
                                    </p:anim>
                                    <p:anim calcmode="lin" valueType="num">
                                      <p:cBhvr>
                                        <p:cTn id="22" dur="4000" fill="hold"/>
                                        <p:tgtEl>
                                          <p:spTgt spid="10"/>
                                        </p:tgtEl>
                                        <p:attrNameLst>
                                          <p:attrName>ppt_h</p:attrName>
                                        </p:attrNameLst>
                                      </p:cBhvr>
                                      <p:tavLst>
                                        <p:tav tm="0">
                                          <p:val>
                                            <p:strVal val="#ppt_h"/>
                                          </p:val>
                                        </p:tav>
                                        <p:tav tm="100000">
                                          <p:val>
                                            <p:strVal val="#ppt_h"/>
                                          </p:val>
                                        </p:tav>
                                      </p:tavLst>
                                    </p:anim>
                                  </p:childTnLst>
                                </p:cTn>
                              </p:par>
                              <p:par>
                                <p:cTn id="23" presetID="3" presetClass="entr" presetSubtype="5" repeatCount="2000"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linds(vertical)">
                                      <p:cBhvr>
                                        <p:cTn id="25" dur="2000"/>
                                        <p:tgtEl>
                                          <p:spTgt spid="13"/>
                                        </p:tgtEl>
                                      </p:cBhvr>
                                    </p:animEffect>
                                  </p:childTnLst>
                                </p:cTn>
                              </p:par>
                              <p:par>
                                <p:cTn id="26" presetID="3" presetClass="entr" presetSubtype="5" repeatCount="2000" fill="hold" grpId="0"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blinds(vertical)">
                                      <p:cBhvr>
                                        <p:cTn id="28" dur="2000"/>
                                        <p:tgtEl>
                                          <p:spTgt spid="14"/>
                                        </p:tgtEl>
                                      </p:cBhvr>
                                    </p:animEffect>
                                  </p:childTnLst>
                                </p:cTn>
                              </p:par>
                              <p:par>
                                <p:cTn id="29" presetID="17" presetClass="entr" presetSubtype="2"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4000" fill="hold"/>
                                        <p:tgtEl>
                                          <p:spTgt spid="9"/>
                                        </p:tgtEl>
                                        <p:attrNameLst>
                                          <p:attrName>ppt_x</p:attrName>
                                        </p:attrNameLst>
                                      </p:cBhvr>
                                      <p:tavLst>
                                        <p:tav tm="0">
                                          <p:val>
                                            <p:strVal val="#ppt_x+#ppt_w/2"/>
                                          </p:val>
                                        </p:tav>
                                        <p:tav tm="100000">
                                          <p:val>
                                            <p:strVal val="#ppt_x"/>
                                          </p:val>
                                        </p:tav>
                                      </p:tavLst>
                                    </p:anim>
                                    <p:anim calcmode="lin" valueType="num">
                                      <p:cBhvr>
                                        <p:cTn id="32" dur="4000" fill="hold"/>
                                        <p:tgtEl>
                                          <p:spTgt spid="9"/>
                                        </p:tgtEl>
                                        <p:attrNameLst>
                                          <p:attrName>ppt_y</p:attrName>
                                        </p:attrNameLst>
                                      </p:cBhvr>
                                      <p:tavLst>
                                        <p:tav tm="0">
                                          <p:val>
                                            <p:strVal val="#ppt_y"/>
                                          </p:val>
                                        </p:tav>
                                        <p:tav tm="100000">
                                          <p:val>
                                            <p:strVal val="#ppt_y"/>
                                          </p:val>
                                        </p:tav>
                                      </p:tavLst>
                                    </p:anim>
                                    <p:anim calcmode="lin" valueType="num">
                                      <p:cBhvr>
                                        <p:cTn id="33" dur="4000" fill="hold"/>
                                        <p:tgtEl>
                                          <p:spTgt spid="9"/>
                                        </p:tgtEl>
                                        <p:attrNameLst>
                                          <p:attrName>ppt_w</p:attrName>
                                        </p:attrNameLst>
                                      </p:cBhvr>
                                      <p:tavLst>
                                        <p:tav tm="0">
                                          <p:val>
                                            <p:fltVal val="0"/>
                                          </p:val>
                                        </p:tav>
                                        <p:tav tm="100000">
                                          <p:val>
                                            <p:strVal val="#ppt_w"/>
                                          </p:val>
                                        </p:tav>
                                      </p:tavLst>
                                    </p:anim>
                                    <p:anim calcmode="lin" valueType="num">
                                      <p:cBhvr>
                                        <p:cTn id="34" dur="4000" fill="hold"/>
                                        <p:tgtEl>
                                          <p:spTgt spid="9"/>
                                        </p:tgtEl>
                                        <p:attrNameLst>
                                          <p:attrName>ppt_h</p:attrName>
                                        </p:attrNameLst>
                                      </p:cBhvr>
                                      <p:tavLst>
                                        <p:tav tm="0">
                                          <p:val>
                                            <p:strVal val="#ppt_h"/>
                                          </p:val>
                                        </p:tav>
                                        <p:tav tm="100000">
                                          <p:val>
                                            <p:strVal val="#ppt_h"/>
                                          </p:val>
                                        </p:tav>
                                      </p:tavLst>
                                    </p:anim>
                                  </p:childTnLst>
                                </p:cTn>
                              </p:par>
                              <p:par>
                                <p:cTn id="35" presetID="17" presetClass="entr" presetSubtype="8"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4000" fill="hold"/>
                                        <p:tgtEl>
                                          <p:spTgt spid="7"/>
                                        </p:tgtEl>
                                        <p:attrNameLst>
                                          <p:attrName>ppt_x</p:attrName>
                                        </p:attrNameLst>
                                      </p:cBhvr>
                                      <p:tavLst>
                                        <p:tav tm="0">
                                          <p:val>
                                            <p:strVal val="#ppt_x-#ppt_w/2"/>
                                          </p:val>
                                        </p:tav>
                                        <p:tav tm="100000">
                                          <p:val>
                                            <p:strVal val="#ppt_x"/>
                                          </p:val>
                                        </p:tav>
                                      </p:tavLst>
                                    </p:anim>
                                    <p:anim calcmode="lin" valueType="num">
                                      <p:cBhvr>
                                        <p:cTn id="38" dur="4000" fill="hold"/>
                                        <p:tgtEl>
                                          <p:spTgt spid="7"/>
                                        </p:tgtEl>
                                        <p:attrNameLst>
                                          <p:attrName>ppt_y</p:attrName>
                                        </p:attrNameLst>
                                      </p:cBhvr>
                                      <p:tavLst>
                                        <p:tav tm="0">
                                          <p:val>
                                            <p:strVal val="#ppt_y"/>
                                          </p:val>
                                        </p:tav>
                                        <p:tav tm="100000">
                                          <p:val>
                                            <p:strVal val="#ppt_y"/>
                                          </p:val>
                                        </p:tav>
                                      </p:tavLst>
                                    </p:anim>
                                    <p:anim calcmode="lin" valueType="num">
                                      <p:cBhvr>
                                        <p:cTn id="39" dur="4000" fill="hold"/>
                                        <p:tgtEl>
                                          <p:spTgt spid="7"/>
                                        </p:tgtEl>
                                        <p:attrNameLst>
                                          <p:attrName>ppt_w</p:attrName>
                                        </p:attrNameLst>
                                      </p:cBhvr>
                                      <p:tavLst>
                                        <p:tav tm="0">
                                          <p:val>
                                            <p:fltVal val="0"/>
                                          </p:val>
                                        </p:tav>
                                        <p:tav tm="100000">
                                          <p:val>
                                            <p:strVal val="#ppt_w"/>
                                          </p:val>
                                        </p:tav>
                                      </p:tavLst>
                                    </p:anim>
                                    <p:anim calcmode="lin" valueType="num">
                                      <p:cBhvr>
                                        <p:cTn id="40" dur="4000" fill="hold"/>
                                        <p:tgtEl>
                                          <p:spTgt spid="7"/>
                                        </p:tgtEl>
                                        <p:attrNameLst>
                                          <p:attrName>ppt_h</p:attrName>
                                        </p:attrNameLst>
                                      </p:cBhvr>
                                      <p:tavLst>
                                        <p:tav tm="0">
                                          <p:val>
                                            <p:strVal val="#ppt_h"/>
                                          </p:val>
                                        </p:tav>
                                        <p:tav tm="100000">
                                          <p:val>
                                            <p:strVal val="#ppt_h"/>
                                          </p:val>
                                        </p:tav>
                                      </p:tavLst>
                                    </p:anim>
                                  </p:childTnLst>
                                </p:cTn>
                              </p:par>
                            </p:childTnLst>
                          </p:cTn>
                        </p:par>
                        <p:par>
                          <p:cTn id="41" fill="hold">
                            <p:stCondLst>
                              <p:cond delay="40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11"/>
                                        </p:tgtEl>
                                        <p:attrNameLst>
                                          <p:attrName>style.visibility</p:attrName>
                                        </p:attrNameLst>
                                      </p:cBhvr>
                                      <p:to>
                                        <p:strVal val="visible"/>
                                      </p:to>
                                    </p:set>
                                    <p:animEffect transition="in" filter="fade">
                                      <p:cBhvr>
                                        <p:cTn id="44" dur="1000"/>
                                        <p:tgtEl>
                                          <p:spTgt spid="11"/>
                                        </p:tgtEl>
                                      </p:cBhvr>
                                    </p:animEffect>
                                    <p:anim calcmode="lin" valueType="num">
                                      <p:cBhvr>
                                        <p:cTn id="45" dur="1000" fill="hold"/>
                                        <p:tgtEl>
                                          <p:spTgt spid="11"/>
                                        </p:tgtEl>
                                        <p:attrNameLst>
                                          <p:attrName>ppt_x</p:attrName>
                                        </p:attrNameLst>
                                      </p:cBhvr>
                                      <p:tavLst>
                                        <p:tav tm="0">
                                          <p:val>
                                            <p:strVal val="#ppt_x-.1"/>
                                          </p:val>
                                        </p:tav>
                                        <p:tav tm="100000">
                                          <p:val>
                                            <p:strVal val="#ppt_x"/>
                                          </p:val>
                                        </p:tav>
                                      </p:tavLst>
                                    </p:anim>
                                    <p:anim calcmode="lin" valueType="num">
                                      <p:cBhvr>
                                        <p:cTn id="46"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7" grpId="0" animBg="1"/>
      <p:bldP spid="8" grpId="0" animBg="1"/>
      <p:bldP spid="9" grpId="0" animBg="1"/>
      <p:bldP spid="10" grpId="0" animBg="1"/>
      <p:bldP spid="12" grpId="0" animBg="1"/>
      <p:bldP spid="11"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555907803_d80f37630a_b.jpg"/>
          <p:cNvPicPr>
            <a:picLocks noChangeAspect="1"/>
          </p:cNvPicPr>
          <p:nvPr/>
        </p:nvPicPr>
        <p:blipFill>
          <a:blip r:embed="rId2" cstate="print"/>
          <a:srcRect/>
          <a:stretch>
            <a:fillRect/>
          </a:stretch>
        </p:blipFill>
        <p:spPr bwMode="auto">
          <a:xfrm>
            <a:off x="0" y="-382588"/>
            <a:ext cx="9144000" cy="609282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8555907803_d80f37630a_b.jpg"/>
          <p:cNvPicPr>
            <a:picLocks noChangeAspect="1"/>
          </p:cNvPicPr>
          <p:nvPr/>
        </p:nvPicPr>
        <p:blipFill>
          <a:blip r:embed="rId2" cstate="print"/>
          <a:srcRect/>
          <a:stretch>
            <a:fillRect/>
          </a:stretch>
        </p:blipFill>
        <p:spPr bwMode="auto">
          <a:xfrm>
            <a:off x="0" y="-382588"/>
            <a:ext cx="9144000" cy="60817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1835150" y="5160963"/>
            <a:ext cx="4878580" cy="36933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Entrevista a </a:t>
            </a:r>
            <a:r>
              <a:rPr lang="es-ES" i="1" dirty="0" err="1">
                <a:effectLst>
                  <a:glow rad="101600">
                    <a:schemeClr val="accent2">
                      <a:satMod val="175000"/>
                      <a:alpha val="40000"/>
                    </a:schemeClr>
                  </a:glow>
                  <a:outerShdw blurRad="38100" dist="38100" dir="2700000" algn="tl">
                    <a:srgbClr val="000000">
                      <a:alpha val="43137"/>
                    </a:srgbClr>
                  </a:outerShdw>
                </a:effectLst>
              </a:rPr>
              <a:t>Jhon</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Lenon</a:t>
            </a:r>
            <a:r>
              <a:rPr lang="es-ES" i="1" dirty="0">
                <a:effectLst>
                  <a:glow rad="101600">
                    <a:schemeClr val="accent2">
                      <a:satMod val="175000"/>
                      <a:alpha val="40000"/>
                    </a:schemeClr>
                  </a:glow>
                  <a:outerShdw blurRad="38100" dist="38100" dir="2700000" algn="tl">
                    <a:srgbClr val="000000">
                      <a:alpha val="43137"/>
                    </a:srgbClr>
                  </a:outerShdw>
                </a:effectLst>
              </a:rPr>
              <a:t> y </a:t>
            </a:r>
            <a:r>
              <a:rPr lang="es-ES" i="1" dirty="0" err="1">
                <a:effectLst>
                  <a:glow rad="101600">
                    <a:schemeClr val="accent2">
                      <a:satMod val="175000"/>
                      <a:alpha val="40000"/>
                    </a:schemeClr>
                  </a:glow>
                  <a:outerShdw blurRad="38100" dist="38100" dir="2700000" algn="tl">
                    <a:srgbClr val="000000">
                      <a:alpha val="43137"/>
                    </a:srgbClr>
                  </a:outerShdw>
                </a:effectLst>
              </a:rPr>
              <a:t>Yoco</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Ono</a:t>
            </a:r>
            <a:r>
              <a:rPr lang="es-ES" i="1" dirty="0">
                <a:effectLst>
                  <a:glow rad="101600">
                    <a:schemeClr val="accent2">
                      <a:satMod val="175000"/>
                      <a:alpha val="40000"/>
                    </a:schemeClr>
                  </a:glow>
                  <a:outerShdw blurRad="38100" dist="38100" dir="2700000" algn="tl">
                    <a:srgbClr val="000000">
                      <a:alpha val="43137"/>
                    </a:srgbClr>
                  </a:outerShdw>
                </a:effectLst>
              </a:rPr>
              <a:t> en 1966.</a:t>
            </a:r>
          </a:p>
        </p:txBody>
      </p:sp>
    </p:spTree>
  </p:cSld>
  <p:clrMapOvr>
    <a:masterClrMapping/>
  </p:clrMapOvr>
  <mc:AlternateContent xmlns:mc="http://schemas.openxmlformats.org/markup-compatibility/2006">
    <mc:Choice xmlns:p14="http://schemas.microsoft.com/office/powerpoint/2010/main" Requires="p14">
      <p:transition spd="slow" p14:dur="2250" advTm="13000">
        <p14:prism isInverted="1"/>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ppt_w/2"/>
                                          </p:val>
                                        </p:tav>
                                      </p:tavLst>
                                    </p:anim>
                                    <p:anim calcmode="lin" valueType="num">
                                      <p:cBhvr>
                                        <p:cTn id="7" dur="4000"/>
                                        <p:tgtEl>
                                          <p:spTgt spid="5"/>
                                        </p:tgtEl>
                                        <p:attrNameLst>
                                          <p:attrName>ppt_y</p:attrName>
                                        </p:attrNameLst>
                                      </p:cBhvr>
                                      <p:tavLst>
                                        <p:tav tm="0">
                                          <p:val>
                                            <p:strVal val="ppt_y"/>
                                          </p:val>
                                        </p:tav>
                                        <p:tav tm="100000">
                                          <p:val>
                                            <p:strVal val="ppt_y"/>
                                          </p:val>
                                        </p:tav>
                                      </p:tavLst>
                                    </p:anim>
                                    <p:anim calcmode="lin" valueType="num">
                                      <p:cBhvr>
                                        <p:cTn id="8" dur="4000"/>
                                        <p:tgtEl>
                                          <p:spTgt spid="5"/>
                                        </p:tgtEl>
                                        <p:attrNameLst>
                                          <p:attrName>ppt_w</p:attrName>
                                        </p:attrNameLst>
                                      </p:cBhvr>
                                      <p:tavLst>
                                        <p:tav tm="0">
                                          <p:val>
                                            <p:strVal val="ppt_w"/>
                                          </p:val>
                                        </p:tav>
                                        <p:tav tm="100000">
                                          <p:val>
                                            <p:fltVal val="0"/>
                                          </p:val>
                                        </p:tav>
                                      </p:tavLst>
                                    </p:anim>
                                    <p:anim calcmode="lin" valueType="num">
                                      <p:cBhvr>
                                        <p:cTn id="9" dur="4000"/>
                                        <p:tgtEl>
                                          <p:spTgt spid="5"/>
                                        </p:tgtEl>
                                        <p:attrNameLst>
                                          <p:attrName>ppt_h</p:attrName>
                                        </p:attrNameLst>
                                      </p:cBhvr>
                                      <p:tavLst>
                                        <p:tav tm="0">
                                          <p:val>
                                            <p:strVal val="ppt_h"/>
                                          </p:val>
                                        </p:tav>
                                        <p:tav tm="100000">
                                          <p:val>
                                            <p:strVal val="ppt_h"/>
                                          </p:val>
                                        </p:tav>
                                      </p:tavLst>
                                    </p:anim>
                                    <p:set>
                                      <p:cBhvr>
                                        <p:cTn id="10" dur="1" fill="hold">
                                          <p:stCondLst>
                                            <p:cond delay="3999"/>
                                          </p:stCondLst>
                                        </p:cTn>
                                        <p:tgtEl>
                                          <p:spTgt spid="5"/>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ppt_x</p:attrName>
                                        </p:attrNameLst>
                                      </p:cBhvr>
                                      <p:tavLst>
                                        <p:tav tm="0">
                                          <p:val>
                                            <p:strVal val="#ppt_x+#ppt_w/2"/>
                                          </p:val>
                                        </p:tav>
                                        <p:tav tm="100000">
                                          <p:val>
                                            <p:strVal val="#ppt_x"/>
                                          </p:val>
                                        </p:tav>
                                      </p:tavLst>
                                    </p:anim>
                                    <p:anim calcmode="lin" valueType="num">
                                      <p:cBhvr>
                                        <p:cTn id="17" dur="4000" fill="hold"/>
                                        <p:tgtEl>
                                          <p:spTgt spid="4"/>
                                        </p:tgtEl>
                                        <p:attrNameLst>
                                          <p:attrName>ppt_y</p:attrName>
                                        </p:attrNameLst>
                                      </p:cBhvr>
                                      <p:tavLst>
                                        <p:tav tm="0">
                                          <p:val>
                                            <p:strVal val="#ppt_y"/>
                                          </p:val>
                                        </p:tav>
                                        <p:tav tm="100000">
                                          <p:val>
                                            <p:strVal val="#ppt_y"/>
                                          </p:val>
                                        </p:tav>
                                      </p:tavLst>
                                    </p:anim>
                                    <p:anim calcmode="lin" valueType="num">
                                      <p:cBhvr>
                                        <p:cTn id="18" dur="4000" fill="hold"/>
                                        <p:tgtEl>
                                          <p:spTgt spid="4"/>
                                        </p:tgtEl>
                                        <p:attrNameLst>
                                          <p:attrName>ppt_w</p:attrName>
                                        </p:attrNameLst>
                                      </p:cBhvr>
                                      <p:tavLst>
                                        <p:tav tm="0">
                                          <p:val>
                                            <p:fltVal val="0"/>
                                          </p:val>
                                        </p:tav>
                                        <p:tav tm="100000">
                                          <p:val>
                                            <p:strVal val="#ppt_w"/>
                                          </p:val>
                                        </p:tav>
                                      </p:tavLst>
                                    </p:anim>
                                    <p:anim calcmode="lin" valueType="num">
                                      <p:cBhvr>
                                        <p:cTn id="19" dur="4000" fill="hold"/>
                                        <p:tgtEl>
                                          <p:spTgt spid="4"/>
                                        </p:tgtEl>
                                        <p:attrNameLst>
                                          <p:attrName>ppt_h</p:attrName>
                                        </p:attrNameLst>
                                      </p:cBhvr>
                                      <p:tavLst>
                                        <p:tav tm="0">
                                          <p:val>
                                            <p:strVal val="#ppt_h"/>
                                          </p:val>
                                        </p:tav>
                                        <p:tav tm="100000">
                                          <p:val>
                                            <p:strVal val="#ppt_h"/>
                                          </p:val>
                                        </p:tav>
                                      </p:tavLst>
                                    </p:anim>
                                  </p:childTnLst>
                                </p:cTn>
                              </p:par>
                              <p:par>
                                <p:cTn id="20" presetID="8" presetClass="entr" presetSubtype="3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diamond(out)">
                                      <p:cBhvr>
                                        <p:cTn id="22" dur="4000"/>
                                        <p:tgtEl>
                                          <p:spTgt spid="4"/>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31462-svetik.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331462-svetik.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1042988" y="4945063"/>
            <a:ext cx="5976937"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el año 1967 campeaban a sus anchas las cabras,</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por la avenida de Oporto.</a:t>
            </a:r>
          </a:p>
        </p:txBody>
      </p:sp>
    </p:spTree>
  </p:cSld>
  <p:clrMapOvr>
    <a:masterClrMapping/>
  </p:clrMapOvr>
  <mc:AlternateContent xmlns:mc="http://schemas.openxmlformats.org/markup-compatibility/2006">
    <mc:Choice xmlns:p14="http://schemas.microsoft.com/office/powerpoint/2010/main" Requires="p14">
      <p:transition spd="slow" p14:dur="2250" advTm="15000">
        <p14:prism isInverted="1"/>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8)">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rio_050.jpg"/>
          <p:cNvPicPr>
            <a:picLocks noChangeAspect="1"/>
          </p:cNvPicPr>
          <p:nvPr/>
        </p:nvPicPr>
        <p:blipFill>
          <a:blip r:embed="rId2" cstate="print"/>
          <a:srcRect/>
          <a:stretch>
            <a:fillRect/>
          </a:stretch>
        </p:blipFill>
        <p:spPr bwMode="auto">
          <a:xfrm>
            <a:off x="2124075" y="0"/>
            <a:ext cx="49688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2124075" y="0"/>
            <a:ext cx="4968875" cy="5715000"/>
          </a:xfrm>
          <a:prstGeom prst="rect">
            <a:avLst/>
          </a:prstGeom>
          <a:solidFill>
            <a:schemeClr val="tx1">
              <a:lumMod val="8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7092950" y="0"/>
            <a:ext cx="2051050" cy="5715000"/>
          </a:xfrm>
          <a:prstGeom prst="rect">
            <a:avLst/>
          </a:prstGeom>
          <a:solidFill>
            <a:schemeClr val="bg1">
              <a:lumMod val="50000"/>
              <a:lumOff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0"/>
            <a:ext cx="2124075" cy="5715000"/>
          </a:xfrm>
          <a:prstGeom prst="rect">
            <a:avLst/>
          </a:prstGeom>
          <a:solidFill>
            <a:schemeClr val="bg1">
              <a:lumMod val="50000"/>
              <a:lumOff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124075" y="0"/>
            <a:ext cx="4968875" cy="5715000"/>
          </a:xfrm>
          <a:prstGeom prst="rect">
            <a:avLst/>
          </a:prstGeom>
          <a:solidFill>
            <a:schemeClr val="tx1">
              <a:lumMod val="8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Ordenar"/>
          <p:cNvSpPr/>
          <p:nvPr/>
        </p:nvSpPr>
        <p:spPr>
          <a:xfrm>
            <a:off x="7524750" y="638175"/>
            <a:ext cx="1223963" cy="2160588"/>
          </a:xfrm>
          <a:prstGeom prst="flowChartSort">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Ordenar"/>
          <p:cNvSpPr/>
          <p:nvPr/>
        </p:nvSpPr>
        <p:spPr>
          <a:xfrm>
            <a:off x="7524750" y="2736850"/>
            <a:ext cx="1223963" cy="2160588"/>
          </a:xfrm>
          <a:prstGeom prst="flowChartSort">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Ordenar"/>
          <p:cNvSpPr/>
          <p:nvPr/>
        </p:nvSpPr>
        <p:spPr>
          <a:xfrm>
            <a:off x="468313" y="696913"/>
            <a:ext cx="1150937" cy="2160587"/>
          </a:xfrm>
          <a:prstGeom prst="flowChartSort">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Ordenar"/>
          <p:cNvSpPr/>
          <p:nvPr/>
        </p:nvSpPr>
        <p:spPr>
          <a:xfrm>
            <a:off x="468313" y="2798763"/>
            <a:ext cx="1150937" cy="2159000"/>
          </a:xfrm>
          <a:prstGeom prst="flowChartSort">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CuadroTexto"/>
          <p:cNvSpPr txBox="1"/>
          <p:nvPr/>
        </p:nvSpPr>
        <p:spPr>
          <a:xfrm>
            <a:off x="2555875" y="4945063"/>
            <a:ext cx="3865225"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Incendio en el edificio del ABC en el</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Paseo de la Castellana en 1967.</a:t>
            </a:r>
          </a:p>
        </p:txBody>
      </p:sp>
    </p:spTree>
  </p:cSld>
  <p:clrMapOvr>
    <a:masterClrMapping/>
  </p:clrMapOvr>
  <mc:AlternateContent xmlns:mc="http://schemas.openxmlformats.org/markup-compatibility/2006">
    <mc:Choice xmlns:p14="http://schemas.microsoft.com/office/powerpoint/2010/main" Requires="p14">
      <p:transition spd="slow" p14:dur="2250" advTm="15000">
        <p14:prism dir="u" isInverted="1"/>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6" presetClass="exit" presetSubtype="42" fill="hold" grpId="0" nodeType="withEffect">
                                  <p:stCondLst>
                                    <p:cond delay="0"/>
                                  </p:stCondLst>
                                  <p:childTnLst>
                                    <p:animEffect transition="out" filter="barn(outHorizontal)">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4000"/>
                                        <p:tgtEl>
                                          <p:spTgt spid="4"/>
                                        </p:tgtEl>
                                      </p:cBhvr>
                                    </p:animEffect>
                                  </p:childTnLst>
                                </p:cTn>
                              </p:par>
                              <p:par>
                                <p:cTn id="18" presetID="13" presetClass="entr" presetSubtype="16"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plus(in)">
                                      <p:cBhvr>
                                        <p:cTn id="20" dur="4000"/>
                                        <p:tgtEl>
                                          <p:spTgt spid="8"/>
                                        </p:tgtEl>
                                      </p:cBhvr>
                                    </p:animEffect>
                                  </p:childTnLst>
                                </p:cTn>
                              </p:par>
                              <p:par>
                                <p:cTn id="21" presetID="13" presetClass="entr" presetSubtype="16"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plus(in)">
                                      <p:cBhvr>
                                        <p:cTn id="23" dur="4000"/>
                                        <p:tgtEl>
                                          <p:spTgt spid="7"/>
                                        </p:tgtEl>
                                      </p:cBhvr>
                                    </p:animEffect>
                                  </p:childTnLst>
                                </p:cTn>
                              </p:par>
                              <p:par>
                                <p:cTn id="24" presetID="10" presetClass="entr" presetSubtype="0" fill="hold" grpId="1" nodeType="withEffect">
                                  <p:stCondLst>
                                    <p:cond delay="200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2000"/>
                                        <p:tgtEl>
                                          <p:spTgt spid="10"/>
                                        </p:tgtEl>
                                      </p:cBhvr>
                                    </p:animEffect>
                                  </p:childTnLst>
                                </p:cTn>
                              </p:par>
                              <p:par>
                                <p:cTn id="27" presetID="8" presetClass="emph" presetSubtype="0" fill="hold" grpId="0" nodeType="withEffect">
                                  <p:stCondLst>
                                    <p:cond delay="2000"/>
                                  </p:stCondLst>
                                  <p:childTnLst>
                                    <p:animRot by="21600000">
                                      <p:cBhvr>
                                        <p:cTn id="28" dur="2000" fill="hold"/>
                                        <p:tgtEl>
                                          <p:spTgt spid="10"/>
                                        </p:tgtEl>
                                        <p:attrNameLst>
                                          <p:attrName>r</p:attrName>
                                        </p:attrNameLst>
                                      </p:cBhvr>
                                    </p:animRot>
                                  </p:childTnLst>
                                </p:cTn>
                              </p:par>
                              <p:par>
                                <p:cTn id="29" presetID="10" presetClass="entr" presetSubtype="0" fill="hold" grpId="1" nodeType="withEffect">
                                  <p:stCondLst>
                                    <p:cond delay="200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2000"/>
                                        <p:tgtEl>
                                          <p:spTgt spid="11"/>
                                        </p:tgtEl>
                                      </p:cBhvr>
                                    </p:animEffect>
                                  </p:childTnLst>
                                </p:cTn>
                              </p:par>
                              <p:par>
                                <p:cTn id="32" presetID="8" presetClass="emph" presetSubtype="0" fill="hold" grpId="0" nodeType="withEffect">
                                  <p:stCondLst>
                                    <p:cond delay="2000"/>
                                  </p:stCondLst>
                                  <p:childTnLst>
                                    <p:animRot by="21600000">
                                      <p:cBhvr>
                                        <p:cTn id="33" dur="2000" fill="hold"/>
                                        <p:tgtEl>
                                          <p:spTgt spid="11"/>
                                        </p:tgtEl>
                                        <p:attrNameLst>
                                          <p:attrName>r</p:attrName>
                                        </p:attrNameLst>
                                      </p:cBhvr>
                                    </p:animRot>
                                  </p:childTnLst>
                                </p:cTn>
                              </p:par>
                              <p:par>
                                <p:cTn id="34" presetID="10" presetClass="entr" presetSubtype="0" fill="hold" grpId="1" nodeType="withEffect">
                                  <p:stCondLst>
                                    <p:cond delay="200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2000"/>
                                        <p:tgtEl>
                                          <p:spTgt spid="12"/>
                                        </p:tgtEl>
                                      </p:cBhvr>
                                    </p:animEffect>
                                  </p:childTnLst>
                                </p:cTn>
                              </p:par>
                              <p:par>
                                <p:cTn id="37" presetID="8" presetClass="emph" presetSubtype="0" fill="hold" grpId="0" nodeType="withEffect">
                                  <p:stCondLst>
                                    <p:cond delay="2000"/>
                                  </p:stCondLst>
                                  <p:childTnLst>
                                    <p:animRot by="-21600000">
                                      <p:cBhvr>
                                        <p:cTn id="38" dur="2000" fill="hold"/>
                                        <p:tgtEl>
                                          <p:spTgt spid="12"/>
                                        </p:tgtEl>
                                        <p:attrNameLst>
                                          <p:attrName>r</p:attrName>
                                        </p:attrNameLst>
                                      </p:cBhvr>
                                    </p:animRot>
                                  </p:childTnLst>
                                </p:cTn>
                              </p:par>
                              <p:par>
                                <p:cTn id="39" presetID="10" presetClass="entr" presetSubtype="0" fill="hold" grpId="1" nodeType="withEffect">
                                  <p:stCondLst>
                                    <p:cond delay="2000"/>
                                  </p:stCondLst>
                                  <p:childTnLst>
                                    <p:set>
                                      <p:cBhvr>
                                        <p:cTn id="40" dur="1" fill="hold">
                                          <p:stCondLst>
                                            <p:cond delay="0"/>
                                          </p:stCondLst>
                                        </p:cTn>
                                        <p:tgtEl>
                                          <p:spTgt spid="13"/>
                                        </p:tgtEl>
                                        <p:attrNameLst>
                                          <p:attrName>style.visibility</p:attrName>
                                        </p:attrNameLst>
                                      </p:cBhvr>
                                      <p:to>
                                        <p:strVal val="visible"/>
                                      </p:to>
                                    </p:set>
                                    <p:animEffect transition="in" filter="fade">
                                      <p:cBhvr>
                                        <p:cTn id="41" dur="2000"/>
                                        <p:tgtEl>
                                          <p:spTgt spid="13"/>
                                        </p:tgtEl>
                                      </p:cBhvr>
                                    </p:animEffect>
                                  </p:childTnLst>
                                </p:cTn>
                              </p:par>
                              <p:par>
                                <p:cTn id="42" presetID="8" presetClass="emph" presetSubtype="0" fill="hold" grpId="0" nodeType="withEffect">
                                  <p:stCondLst>
                                    <p:cond delay="2000"/>
                                  </p:stCondLst>
                                  <p:childTnLst>
                                    <p:animRot by="-21600000">
                                      <p:cBhvr>
                                        <p:cTn id="43" dur="2000" fill="hold"/>
                                        <p:tgtEl>
                                          <p:spTgt spid="13"/>
                                        </p:tgtEl>
                                        <p:attrNameLst>
                                          <p:attrName>r</p:attrName>
                                        </p:attrNameLst>
                                      </p:cBhvr>
                                    </p:animRot>
                                  </p:childTnLst>
                                </p:cTn>
                              </p:par>
                            </p:childTnLst>
                          </p:cTn>
                        </p:par>
                        <p:par>
                          <p:cTn id="44" fill="hold">
                            <p:stCondLst>
                              <p:cond delay="4000"/>
                            </p:stCondLst>
                            <p:childTnLst>
                              <p:par>
                                <p:cTn id="45" presetID="40" presetClass="entr" presetSubtype="0" fill="hold" grpId="0" nodeType="afterEffect">
                                  <p:stCondLst>
                                    <p:cond delay="0"/>
                                  </p:stCondLst>
                                  <p:iterate type="lt">
                                    <p:tmPct val="10000"/>
                                  </p:iterate>
                                  <p:childTnLst>
                                    <p:set>
                                      <p:cBhvr>
                                        <p:cTn id="46" dur="1" fill="hold">
                                          <p:stCondLst>
                                            <p:cond delay="0"/>
                                          </p:stCondLst>
                                        </p:cTn>
                                        <p:tgtEl>
                                          <p:spTgt spid="14"/>
                                        </p:tgtEl>
                                        <p:attrNameLst>
                                          <p:attrName>style.visibility</p:attrName>
                                        </p:attrNameLst>
                                      </p:cBhvr>
                                      <p:to>
                                        <p:strVal val="visible"/>
                                      </p:to>
                                    </p:set>
                                    <p:animEffect transition="in" filter="fade">
                                      <p:cBhvr>
                                        <p:cTn id="47" dur="1000"/>
                                        <p:tgtEl>
                                          <p:spTgt spid="14"/>
                                        </p:tgtEl>
                                      </p:cBhvr>
                                    </p:animEffect>
                                    <p:anim calcmode="lin" valueType="num">
                                      <p:cBhvr>
                                        <p:cTn id="48" dur="1000" fill="hold"/>
                                        <p:tgtEl>
                                          <p:spTgt spid="14"/>
                                        </p:tgtEl>
                                        <p:attrNameLst>
                                          <p:attrName>ppt_x</p:attrName>
                                        </p:attrNameLst>
                                      </p:cBhvr>
                                      <p:tavLst>
                                        <p:tav tm="0">
                                          <p:val>
                                            <p:strVal val="#ppt_x-.1"/>
                                          </p:val>
                                        </p:tav>
                                        <p:tav tm="100000">
                                          <p:val>
                                            <p:strVal val="#ppt_x"/>
                                          </p:val>
                                        </p:tav>
                                      </p:tavLst>
                                    </p:anim>
                                    <p:anim calcmode="lin" valueType="num">
                                      <p:cBhvr>
                                        <p:cTn id="49"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0" grpId="1" animBg="1"/>
      <p:bldP spid="11" grpId="0" animBg="1"/>
      <p:bldP spid="11" grpId="1" animBg="1"/>
      <p:bldP spid="12" grpId="0" animBg="1"/>
      <p:bldP spid="12" grpId="1" animBg="1"/>
      <p:bldP spid="13" grpId="0" animBg="1"/>
      <p:bldP spid="13" grpId="1" animBg="1"/>
      <p:bldP spid="1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325862.jpg"/>
          <p:cNvPicPr>
            <a:picLocks noChangeAspect="1"/>
          </p:cNvPicPr>
          <p:nvPr/>
        </p:nvPicPr>
        <p:blipFill>
          <a:blip r:embed="rId2" cstate="print"/>
          <a:srcRect/>
          <a:stretch>
            <a:fillRect/>
          </a:stretch>
        </p:blipFill>
        <p:spPr bwMode="auto">
          <a:xfrm>
            <a:off x="23813" y="481013"/>
            <a:ext cx="9120187" cy="47529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0" y="0"/>
            <a:ext cx="8929688" cy="481013"/>
          </a:xfrm>
          <a:prstGeom prst="rtTriangle">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62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a:off x="0" y="5233988"/>
            <a:ext cx="9144000" cy="481012"/>
          </a:xfrm>
          <a:prstGeom prst="rtTriangle">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62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rectángulo"/>
          <p:cNvSpPr/>
          <p:nvPr/>
        </p:nvSpPr>
        <p:spPr>
          <a:xfrm flipH="1" flipV="1">
            <a:off x="357188" y="5233988"/>
            <a:ext cx="8786812" cy="481012"/>
          </a:xfrm>
          <a:prstGeom prst="rtTriangle">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62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rectángulo"/>
          <p:cNvSpPr/>
          <p:nvPr/>
        </p:nvSpPr>
        <p:spPr>
          <a:xfrm flipH="1" flipV="1">
            <a:off x="357188" y="0"/>
            <a:ext cx="8786812" cy="481013"/>
          </a:xfrm>
          <a:prstGeom prst="rtTriangle">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62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0" y="481013"/>
            <a:ext cx="9144000" cy="4752975"/>
          </a:xfrm>
          <a:prstGeom prst="rect">
            <a:avLst/>
          </a:prstGeom>
          <a:solidFill>
            <a:schemeClr val="tx1">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0" name="9 Imagen" descr="2325862.jpg"/>
          <p:cNvPicPr>
            <a:picLocks noChangeAspect="1"/>
          </p:cNvPicPr>
          <p:nvPr/>
        </p:nvPicPr>
        <p:blipFill>
          <a:blip r:embed="rId2" cstate="print"/>
          <a:srcRect/>
          <a:stretch>
            <a:fillRect/>
          </a:stretch>
        </p:blipFill>
        <p:spPr bwMode="auto">
          <a:xfrm>
            <a:off x="0" y="481013"/>
            <a:ext cx="9144000" cy="47529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1" name="10 CuadroTexto"/>
          <p:cNvSpPr txBox="1"/>
          <p:nvPr/>
        </p:nvSpPr>
        <p:spPr>
          <a:xfrm>
            <a:off x="611188" y="4873625"/>
            <a:ext cx="7921625"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Así era en 1967 el estadio de Santiago Bernabéu, cuando se disputaba un partido entre el Real Madrid y el Atlético de Madrid.</a:t>
            </a:r>
          </a:p>
        </p:txBody>
      </p:sp>
    </p:spTree>
  </p:cSld>
  <p:clrMapOvr>
    <a:masterClrMapping/>
  </p:clrMapOvr>
  <mc:AlternateContent xmlns:mc="http://schemas.openxmlformats.org/markup-compatibility/2006">
    <mc:Choice xmlns:p14="http://schemas.microsoft.com/office/powerpoint/2010/main" Requires="p14">
      <p:transition spd="slow" p14:dur="2000" advTm="20000">
        <p14:warp dir="in"/>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4000" fill="hold"/>
                                        <p:tgtEl>
                                          <p:spTgt spid="5"/>
                                        </p:tgtEl>
                                        <p:attrNameLst>
                                          <p:attrName>ppt_x</p:attrName>
                                        </p:attrNameLst>
                                      </p:cBhvr>
                                      <p:tavLst>
                                        <p:tav tm="0">
                                          <p:val>
                                            <p:strVal val="0-#ppt_w/2"/>
                                          </p:val>
                                        </p:tav>
                                        <p:tav tm="100000">
                                          <p:val>
                                            <p:strVal val="#ppt_x"/>
                                          </p:val>
                                        </p:tav>
                                      </p:tavLst>
                                    </p:anim>
                                    <p:anim calcmode="lin" valueType="num">
                                      <p:cBhvr additive="base">
                                        <p:cTn id="8" dur="4000" fill="hold"/>
                                        <p:tgtEl>
                                          <p:spTgt spid="5"/>
                                        </p:tgtEl>
                                        <p:attrNameLst>
                                          <p:attrName>ppt_y</p:attrName>
                                        </p:attrNameLst>
                                      </p:cBhvr>
                                      <p:tavLst>
                                        <p:tav tm="0">
                                          <p:val>
                                            <p:strVal val="#ppt_y"/>
                                          </p:val>
                                        </p:tav>
                                        <p:tav tm="100000">
                                          <p:val>
                                            <p:strVal val="#ppt_y"/>
                                          </p:val>
                                        </p:tav>
                                      </p:tavLst>
                                    </p:anim>
                                  </p:childTnLst>
                                </p:cTn>
                              </p:par>
                              <p:par>
                                <p:cTn id="9" presetID="7" presetClass="entr" presetSubtype="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4000" fill="hold"/>
                                        <p:tgtEl>
                                          <p:spTgt spid="8"/>
                                        </p:tgtEl>
                                        <p:attrNameLst>
                                          <p:attrName>ppt_x</p:attrName>
                                        </p:attrNameLst>
                                      </p:cBhvr>
                                      <p:tavLst>
                                        <p:tav tm="0">
                                          <p:val>
                                            <p:strVal val="1+#ppt_w/2"/>
                                          </p:val>
                                        </p:tav>
                                        <p:tav tm="100000">
                                          <p:val>
                                            <p:strVal val="#ppt_x"/>
                                          </p:val>
                                        </p:tav>
                                      </p:tavLst>
                                    </p:anim>
                                    <p:anim calcmode="lin" valueType="num">
                                      <p:cBhvr additive="base">
                                        <p:cTn id="12" dur="4000" fill="hold"/>
                                        <p:tgtEl>
                                          <p:spTgt spid="8"/>
                                        </p:tgtEl>
                                        <p:attrNameLst>
                                          <p:attrName>ppt_y</p:attrName>
                                        </p:attrNameLst>
                                      </p:cBhvr>
                                      <p:tavLst>
                                        <p:tav tm="0">
                                          <p:val>
                                            <p:strVal val="#ppt_y"/>
                                          </p:val>
                                        </p:tav>
                                        <p:tav tm="100000">
                                          <p:val>
                                            <p:strVal val="#ppt_y"/>
                                          </p:val>
                                        </p:tav>
                                      </p:tavLst>
                                    </p:anim>
                                  </p:childTnLst>
                                </p:cTn>
                              </p:par>
                              <p:par>
                                <p:cTn id="13" presetID="7" presetClass="entr" presetSubtype="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4000" fill="hold"/>
                                        <p:tgtEl>
                                          <p:spTgt spid="6"/>
                                        </p:tgtEl>
                                        <p:attrNameLst>
                                          <p:attrName>ppt_x</p:attrName>
                                        </p:attrNameLst>
                                      </p:cBhvr>
                                      <p:tavLst>
                                        <p:tav tm="0">
                                          <p:val>
                                            <p:strVal val="0-#ppt_w/2"/>
                                          </p:val>
                                        </p:tav>
                                        <p:tav tm="100000">
                                          <p:val>
                                            <p:strVal val="#ppt_x"/>
                                          </p:val>
                                        </p:tav>
                                      </p:tavLst>
                                    </p:anim>
                                    <p:anim calcmode="lin" valueType="num">
                                      <p:cBhvr additive="base">
                                        <p:cTn id="16" dur="4000" fill="hold"/>
                                        <p:tgtEl>
                                          <p:spTgt spid="6"/>
                                        </p:tgtEl>
                                        <p:attrNameLst>
                                          <p:attrName>ppt_y</p:attrName>
                                        </p:attrNameLst>
                                      </p:cBhvr>
                                      <p:tavLst>
                                        <p:tav tm="0">
                                          <p:val>
                                            <p:strVal val="#ppt_y"/>
                                          </p:val>
                                        </p:tav>
                                        <p:tav tm="100000">
                                          <p:val>
                                            <p:strVal val="#ppt_y"/>
                                          </p:val>
                                        </p:tav>
                                      </p:tavLst>
                                    </p:anim>
                                  </p:childTnLst>
                                </p:cTn>
                              </p:par>
                              <p:par>
                                <p:cTn id="17" presetID="7" presetClass="entr" presetSubtype="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4000" fill="hold"/>
                                        <p:tgtEl>
                                          <p:spTgt spid="7"/>
                                        </p:tgtEl>
                                        <p:attrNameLst>
                                          <p:attrName>ppt_x</p:attrName>
                                        </p:attrNameLst>
                                      </p:cBhvr>
                                      <p:tavLst>
                                        <p:tav tm="0">
                                          <p:val>
                                            <p:strVal val="1+#ppt_w/2"/>
                                          </p:val>
                                        </p:tav>
                                        <p:tav tm="100000">
                                          <p:val>
                                            <p:strVal val="#ppt_x"/>
                                          </p:val>
                                        </p:tav>
                                      </p:tavLst>
                                    </p:anim>
                                    <p:anim calcmode="lin" valueType="num">
                                      <p:cBhvr additive="base">
                                        <p:cTn id="20" dur="4000" fill="hold"/>
                                        <p:tgtEl>
                                          <p:spTgt spid="7"/>
                                        </p:tgtEl>
                                        <p:attrNameLst>
                                          <p:attrName>ppt_y</p:attrName>
                                        </p:attrNameLst>
                                      </p:cBhvr>
                                      <p:tavLst>
                                        <p:tav tm="0">
                                          <p:val>
                                            <p:strVal val="#ppt_y"/>
                                          </p:val>
                                        </p:tav>
                                        <p:tav tm="100000">
                                          <p:val>
                                            <p:strVal val="#ppt_y"/>
                                          </p:val>
                                        </p:tav>
                                      </p:tavLst>
                                    </p:anim>
                                  </p:childTnLst>
                                </p:cTn>
                              </p:par>
                              <p:par>
                                <p:cTn id="21" presetID="8" presetClass="exit" presetSubtype="32" fill="hold" nodeType="withEffect">
                                  <p:stCondLst>
                                    <p:cond delay="0"/>
                                  </p:stCondLst>
                                  <p:childTnLst>
                                    <p:animEffect transition="out" filter="diamond(out)">
                                      <p:cBhvr>
                                        <p:cTn id="22" dur="4000"/>
                                        <p:tgtEl>
                                          <p:spTgt spid="10"/>
                                        </p:tgtEl>
                                      </p:cBhvr>
                                    </p:animEffect>
                                    <p:set>
                                      <p:cBhvr>
                                        <p:cTn id="23" dur="1" fill="hold">
                                          <p:stCondLst>
                                            <p:cond delay="3999"/>
                                          </p:stCondLst>
                                        </p:cTn>
                                        <p:tgtEl>
                                          <p:spTgt spid="10"/>
                                        </p:tgtEl>
                                        <p:attrNameLst>
                                          <p:attrName>style.visibility</p:attrName>
                                        </p:attrNameLst>
                                      </p:cBhvr>
                                      <p:to>
                                        <p:strVal val="hidden"/>
                                      </p:to>
                                    </p:set>
                                  </p:childTnLst>
                                </p:cTn>
                              </p:par>
                              <p:par>
                                <p:cTn id="24" presetID="6" presetClass="exit" presetSubtype="32" fill="hold" grpId="0" nodeType="withEffect">
                                  <p:stCondLst>
                                    <p:cond delay="0"/>
                                  </p:stCondLst>
                                  <p:childTnLst>
                                    <p:animEffect transition="out" filter="circle(out)">
                                      <p:cBhvr>
                                        <p:cTn id="25" dur="4000"/>
                                        <p:tgtEl>
                                          <p:spTgt spid="9"/>
                                        </p:tgtEl>
                                      </p:cBhvr>
                                    </p:animEffect>
                                    <p:set>
                                      <p:cBhvr>
                                        <p:cTn id="26" dur="1" fill="hold">
                                          <p:stCondLst>
                                            <p:cond delay="3999"/>
                                          </p:stCondLst>
                                        </p:cTn>
                                        <p:tgtEl>
                                          <p:spTgt spid="9"/>
                                        </p:tgtEl>
                                        <p:attrNameLst>
                                          <p:attrName>style.visibility</p:attrName>
                                        </p:attrNameLst>
                                      </p:cBhvr>
                                      <p:to>
                                        <p:strVal val="hidden"/>
                                      </p:to>
                                    </p:set>
                                  </p:childTnLst>
                                </p:cTn>
                              </p:par>
                              <p:par>
                                <p:cTn id="27" presetID="23" presetClass="entr" presetSubtype="16"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4000" fill="hold"/>
                                        <p:tgtEl>
                                          <p:spTgt spid="4"/>
                                        </p:tgtEl>
                                        <p:attrNameLst>
                                          <p:attrName>ppt_w</p:attrName>
                                        </p:attrNameLst>
                                      </p:cBhvr>
                                      <p:tavLst>
                                        <p:tav tm="0">
                                          <p:val>
                                            <p:fltVal val="0"/>
                                          </p:val>
                                        </p:tav>
                                        <p:tav tm="100000">
                                          <p:val>
                                            <p:strVal val="#ppt_w"/>
                                          </p:val>
                                        </p:tav>
                                      </p:tavLst>
                                    </p:anim>
                                    <p:anim calcmode="lin" valueType="num">
                                      <p:cBhvr>
                                        <p:cTn id="30" dur="4000" fill="hold"/>
                                        <p:tgtEl>
                                          <p:spTgt spid="4"/>
                                        </p:tgtEl>
                                        <p:attrNameLst>
                                          <p:attrName>ppt_h</p:attrName>
                                        </p:attrNameLst>
                                      </p:cBhvr>
                                      <p:tavLst>
                                        <p:tav tm="0">
                                          <p:val>
                                            <p:fltVal val="0"/>
                                          </p:val>
                                        </p:tav>
                                        <p:tav tm="100000">
                                          <p:val>
                                            <p:strVal val="#ppt_h"/>
                                          </p:val>
                                        </p:tav>
                                      </p:tavLst>
                                    </p:anim>
                                  </p:childTnLst>
                                </p:cTn>
                              </p:par>
                              <p:par>
                                <p:cTn id="31" presetID="3" presetClass="entr" presetSubtype="10"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blinds(horizontal)">
                                      <p:cBhvr>
                                        <p:cTn id="33" dur="4000"/>
                                        <p:tgtEl>
                                          <p:spTgt spid="4"/>
                                        </p:tgtEl>
                                      </p:cBhvr>
                                    </p:animEffect>
                                  </p:childTnLst>
                                </p:cTn>
                              </p:par>
                            </p:childTnLst>
                          </p:cTn>
                        </p:par>
                        <p:par>
                          <p:cTn id="34" fill="hold">
                            <p:stCondLst>
                              <p:cond delay="40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11"/>
                                        </p:tgtEl>
                                        <p:attrNameLst>
                                          <p:attrName>style.visibility</p:attrName>
                                        </p:attrNameLst>
                                      </p:cBhvr>
                                      <p:to>
                                        <p:strVal val="visible"/>
                                      </p:to>
                                    </p:set>
                                    <p:animEffect transition="in" filter="fade">
                                      <p:cBhvr>
                                        <p:cTn id="37" dur="1000"/>
                                        <p:tgtEl>
                                          <p:spTgt spid="11"/>
                                        </p:tgtEl>
                                      </p:cBhvr>
                                    </p:animEffect>
                                    <p:anim calcmode="lin" valueType="num">
                                      <p:cBhvr>
                                        <p:cTn id="38" dur="1000" fill="hold"/>
                                        <p:tgtEl>
                                          <p:spTgt spid="11"/>
                                        </p:tgtEl>
                                        <p:attrNameLst>
                                          <p:attrName>ppt_x</p:attrName>
                                        </p:attrNameLst>
                                      </p:cBhvr>
                                      <p:tavLst>
                                        <p:tav tm="0">
                                          <p:val>
                                            <p:strVal val="#ppt_x-.1"/>
                                          </p:val>
                                        </p:tav>
                                        <p:tav tm="100000">
                                          <p:val>
                                            <p:strVal val="#ppt_x"/>
                                          </p:val>
                                        </p:tav>
                                      </p:tavLst>
                                    </p:anim>
                                    <p:anim calcmode="lin" valueType="num">
                                      <p:cBhvr>
                                        <p:cTn id="39"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erez Fabian Under_the_light.jpg"/>
          <p:cNvPicPr>
            <a:picLocks noChangeAspect="1"/>
          </p:cNvPicPr>
          <p:nvPr/>
        </p:nvPicPr>
        <p:blipFill>
          <a:blip r:embed="rId2" cstate="print"/>
          <a:srcRect/>
          <a:stretch>
            <a:fillRect/>
          </a:stretch>
        </p:blipFill>
        <p:spPr bwMode="auto">
          <a:xfrm>
            <a:off x="2195513" y="0"/>
            <a:ext cx="482441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2857500"/>
            <a:ext cx="2195513" cy="2857500"/>
          </a:xfrm>
          <a:prstGeom prst="rect">
            <a:avLst/>
          </a:prstGeom>
          <a:gradFill flip="none" rotWithShape="1">
            <a:gsLst>
              <a:gs pos="0">
                <a:schemeClr val="accent1">
                  <a:lumMod val="40000"/>
                  <a:lumOff val="60000"/>
                  <a:shade val="30000"/>
                  <a:satMod val="115000"/>
                </a:schemeClr>
              </a:gs>
              <a:gs pos="50000">
                <a:schemeClr val="accent1">
                  <a:lumMod val="40000"/>
                  <a:lumOff val="60000"/>
                  <a:shade val="67500"/>
                  <a:satMod val="115000"/>
                </a:schemeClr>
              </a:gs>
              <a:gs pos="100000">
                <a:schemeClr val="accent1">
                  <a:lumMod val="40000"/>
                  <a:lumOff val="6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7019925" y="2857500"/>
            <a:ext cx="2124075" cy="2857500"/>
          </a:xfrm>
          <a:prstGeom prst="rect">
            <a:avLst/>
          </a:prstGeom>
          <a:gradFill flip="none" rotWithShape="1">
            <a:gsLst>
              <a:gs pos="0">
                <a:schemeClr val="accent1">
                  <a:lumMod val="40000"/>
                  <a:lumOff val="60000"/>
                  <a:shade val="30000"/>
                  <a:satMod val="115000"/>
                </a:schemeClr>
              </a:gs>
              <a:gs pos="50000">
                <a:schemeClr val="accent1">
                  <a:lumMod val="40000"/>
                  <a:lumOff val="60000"/>
                  <a:shade val="67500"/>
                  <a:satMod val="115000"/>
                </a:schemeClr>
              </a:gs>
              <a:gs pos="100000">
                <a:schemeClr val="accent1">
                  <a:lumMod val="40000"/>
                  <a:lumOff val="6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0" y="0"/>
            <a:ext cx="2195513" cy="2857500"/>
          </a:xfrm>
          <a:prstGeom prst="rect">
            <a:avLst/>
          </a:prstGeom>
          <a:gradFill flip="none" rotWithShape="1">
            <a:gsLst>
              <a:gs pos="0">
                <a:schemeClr val="accent1">
                  <a:lumMod val="40000"/>
                  <a:lumOff val="60000"/>
                  <a:shade val="30000"/>
                  <a:satMod val="115000"/>
                </a:schemeClr>
              </a:gs>
              <a:gs pos="50000">
                <a:schemeClr val="accent1">
                  <a:lumMod val="40000"/>
                  <a:lumOff val="60000"/>
                  <a:shade val="67500"/>
                  <a:satMod val="115000"/>
                </a:schemeClr>
              </a:gs>
              <a:gs pos="100000">
                <a:schemeClr val="accent1">
                  <a:lumMod val="40000"/>
                  <a:lumOff val="6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7019925" y="0"/>
            <a:ext cx="2124075" cy="2857500"/>
          </a:xfrm>
          <a:prstGeom prst="rect">
            <a:avLst/>
          </a:prstGeom>
          <a:gradFill flip="none" rotWithShape="1">
            <a:gsLst>
              <a:gs pos="0">
                <a:schemeClr val="accent1">
                  <a:lumMod val="40000"/>
                  <a:lumOff val="60000"/>
                  <a:shade val="30000"/>
                  <a:satMod val="115000"/>
                </a:schemeClr>
              </a:gs>
              <a:gs pos="50000">
                <a:schemeClr val="accent1">
                  <a:lumMod val="40000"/>
                  <a:lumOff val="60000"/>
                  <a:shade val="67500"/>
                  <a:satMod val="115000"/>
                </a:schemeClr>
              </a:gs>
              <a:gs pos="100000">
                <a:schemeClr val="accent1">
                  <a:lumMod val="40000"/>
                  <a:lumOff val="6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2195513" y="0"/>
            <a:ext cx="4824412" cy="5715000"/>
          </a:xfrm>
          <a:prstGeom prst="rect">
            <a:avLst/>
          </a:prstGeom>
          <a:solidFill>
            <a:schemeClr val="accent1">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3132138" y="5160963"/>
            <a:ext cx="3206750" cy="401637"/>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000" i="1" dirty="0" err="1">
                <a:effectLst>
                  <a:glow rad="101600">
                    <a:schemeClr val="accent2">
                      <a:satMod val="175000"/>
                      <a:alpha val="40000"/>
                    </a:schemeClr>
                  </a:glow>
                  <a:outerShdw blurRad="38100" dist="38100" dir="2700000" algn="tl">
                    <a:srgbClr val="000000">
                      <a:alpha val="43137"/>
                    </a:srgbClr>
                  </a:outerShdw>
                </a:effectLst>
              </a:rPr>
              <a:t>Chumy</a:t>
            </a:r>
            <a:r>
              <a:rPr lang="es-ES" sz="2000" i="1" dirty="0">
                <a:effectLst>
                  <a:glow rad="101600">
                    <a:schemeClr val="accent2">
                      <a:satMod val="175000"/>
                      <a:alpha val="40000"/>
                    </a:schemeClr>
                  </a:glow>
                  <a:outerShdw blurRad="38100" dist="38100" dir="2700000" algn="tl">
                    <a:srgbClr val="000000">
                      <a:alpha val="43137"/>
                    </a:srgbClr>
                  </a:outerShdw>
                </a:effectLst>
              </a:rPr>
              <a:t> </a:t>
            </a:r>
            <a:r>
              <a:rPr lang="es-ES" sz="2000" i="1" dirty="0" err="1">
                <a:effectLst>
                  <a:glow rad="101600">
                    <a:schemeClr val="accent2">
                      <a:satMod val="175000"/>
                      <a:alpha val="40000"/>
                    </a:schemeClr>
                  </a:glow>
                  <a:outerShdw blurRad="38100" dist="38100" dir="2700000" algn="tl">
                    <a:srgbClr val="000000">
                      <a:alpha val="43137"/>
                    </a:srgbClr>
                  </a:outerShdw>
                </a:effectLst>
              </a:rPr>
              <a:t>Chumez</a:t>
            </a:r>
            <a:r>
              <a:rPr lang="es-ES" sz="2000" i="1" dirty="0">
                <a:effectLst>
                  <a:glow rad="101600">
                    <a:schemeClr val="accent2">
                      <a:satMod val="175000"/>
                      <a:alpha val="40000"/>
                    </a:schemeClr>
                  </a:glow>
                  <a:outerShdw blurRad="38100" dist="38100" dir="2700000" algn="tl">
                    <a:srgbClr val="000000">
                      <a:alpha val="43137"/>
                    </a:srgbClr>
                  </a:outerShdw>
                </a:effectLst>
              </a:rPr>
              <a:t> en 1967.</a:t>
            </a:r>
          </a:p>
        </p:txBody>
      </p:sp>
    </p:spTree>
  </p:cSld>
  <p:clrMapOvr>
    <a:masterClrMapping/>
  </p:clrMapOvr>
  <mc:AlternateContent xmlns:mc="http://schemas.openxmlformats.org/markup-compatibility/2006">
    <mc:Choice xmlns:p14="http://schemas.microsoft.com/office/powerpoint/2010/main" Requires="p14">
      <p:transition spd="slow" p14:dur="2250" advTm="11000">
        <p14:prism dir="d" isInverted="1"/>
      </p:transition>
    </mc:Choice>
    <mc:Fallback>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plus(in)">
                                      <p:cBhvr>
                                        <p:cTn id="7" dur="4000"/>
                                        <p:tgtEl>
                                          <p:spTgt spid="9"/>
                                        </p:tgtEl>
                                      </p:cBhvr>
                                    </p:animEffect>
                                  </p:childTnLst>
                                </p:cTn>
                              </p:par>
                              <p:par>
                                <p:cTn id="8" presetID="13" presetClass="entr" presetSubtype="16"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plus(in)">
                                      <p:cBhvr>
                                        <p:cTn id="10" dur="4000"/>
                                        <p:tgtEl>
                                          <p:spTgt spid="10"/>
                                        </p:tgtEl>
                                      </p:cBhvr>
                                    </p:animEffect>
                                  </p:childTnLst>
                                </p:cTn>
                              </p:par>
                              <p:par>
                                <p:cTn id="11" presetID="13" presetClass="entr" presetSubtype="16"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plus(in)">
                                      <p:cBhvr>
                                        <p:cTn id="13" dur="4000"/>
                                        <p:tgtEl>
                                          <p:spTgt spid="11"/>
                                        </p:tgtEl>
                                      </p:cBhvr>
                                    </p:animEffect>
                                  </p:childTnLst>
                                </p:cTn>
                              </p:par>
                              <p:par>
                                <p:cTn id="14" presetID="13" presetClass="entr" presetSubtype="16"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plus(in)">
                                      <p:cBhvr>
                                        <p:cTn id="16" dur="4000"/>
                                        <p:tgtEl>
                                          <p:spTgt spid="12"/>
                                        </p:tgtEl>
                                      </p:cBhvr>
                                    </p:animEffect>
                                  </p:childTnLst>
                                </p:cTn>
                              </p:par>
                              <p:par>
                                <p:cTn id="17" presetID="52"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Scale>
                                      <p:cBhvr>
                                        <p:cTn id="19" dur="4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4000" decel="50000" fill="hold">
                                          <p:stCondLst>
                                            <p:cond delay="0"/>
                                          </p:stCondLst>
                                        </p:cTn>
                                        <p:tgtEl>
                                          <p:spTgt spid="4"/>
                                        </p:tgtEl>
                                        <p:attrNameLst>
                                          <p:attrName>ppt_x</p:attrName>
                                          <p:attrName>ppt_y</p:attrName>
                                        </p:attrNameLst>
                                      </p:cBhvr>
                                    </p:animMotion>
                                    <p:animEffect transition="in" filter="fade">
                                      <p:cBhvr>
                                        <p:cTn id="21" dur="4000"/>
                                        <p:tgtEl>
                                          <p:spTgt spid="4"/>
                                        </p:tgtEl>
                                      </p:cBhvr>
                                    </p:animEffect>
                                  </p:childTnLst>
                                </p:cTn>
                              </p:par>
                              <p:par>
                                <p:cTn id="22" presetID="25" presetClass="entr" presetSubtype="0"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20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25" dur="20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26" dur="2000" accel="50000" fill="hold">
                                          <p:stCondLst>
                                            <p:cond delay="2000"/>
                                          </p:stCondLst>
                                        </p:cTn>
                                        <p:tgtEl>
                                          <p:spTgt spid="4"/>
                                        </p:tgtEl>
                                        <p:attrNameLst>
                                          <p:attrName>ppt_w</p:attrName>
                                        </p:attrNameLst>
                                      </p:cBhvr>
                                      <p:tavLst>
                                        <p:tav tm="0">
                                          <p:val>
                                            <p:strVal val="#ppt_w*.05"/>
                                          </p:val>
                                        </p:tav>
                                        <p:tav tm="100000">
                                          <p:val>
                                            <p:strVal val="#ppt_w"/>
                                          </p:val>
                                        </p:tav>
                                      </p:tavLst>
                                    </p:anim>
                                    <p:anim calcmode="lin" valueType="num">
                                      <p:cBhvr>
                                        <p:cTn id="27" dur="4000" fill="hold"/>
                                        <p:tgtEl>
                                          <p:spTgt spid="4"/>
                                        </p:tgtEl>
                                        <p:attrNameLst>
                                          <p:attrName>ppt_h</p:attrName>
                                        </p:attrNameLst>
                                      </p:cBhvr>
                                      <p:tavLst>
                                        <p:tav tm="0">
                                          <p:val>
                                            <p:strVal val="#ppt_h"/>
                                          </p:val>
                                        </p:tav>
                                        <p:tav tm="100000">
                                          <p:val>
                                            <p:strVal val="#ppt_h"/>
                                          </p:val>
                                        </p:tav>
                                      </p:tavLst>
                                    </p:anim>
                                    <p:anim calcmode="lin" valueType="num">
                                      <p:cBhvr>
                                        <p:cTn id="28" dur="20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29" dur="20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30" dur="2000" accel="50000" fill="hold">
                                          <p:stCondLst>
                                            <p:cond delay="2000"/>
                                          </p:stCondLst>
                                        </p:cTn>
                                        <p:tgtEl>
                                          <p:spTgt spid="4"/>
                                        </p:tgtEl>
                                        <p:attrNameLst>
                                          <p:attrName>ppt_y</p:attrName>
                                        </p:attrNameLst>
                                      </p:cBhvr>
                                      <p:tavLst>
                                        <p:tav tm="0">
                                          <p:val>
                                            <p:strVal val="#ppt_y+.1"/>
                                          </p:val>
                                        </p:tav>
                                        <p:tav tm="100000">
                                          <p:val>
                                            <p:strVal val="#ppt_y"/>
                                          </p:val>
                                        </p:tav>
                                      </p:tavLst>
                                    </p:anim>
                                    <p:animEffect transition="in" filter="fade">
                                      <p:cBhvr>
                                        <p:cTn id="31" dur="4000" decel="50000">
                                          <p:stCondLst>
                                            <p:cond delay="0"/>
                                          </p:stCondLst>
                                        </p:cTn>
                                        <p:tgtEl>
                                          <p:spTgt spid="4"/>
                                        </p:tgtEl>
                                      </p:cBhvr>
                                    </p:animEffect>
                                  </p:childTnLst>
                                </p:cTn>
                              </p:par>
                              <p:par>
                                <p:cTn id="32" presetID="6" presetClass="exit" presetSubtype="32" fill="hold" grpId="0" nodeType="withEffect">
                                  <p:stCondLst>
                                    <p:cond delay="0"/>
                                  </p:stCondLst>
                                  <p:childTnLst>
                                    <p:animEffect transition="out" filter="circle(out)">
                                      <p:cBhvr>
                                        <p:cTn id="33" dur="4000"/>
                                        <p:tgtEl>
                                          <p:spTgt spid="8"/>
                                        </p:tgtEl>
                                      </p:cBhvr>
                                    </p:animEffect>
                                    <p:set>
                                      <p:cBhvr>
                                        <p:cTn id="34" dur="1" fill="hold">
                                          <p:stCondLst>
                                            <p:cond delay="3999"/>
                                          </p:stCondLst>
                                        </p:cTn>
                                        <p:tgtEl>
                                          <p:spTgt spid="8"/>
                                        </p:tgtEl>
                                        <p:attrNameLst>
                                          <p:attrName>style.visibility</p:attrName>
                                        </p:attrNameLst>
                                      </p:cBhvr>
                                      <p:to>
                                        <p:strVal val="hidden"/>
                                      </p:to>
                                    </p:set>
                                  </p:childTnLst>
                                </p:cTn>
                              </p:par>
                            </p:childTnLst>
                          </p:cTn>
                        </p:par>
                        <p:par>
                          <p:cTn id="35" fill="hold">
                            <p:stCondLst>
                              <p:cond delay="4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13"/>
                                        </p:tgtEl>
                                        <p:attrNameLst>
                                          <p:attrName>style.visibility</p:attrName>
                                        </p:attrNameLst>
                                      </p:cBhvr>
                                      <p:to>
                                        <p:strVal val="visible"/>
                                      </p:to>
                                    </p:set>
                                    <p:animEffect transition="in" filter="fade">
                                      <p:cBhvr>
                                        <p:cTn id="38" dur="1000"/>
                                        <p:tgtEl>
                                          <p:spTgt spid="13"/>
                                        </p:tgtEl>
                                      </p:cBhvr>
                                    </p:animEffect>
                                    <p:anim calcmode="lin" valueType="num">
                                      <p:cBhvr>
                                        <p:cTn id="39" dur="1000" fill="hold"/>
                                        <p:tgtEl>
                                          <p:spTgt spid="13"/>
                                        </p:tgtEl>
                                        <p:attrNameLst>
                                          <p:attrName>ppt_x</p:attrName>
                                        </p:attrNameLst>
                                      </p:cBhvr>
                                      <p:tavLst>
                                        <p:tav tm="0">
                                          <p:val>
                                            <p:strVal val="#ppt_x-.1"/>
                                          </p:val>
                                        </p:tav>
                                        <p:tav tm="100000">
                                          <p:val>
                                            <p:strVal val="#ppt_x"/>
                                          </p:val>
                                        </p:tav>
                                      </p:tavLst>
                                    </p:anim>
                                    <p:anim calcmode="lin" valueType="num">
                                      <p:cBhvr>
                                        <p:cTn id="40"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Bavaria-Fresco-Houses-TWBR-9-of-4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Bavaria-Fresco-Houses-TWBR-9-of-4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1258888" y="5068888"/>
            <a:ext cx="5647828"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err="1">
                <a:effectLst>
                  <a:glow rad="101600">
                    <a:schemeClr val="accent2">
                      <a:satMod val="175000"/>
                      <a:alpha val="40000"/>
                    </a:schemeClr>
                  </a:glow>
                  <a:outerShdw blurRad="38100" dist="38100" dir="2700000" algn="tl">
                    <a:srgbClr val="000000">
                      <a:alpha val="43137"/>
                    </a:srgbClr>
                  </a:outerShdw>
                </a:effectLst>
              </a:rPr>
              <a:t>Bartolí</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Couder</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Gisbert</a:t>
            </a:r>
            <a:r>
              <a:rPr lang="es-ES" i="1" dirty="0">
                <a:effectLst>
                  <a:glow rad="101600">
                    <a:schemeClr val="accent2">
                      <a:satMod val="175000"/>
                      <a:alpha val="40000"/>
                    </a:schemeClr>
                  </a:glow>
                  <a:outerShdw blurRad="38100" dist="38100" dir="2700000" algn="tl">
                    <a:srgbClr val="000000">
                      <a:alpha val="43137"/>
                    </a:srgbClr>
                  </a:outerShdw>
                </a:effectLst>
              </a:rPr>
              <a:t>, Santana y </a:t>
            </a:r>
            <a:r>
              <a:rPr lang="es-ES" i="1" dirty="0" err="1">
                <a:effectLst>
                  <a:glow rad="101600">
                    <a:schemeClr val="accent2">
                      <a:satMod val="175000"/>
                      <a:alpha val="40000"/>
                    </a:schemeClr>
                  </a:glow>
                  <a:outerShdw blurRad="38100" dist="38100" dir="2700000" algn="tl">
                    <a:srgbClr val="000000">
                      <a:alpha val="43137"/>
                    </a:srgbClr>
                  </a:outerShdw>
                </a:effectLst>
              </a:rPr>
              <a:t>Arilla</a:t>
            </a:r>
            <a:r>
              <a:rPr lang="es-ES" i="1" dirty="0">
                <a:effectLst>
                  <a:glow rad="101600">
                    <a:schemeClr val="accent2">
                      <a:satMod val="175000"/>
                      <a:alpha val="40000"/>
                    </a:schemeClr>
                  </a:glow>
                  <a:outerShdw blurRad="38100" dist="38100" dir="2700000" algn="tl">
                    <a:srgbClr val="000000">
                      <a:alpha val="43137"/>
                    </a:srgbClr>
                  </a:outerShdw>
                </a:effectLst>
              </a:rPr>
              <a:t>, campeones</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de la Copa Davis en 1968.</a:t>
            </a:r>
          </a:p>
        </p:txBody>
      </p:sp>
    </p:spTree>
  </p:cSld>
  <p:clrMapOvr>
    <a:masterClrMapping/>
  </p:clrMapOvr>
  <mc:AlternateContent xmlns:mc="http://schemas.openxmlformats.org/markup-compatibility/2006">
    <mc:Choice xmlns:p14="http://schemas.microsoft.com/office/powerpoint/2010/main" Requires="p14">
      <p:transition spd="slow" p14:dur="2000" advTm="17000">
        <p14:doors dir="vert"/>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2/3*#ppt_w"/>
                                          </p:val>
                                        </p:tav>
                                        <p:tav tm="100000">
                                          <p:val>
                                            <p:strVal val="#ppt_w"/>
                                          </p:val>
                                        </p:tav>
                                      </p:tavLst>
                                    </p:anim>
                                    <p:anim calcmode="lin" valueType="num">
                                      <p:cBhvr>
                                        <p:cTn id="8" dur="4000" fill="hold"/>
                                        <p:tgtEl>
                                          <p:spTgt spid="5"/>
                                        </p:tgtEl>
                                        <p:attrNameLst>
                                          <p:attrName>ppt_h</p:attrName>
                                        </p:attrNameLst>
                                      </p:cBhvr>
                                      <p:tavLst>
                                        <p:tav tm="0">
                                          <p:val>
                                            <p:strVal val="2/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out)">
                                      <p:cBhvr>
                                        <p:cTn id="11" dur="4000"/>
                                        <p:tgtEl>
                                          <p:spTgt spid="5"/>
                                        </p:tgtEl>
                                      </p:cBhvr>
                                    </p:animEffec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2/3*#ppt_w"/>
                                          </p:val>
                                        </p:tav>
                                        <p:tav tm="100000">
                                          <p:val>
                                            <p:strVal val="#ppt_w"/>
                                          </p:val>
                                        </p:tav>
                                      </p:tavLst>
                                    </p:anim>
                                    <p:anim calcmode="lin" valueType="num">
                                      <p:cBhvr>
                                        <p:cTn id="15" dur="4000" fill="hold"/>
                                        <p:tgtEl>
                                          <p:spTgt spid="4"/>
                                        </p:tgtEl>
                                        <p:attrNameLst>
                                          <p:attrName>ppt_h</p:attrName>
                                        </p:attrNameLst>
                                      </p:cBhvr>
                                      <p:tavLst>
                                        <p:tav tm="0">
                                          <p:val>
                                            <p:strVal val="2/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Alstom_AGV_Cerhenice_img_0365.jpg"/>
          <p:cNvPicPr>
            <a:picLocks noChangeAspect="1"/>
          </p:cNvPicPr>
          <p:nvPr/>
        </p:nvPicPr>
        <p:blipFill>
          <a:blip r:embed="rId2" cstate="print"/>
          <a:srcRect/>
          <a:stretch>
            <a:fillRect/>
          </a:stretch>
        </p:blipFill>
        <p:spPr bwMode="auto">
          <a:xfrm>
            <a:off x="0" y="-311150"/>
            <a:ext cx="9144000" cy="62642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280px-Alstom_AGV_Cerhenice_img_0365.jpg"/>
          <p:cNvPicPr>
            <a:picLocks noChangeAspect="1"/>
          </p:cNvPicPr>
          <p:nvPr/>
        </p:nvPicPr>
        <p:blipFill>
          <a:blip r:embed="rId2" cstate="print"/>
          <a:srcRect/>
          <a:stretch>
            <a:fillRect/>
          </a:stretch>
        </p:blipFill>
        <p:spPr bwMode="auto">
          <a:xfrm>
            <a:off x="0" y="-311150"/>
            <a:ext cx="9144000" cy="62642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280px-Alstom_AGV_Cerhenice_img_0365.jpg"/>
          <p:cNvPicPr>
            <a:picLocks noChangeAspect="1"/>
          </p:cNvPicPr>
          <p:nvPr/>
        </p:nvPicPr>
        <p:blipFill>
          <a:blip r:embed="rId2" cstate="print"/>
          <a:srcRect/>
          <a:stretch>
            <a:fillRect/>
          </a:stretch>
        </p:blipFill>
        <p:spPr bwMode="auto">
          <a:xfrm>
            <a:off x="0" y="-311150"/>
            <a:ext cx="9144000" cy="62642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84213" y="5160963"/>
            <a:ext cx="7272337" cy="36988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1968 el tranvía 61, haciendo la línea entre Moncloa – Narváez.</a:t>
            </a:r>
          </a:p>
        </p:txBody>
      </p:sp>
    </p:spTree>
  </p:cSld>
  <p:clrMapOvr>
    <a:masterClrMapping/>
  </p:clrMapOvr>
  <mc:AlternateContent xmlns:mc="http://schemas.openxmlformats.org/markup-compatibility/2006">
    <mc:Choice xmlns:p14="http://schemas.microsoft.com/office/powerpoint/2010/main" Requires="p14">
      <p:transition spd="slow" p14:dur="2250" advTm="15000">
        <p14:doors dir="vert"/>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2/3*ppt_w"/>
                                          </p:val>
                                        </p:tav>
                                      </p:tavLst>
                                    </p:anim>
                                    <p:anim calcmode="lin" valueType="num">
                                      <p:cBhvr>
                                        <p:cTn id="7" dur="4000"/>
                                        <p:tgtEl>
                                          <p:spTgt spid="6"/>
                                        </p:tgtEl>
                                        <p:attrNameLst>
                                          <p:attrName>ppt_h</p:attrName>
                                        </p:attrNameLst>
                                      </p:cBhvr>
                                      <p:tavLst>
                                        <p:tav tm="0">
                                          <p:val>
                                            <p:strVal val="ppt_h"/>
                                          </p:val>
                                        </p:tav>
                                        <p:tav tm="100000">
                                          <p:val>
                                            <p:strVal val="2/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3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fltVal val="0"/>
                                          </p:val>
                                        </p:tav>
                                      </p:tavLst>
                                    </p:anim>
                                    <p:set>
                                      <p:cBhvr>
                                        <p:cTn id="15" dur="1" fill="hold">
                                          <p:stCondLst>
                                            <p:cond delay="3999"/>
                                          </p:stCondLst>
                                        </p:cTn>
                                        <p:tgtEl>
                                          <p:spTgt spid="5"/>
                                        </p:tgtEl>
                                        <p:attrNameLst>
                                          <p:attrName>style.visibility</p:attrName>
                                        </p:attrNameLst>
                                      </p:cBhvr>
                                      <p:to>
                                        <p:strVal val="hidden"/>
                                      </p:to>
                                    </p:set>
                                  </p:childTnLst>
                                </p:cTn>
                              </p:par>
                              <p:par>
                                <p:cTn id="16" presetID="13" presetClass="exit" presetSubtype="32" fill="hold" nodeType="withEffect">
                                  <p:stCondLst>
                                    <p:cond delay="0"/>
                                  </p:stCondLst>
                                  <p:childTnLst>
                                    <p:animEffect transition="out" filter="plus(out)">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500" fill="hold"/>
                                        <p:tgtEl>
                                          <p:spTgt spid="4"/>
                                        </p:tgtEl>
                                        <p:attrNameLst>
                                          <p:attrName>ppt_w</p:attrName>
                                        </p:attrNameLst>
                                      </p:cBhvr>
                                      <p:tavLst>
                                        <p:tav tm="0">
                                          <p:val>
                                            <p:strVal val="2/3*#ppt_w"/>
                                          </p:val>
                                        </p:tav>
                                        <p:tav tm="100000">
                                          <p:val>
                                            <p:strVal val="#ppt_w"/>
                                          </p:val>
                                        </p:tav>
                                      </p:tavLst>
                                    </p:anim>
                                    <p:anim calcmode="lin" valueType="num">
                                      <p:cBhvr>
                                        <p:cTn id="22" dur="4500" fill="hold"/>
                                        <p:tgtEl>
                                          <p:spTgt spid="4"/>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500"/>
                                        <p:tgtEl>
                                          <p:spTgt spid="4"/>
                                        </p:tgtEl>
                                      </p:cBhvr>
                                    </p:animEffect>
                                  </p:childTnLst>
                                </p:cTn>
                              </p:par>
                            </p:childTnLst>
                          </p:cTn>
                        </p:par>
                        <p:par>
                          <p:cTn id="26" fill="hold">
                            <p:stCondLst>
                              <p:cond delay="45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he-muscovites-A-warm-autumn-day-in-a-park-a22527968.jpg"/>
          <p:cNvPicPr>
            <a:picLocks noChangeAspect="1"/>
          </p:cNvPicPr>
          <p:nvPr/>
        </p:nvPicPr>
        <p:blipFill>
          <a:blip r:embed="rId2" cstate="print"/>
          <a:srcRect/>
          <a:stretch>
            <a:fillRect/>
          </a:stretch>
        </p:blipFill>
        <p:spPr bwMode="auto">
          <a:xfrm>
            <a:off x="1979613" y="0"/>
            <a:ext cx="51847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1979613" y="0"/>
            <a:ext cx="5184775" cy="5715000"/>
          </a:xfrm>
          <a:prstGeom prst="rect">
            <a:avLst/>
          </a:prstGeom>
          <a:solidFill>
            <a:schemeClr val="tx1">
              <a:lumMod val="75000"/>
              <a:alpha val="6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1979613" cy="5715000"/>
          </a:xfrm>
          <a:prstGeom prst="rect">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7572396" y="0"/>
            <a:ext cx="1571604"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7164388" y="0"/>
            <a:ext cx="1979612" cy="5715000"/>
          </a:xfrm>
          <a:prstGeom prst="rect">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1979613" y="0"/>
            <a:ext cx="5184775" cy="5715000"/>
          </a:xfrm>
          <a:prstGeom prst="rect">
            <a:avLst/>
          </a:prstGeom>
          <a:solidFill>
            <a:schemeClr val="tx1">
              <a:lumMod val="9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1979613" y="4514850"/>
            <a:ext cx="5329237"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Festividad de San Antón, en Madrid en 1968 la gente acudía a la iglesia para bendecir a sus animales de compañía, hoy en día se sigue haciendo lo mismo.</a:t>
            </a:r>
          </a:p>
        </p:txBody>
      </p:sp>
    </p:spTree>
  </p:cSld>
  <p:clrMapOvr>
    <a:masterClrMapping/>
  </p:clrMapOvr>
  <mc:AlternateContent xmlns:mc="http://schemas.openxmlformats.org/markup-compatibility/2006">
    <mc:Choice xmlns:p14="http://schemas.microsoft.com/office/powerpoint/2010/main" Requires="p14">
      <p:transition spd="slow" p14:dur="2000" advTm="22000">
        <p14:doors dir="vert"/>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6" fill="hold" grpId="0" nodeType="withEffect">
                                  <p:stCondLst>
                                    <p:cond delay="0"/>
                                  </p:stCondLst>
                                  <p:childTnLst>
                                    <p:animEffect transition="out" filter="barn(inHorizontal)">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6" presetClass="exit" presetSubtype="42" fill="hold" grpId="0" nodeType="withEffect">
                                  <p:stCondLst>
                                    <p:cond delay="0"/>
                                  </p:stCondLst>
                                  <p:childTnLst>
                                    <p:animEffect transition="out" filter="barn(outHorizontal)">
                                      <p:cBhvr>
                                        <p:cTn id="9" dur="4000"/>
                                        <p:tgtEl>
                                          <p:spTgt spid="10"/>
                                        </p:tgtEl>
                                      </p:cBhvr>
                                    </p:animEffect>
                                    <p:set>
                                      <p:cBhvr>
                                        <p:cTn id="10" dur="1" fill="hold">
                                          <p:stCondLst>
                                            <p:cond delay="3999"/>
                                          </p:stCondLst>
                                        </p:cTn>
                                        <p:tgtEl>
                                          <p:spTgt spid="10"/>
                                        </p:tgtEl>
                                        <p:attrNameLst>
                                          <p:attrName>style.visibility</p:attrName>
                                        </p:attrNameLst>
                                      </p:cBhvr>
                                      <p:to>
                                        <p:strVal val="hidden"/>
                                      </p:to>
                                    </p:se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4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par>
                                <p:cTn id="18" presetID="17" presetClass="entr" presetSubtype="1"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4000" fill="hold"/>
                                        <p:tgtEl>
                                          <p:spTgt spid="6"/>
                                        </p:tgtEl>
                                        <p:attrNameLst>
                                          <p:attrName>ppt_x</p:attrName>
                                        </p:attrNameLst>
                                      </p:cBhvr>
                                      <p:tavLst>
                                        <p:tav tm="0">
                                          <p:val>
                                            <p:strVal val="#ppt_x"/>
                                          </p:val>
                                        </p:tav>
                                        <p:tav tm="100000">
                                          <p:val>
                                            <p:strVal val="#ppt_x"/>
                                          </p:val>
                                        </p:tav>
                                      </p:tavLst>
                                    </p:anim>
                                    <p:anim calcmode="lin" valueType="num">
                                      <p:cBhvr>
                                        <p:cTn id="21" dur="4000" fill="hold"/>
                                        <p:tgtEl>
                                          <p:spTgt spid="6"/>
                                        </p:tgtEl>
                                        <p:attrNameLst>
                                          <p:attrName>ppt_y</p:attrName>
                                        </p:attrNameLst>
                                      </p:cBhvr>
                                      <p:tavLst>
                                        <p:tav tm="0">
                                          <p:val>
                                            <p:strVal val="#ppt_y-#ppt_h/2"/>
                                          </p:val>
                                        </p:tav>
                                        <p:tav tm="100000">
                                          <p:val>
                                            <p:strVal val="#ppt_y"/>
                                          </p:val>
                                        </p:tav>
                                      </p:tavLst>
                                    </p:anim>
                                    <p:anim calcmode="lin" valueType="num">
                                      <p:cBhvr>
                                        <p:cTn id="22" dur="4000" fill="hold"/>
                                        <p:tgtEl>
                                          <p:spTgt spid="6"/>
                                        </p:tgtEl>
                                        <p:attrNameLst>
                                          <p:attrName>ppt_w</p:attrName>
                                        </p:attrNameLst>
                                      </p:cBhvr>
                                      <p:tavLst>
                                        <p:tav tm="0">
                                          <p:val>
                                            <p:strVal val="#ppt_w"/>
                                          </p:val>
                                        </p:tav>
                                        <p:tav tm="100000">
                                          <p:val>
                                            <p:strVal val="#ppt_w"/>
                                          </p:val>
                                        </p:tav>
                                      </p:tavLst>
                                    </p:anim>
                                    <p:anim calcmode="lin" valueType="num">
                                      <p:cBhvr>
                                        <p:cTn id="23" dur="4000" fill="hold"/>
                                        <p:tgtEl>
                                          <p:spTgt spid="6"/>
                                        </p:tgtEl>
                                        <p:attrNameLst>
                                          <p:attrName>ppt_h</p:attrName>
                                        </p:attrNameLst>
                                      </p:cBhvr>
                                      <p:tavLst>
                                        <p:tav tm="0">
                                          <p:val>
                                            <p:fltVal val="0"/>
                                          </p:val>
                                        </p:tav>
                                        <p:tav tm="100000">
                                          <p:val>
                                            <p:strVal val="#ppt_h"/>
                                          </p:val>
                                        </p:tav>
                                      </p:tavLst>
                                    </p:anim>
                                  </p:childTnLst>
                                </p:cTn>
                              </p:par>
                              <p:par>
                                <p:cTn id="24" presetID="5" presetClass="entr" presetSubtype="5" fill="hold" grpId="1"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checkerboard(down)">
                                      <p:cBhvr>
                                        <p:cTn id="26" dur="4000"/>
                                        <p:tgtEl>
                                          <p:spTgt spid="6"/>
                                        </p:tgtEl>
                                      </p:cBhvr>
                                    </p:animEffect>
                                  </p:childTnLst>
                                </p:cTn>
                              </p:par>
                              <p:par>
                                <p:cTn id="27" presetID="17" presetClass="entr" presetSubtype="4"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4000" fill="hold"/>
                                        <p:tgtEl>
                                          <p:spTgt spid="9"/>
                                        </p:tgtEl>
                                        <p:attrNameLst>
                                          <p:attrName>ppt_x</p:attrName>
                                        </p:attrNameLst>
                                      </p:cBhvr>
                                      <p:tavLst>
                                        <p:tav tm="0">
                                          <p:val>
                                            <p:strVal val="#ppt_x"/>
                                          </p:val>
                                        </p:tav>
                                        <p:tav tm="100000">
                                          <p:val>
                                            <p:strVal val="#ppt_x"/>
                                          </p:val>
                                        </p:tav>
                                      </p:tavLst>
                                    </p:anim>
                                    <p:anim calcmode="lin" valueType="num">
                                      <p:cBhvr>
                                        <p:cTn id="30" dur="4000" fill="hold"/>
                                        <p:tgtEl>
                                          <p:spTgt spid="9"/>
                                        </p:tgtEl>
                                        <p:attrNameLst>
                                          <p:attrName>ppt_y</p:attrName>
                                        </p:attrNameLst>
                                      </p:cBhvr>
                                      <p:tavLst>
                                        <p:tav tm="0">
                                          <p:val>
                                            <p:strVal val="#ppt_y+#ppt_h/2"/>
                                          </p:val>
                                        </p:tav>
                                        <p:tav tm="100000">
                                          <p:val>
                                            <p:strVal val="#ppt_y"/>
                                          </p:val>
                                        </p:tav>
                                      </p:tavLst>
                                    </p:anim>
                                    <p:anim calcmode="lin" valueType="num">
                                      <p:cBhvr>
                                        <p:cTn id="31" dur="4000" fill="hold"/>
                                        <p:tgtEl>
                                          <p:spTgt spid="9"/>
                                        </p:tgtEl>
                                        <p:attrNameLst>
                                          <p:attrName>ppt_w</p:attrName>
                                        </p:attrNameLst>
                                      </p:cBhvr>
                                      <p:tavLst>
                                        <p:tav tm="0">
                                          <p:val>
                                            <p:strVal val="#ppt_w"/>
                                          </p:val>
                                        </p:tav>
                                        <p:tav tm="100000">
                                          <p:val>
                                            <p:strVal val="#ppt_w"/>
                                          </p:val>
                                        </p:tav>
                                      </p:tavLst>
                                    </p:anim>
                                    <p:anim calcmode="lin" valueType="num">
                                      <p:cBhvr>
                                        <p:cTn id="32" dur="4000" fill="hold"/>
                                        <p:tgtEl>
                                          <p:spTgt spid="9"/>
                                        </p:tgtEl>
                                        <p:attrNameLst>
                                          <p:attrName>ppt_h</p:attrName>
                                        </p:attrNameLst>
                                      </p:cBhvr>
                                      <p:tavLst>
                                        <p:tav tm="0">
                                          <p:val>
                                            <p:fltVal val="0"/>
                                          </p:val>
                                        </p:tav>
                                        <p:tav tm="100000">
                                          <p:val>
                                            <p:strVal val="#ppt_h"/>
                                          </p:val>
                                        </p:tav>
                                      </p:tavLst>
                                    </p:anim>
                                  </p:childTnLst>
                                </p:cTn>
                              </p:par>
                              <p:par>
                                <p:cTn id="33" presetID="5" presetClass="entr" presetSubtype="5" fill="hold" grpId="1"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checkerboard(down)">
                                      <p:cBhvr>
                                        <p:cTn id="35" dur="4000"/>
                                        <p:tgtEl>
                                          <p:spTgt spid="9"/>
                                        </p:tgtEl>
                                      </p:cBhvr>
                                    </p:animEffect>
                                  </p:childTnLst>
                                </p:cTn>
                              </p:par>
                            </p:childTnLst>
                          </p:cTn>
                        </p:par>
                        <p:par>
                          <p:cTn id="36" fill="hold">
                            <p:stCondLst>
                              <p:cond delay="4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1"/>
                                        </p:tgtEl>
                                        <p:attrNameLst>
                                          <p:attrName>style.visibility</p:attrName>
                                        </p:attrNameLst>
                                      </p:cBhvr>
                                      <p:to>
                                        <p:strVal val="visible"/>
                                      </p:to>
                                    </p:set>
                                    <p:animEffect transition="in" filter="fade">
                                      <p:cBhvr>
                                        <p:cTn id="39" dur="1000"/>
                                        <p:tgtEl>
                                          <p:spTgt spid="11"/>
                                        </p:tgtEl>
                                      </p:cBhvr>
                                    </p:animEffect>
                                    <p:anim calcmode="lin" valueType="num">
                                      <p:cBhvr>
                                        <p:cTn id="40" dur="1000" fill="hold"/>
                                        <p:tgtEl>
                                          <p:spTgt spid="11"/>
                                        </p:tgtEl>
                                        <p:attrNameLst>
                                          <p:attrName>ppt_x</p:attrName>
                                        </p:attrNameLst>
                                      </p:cBhvr>
                                      <p:tavLst>
                                        <p:tav tm="0">
                                          <p:val>
                                            <p:strVal val="#ppt_x-.1"/>
                                          </p:val>
                                        </p:tav>
                                        <p:tav tm="100000">
                                          <p:val>
                                            <p:strVal val="#ppt_x"/>
                                          </p:val>
                                        </p:tav>
                                      </p:tavLst>
                                    </p:anim>
                                    <p:anim calcmode="lin" valueType="num">
                                      <p:cBhvr>
                                        <p:cTn id="41"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6" grpId="1" animBg="1"/>
      <p:bldP spid="9" grpId="0" animBg="1"/>
      <p:bldP spid="9" grpId="1" animBg="1"/>
      <p:bldP spid="10" grpId="0" animBg="1"/>
      <p:bldP spid="11"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avaria-Fresco-Houses-TWBR-11-of-40.jpg"/>
          <p:cNvPicPr>
            <a:picLocks noChangeAspect="1"/>
          </p:cNvPicPr>
          <p:nvPr/>
        </p:nvPicPr>
        <p:blipFill>
          <a:blip r:embed="rId2" cstate="print"/>
          <a:srcRect/>
          <a:stretch>
            <a:fillRect/>
          </a:stretch>
        </p:blipFill>
        <p:spPr bwMode="auto">
          <a:xfrm>
            <a:off x="0" y="-598488"/>
            <a:ext cx="9144000" cy="64563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Bavaria-Fresco-Houses-TWBR-11-of-40.jpg"/>
          <p:cNvPicPr>
            <a:picLocks noChangeAspect="1"/>
          </p:cNvPicPr>
          <p:nvPr/>
        </p:nvPicPr>
        <p:blipFill>
          <a:blip r:embed="rId2" cstate="print"/>
          <a:srcRect/>
          <a:stretch>
            <a:fillRect/>
          </a:stretch>
        </p:blipFill>
        <p:spPr bwMode="auto">
          <a:xfrm>
            <a:off x="0" y="-598488"/>
            <a:ext cx="9144000" cy="64563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11188" y="5068888"/>
            <a:ext cx="7848600"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Rocío </a:t>
            </a:r>
            <a:r>
              <a:rPr lang="es-ES" i="1" dirty="0" err="1">
                <a:effectLst>
                  <a:glow rad="101600">
                    <a:schemeClr val="accent2">
                      <a:satMod val="175000"/>
                      <a:alpha val="40000"/>
                    </a:schemeClr>
                  </a:glow>
                  <a:outerShdw blurRad="38100" dist="38100" dir="2700000" algn="tl">
                    <a:srgbClr val="000000">
                      <a:alpha val="43137"/>
                    </a:srgbClr>
                  </a:outerShdw>
                </a:effectLst>
              </a:rPr>
              <a:t>Dúrcal</a:t>
            </a:r>
            <a:r>
              <a:rPr lang="es-ES" i="1" dirty="0">
                <a:effectLst>
                  <a:glow rad="101600">
                    <a:schemeClr val="accent2">
                      <a:satMod val="175000"/>
                      <a:alpha val="40000"/>
                    </a:schemeClr>
                  </a:glow>
                  <a:outerShdw blurRad="38100" dist="38100" dir="2700000" algn="tl">
                    <a:srgbClr val="000000">
                      <a:alpha val="43137"/>
                    </a:srgbClr>
                  </a:outerShdw>
                </a:effectLst>
              </a:rPr>
              <a:t>, La Polaca, Aurora Bautista, Lola Flores, Carmen Sevilla, Juanita Reina, Marisol y </a:t>
            </a:r>
            <a:r>
              <a:rPr lang="es-ES" i="1" dirty="0" err="1">
                <a:effectLst>
                  <a:glow rad="101600">
                    <a:schemeClr val="accent2">
                      <a:satMod val="175000"/>
                      <a:alpha val="40000"/>
                    </a:schemeClr>
                  </a:glow>
                  <a:outerShdw blurRad="38100" dist="38100" dir="2700000" algn="tl">
                    <a:srgbClr val="000000">
                      <a:alpha val="43137"/>
                    </a:srgbClr>
                  </a:outerShdw>
                </a:effectLst>
              </a:rPr>
              <a:t>Enma</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Penella</a:t>
            </a:r>
            <a:r>
              <a:rPr lang="es-ES" i="1" dirty="0">
                <a:effectLst>
                  <a:glow rad="101600">
                    <a:schemeClr val="accent2">
                      <a:satMod val="175000"/>
                      <a:alpha val="40000"/>
                    </a:schemeClr>
                  </a:glow>
                  <a:outerShdw blurRad="38100" dist="38100" dir="2700000" algn="tl">
                    <a:srgbClr val="000000">
                      <a:alpha val="43137"/>
                    </a:srgbClr>
                  </a:outerShdw>
                </a:effectLst>
              </a:rPr>
              <a:t> todas ellas en 1968.</a:t>
            </a:r>
          </a:p>
        </p:txBody>
      </p:sp>
    </p:spTree>
  </p:cSld>
  <p:clrMapOvr>
    <a:masterClrMapping/>
  </p:clrMapOvr>
  <mc:AlternateContent xmlns:mc="http://schemas.openxmlformats.org/markup-compatibility/2006">
    <mc:Choice xmlns:p14="http://schemas.microsoft.com/office/powerpoint/2010/main" Requires="p14">
      <p:transition spd="slow" p14:dur="2500" advTm="21000">
        <p14:ferris dir="l"/>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4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2/3*#ppt_w"/>
                                          </p:val>
                                        </p:tav>
                                        <p:tav tm="100000">
                                          <p:val>
                                            <p:strVal val="#ppt_w"/>
                                          </p:val>
                                        </p:tav>
                                      </p:tavLst>
                                    </p:anim>
                                    <p:anim calcmode="lin" valueType="num">
                                      <p:cBhvr>
                                        <p:cTn id="15" dur="4000" fill="hold"/>
                                        <p:tgtEl>
                                          <p:spTgt spid="5"/>
                                        </p:tgtEl>
                                        <p:attrNameLst>
                                          <p:attrName>ppt_h</p:attrName>
                                        </p:attrNameLst>
                                      </p:cBhvr>
                                      <p:tavLst>
                                        <p:tav tm="0">
                                          <p:val>
                                            <p:strVal val="2/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out)">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erez Fabian StudyforManinBlackSuitII.jpg"/>
          <p:cNvPicPr>
            <a:picLocks noChangeAspect="1"/>
          </p:cNvPicPr>
          <p:nvPr/>
        </p:nvPicPr>
        <p:blipFill>
          <a:blip r:embed="rId2" cstate="print"/>
          <a:srcRect/>
          <a:stretch>
            <a:fillRect/>
          </a:stretch>
        </p:blipFill>
        <p:spPr bwMode="auto">
          <a:xfrm>
            <a:off x="2124075" y="0"/>
            <a:ext cx="48958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redondeado"/>
          <p:cNvSpPr/>
          <p:nvPr/>
        </p:nvSpPr>
        <p:spPr>
          <a:xfrm>
            <a:off x="0" y="0"/>
            <a:ext cx="2124075" cy="2917825"/>
          </a:xfrm>
          <a:prstGeom prst="roundRect">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redondeado"/>
          <p:cNvSpPr/>
          <p:nvPr/>
        </p:nvSpPr>
        <p:spPr>
          <a:xfrm>
            <a:off x="0" y="2917825"/>
            <a:ext cx="2124075" cy="2797175"/>
          </a:xfrm>
          <a:prstGeom prst="roundRect">
            <a:avLst/>
          </a:prstGeom>
          <a:solidFill>
            <a:schemeClr val="tx1">
              <a:lumMod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redondeado"/>
          <p:cNvSpPr/>
          <p:nvPr/>
        </p:nvSpPr>
        <p:spPr>
          <a:xfrm>
            <a:off x="7019925" y="2917825"/>
            <a:ext cx="2124075" cy="2797175"/>
          </a:xfrm>
          <a:prstGeom prst="roundRect">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redondeado"/>
          <p:cNvSpPr/>
          <p:nvPr/>
        </p:nvSpPr>
        <p:spPr>
          <a:xfrm>
            <a:off x="7019925" y="0"/>
            <a:ext cx="2124075" cy="2917825"/>
          </a:xfrm>
          <a:prstGeom prst="roundRect">
            <a:avLst/>
          </a:prstGeom>
          <a:solidFill>
            <a:schemeClr val="tx1">
              <a:lumMod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124075" y="0"/>
            <a:ext cx="4895850" cy="5557838"/>
          </a:xfrm>
          <a:prstGeom prst="rect">
            <a:avLst/>
          </a:prstGeom>
          <a:solidFill>
            <a:schemeClr val="tx1">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2411413" y="5233988"/>
            <a:ext cx="4134530" cy="36933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Así de guapita era Ana Belén en 1968.</a:t>
            </a:r>
          </a:p>
        </p:txBody>
      </p:sp>
    </p:spTree>
  </p:cSld>
  <p:clrMapOvr>
    <a:masterClrMapping/>
  </p:clrMapOvr>
  <mc:AlternateContent xmlns:mc="http://schemas.openxmlformats.org/markup-compatibility/2006">
    <mc:Choice xmlns:p14="http://schemas.microsoft.com/office/powerpoint/2010/main" Requires="p14">
      <p:transition spd="slow" p14:dur="2500" advTm="12000">
        <p14:ferris dir="l"/>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out)">
                                      <p:cBhvr>
                                        <p:cTn id="7" dur="4000"/>
                                        <p:tgtEl>
                                          <p:spTgt spid="8"/>
                                        </p:tgtEl>
                                      </p:cBhvr>
                                    </p:animEffect>
                                  </p:childTnLst>
                                </p:cTn>
                              </p:par>
                              <p:par>
                                <p:cTn id="8" presetID="4" presetClass="entr" presetSubtype="16"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ox(in)">
                                      <p:cBhvr>
                                        <p:cTn id="10" dur="4000"/>
                                        <p:tgtEl>
                                          <p:spTgt spid="11"/>
                                        </p:tgtEl>
                                      </p:cBhvr>
                                    </p:animEffect>
                                  </p:childTnLst>
                                </p:cTn>
                              </p:par>
                              <p:par>
                                <p:cTn id="11" presetID="4" presetClass="entr" presetSubtype="32"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box(out)">
                                      <p:cBhvr>
                                        <p:cTn id="13" dur="4000"/>
                                        <p:tgtEl>
                                          <p:spTgt spid="15"/>
                                        </p:tgtEl>
                                      </p:cBhvr>
                                    </p:animEffect>
                                  </p:childTnLst>
                                </p:cTn>
                              </p:par>
                              <p:par>
                                <p:cTn id="14" presetID="4" presetClass="entr" presetSubtype="16"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box(in)">
                                      <p:cBhvr>
                                        <p:cTn id="16" dur="4000"/>
                                        <p:tgtEl>
                                          <p:spTgt spid="20"/>
                                        </p:tgtEl>
                                      </p:cBhvr>
                                    </p:animEffect>
                                  </p:childTnLst>
                                </p:cTn>
                              </p:par>
                              <p:par>
                                <p:cTn id="17" presetID="16" presetClass="exit" presetSubtype="37" fill="hold" grpId="0" nodeType="withEffect">
                                  <p:stCondLst>
                                    <p:cond delay="0"/>
                                  </p:stCondLst>
                                  <p:childTnLst>
                                    <p:animEffect transition="out" filter="barn(outVertical)">
                                      <p:cBhvr>
                                        <p:cTn id="18" dur="4000"/>
                                        <p:tgtEl>
                                          <p:spTgt spid="13"/>
                                        </p:tgtEl>
                                      </p:cBhvr>
                                    </p:animEffect>
                                    <p:set>
                                      <p:cBhvr>
                                        <p:cTn id="19" dur="1" fill="hold">
                                          <p:stCondLst>
                                            <p:cond delay="3999"/>
                                          </p:stCondLst>
                                        </p:cTn>
                                        <p:tgtEl>
                                          <p:spTgt spid="13"/>
                                        </p:tgtEl>
                                        <p:attrNameLst>
                                          <p:attrName>style.visibility</p:attrName>
                                        </p:attrNameLst>
                                      </p:cBhvr>
                                      <p:to>
                                        <p:strVal val="hidden"/>
                                      </p:to>
                                    </p:set>
                                  </p:childTnLst>
                                </p:cTn>
                              </p:par>
                              <p:par>
                                <p:cTn id="20" presetID="16" presetClass="entr" presetSubtype="4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outHorizontal)">
                                      <p:cBhvr>
                                        <p:cTn id="22" dur="4000"/>
                                        <p:tgtEl>
                                          <p:spTgt spid="4"/>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1"/>
                                          </p:val>
                                        </p:tav>
                                        <p:tav tm="100000">
                                          <p:val>
                                            <p:strVal val="#ppt_x"/>
                                          </p:val>
                                        </p:tav>
                                      </p:tavLst>
                                    </p:anim>
                                    <p:anim calcmode="lin" valueType="num">
                                      <p:cBhvr>
                                        <p:cTn id="2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12321361493_49777b790e_b.jpg"/>
          <p:cNvPicPr>
            <a:picLocks noGrp="1" noChangeAspect="1"/>
          </p:cNvPicPr>
          <p:nvPr>
            <p:ph idx="4294967295"/>
          </p:nvPr>
        </p:nvPicPr>
        <p:blipFill>
          <a:blip r:embed="rId2" cstate="print"/>
          <a:srcRec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12321361493_49777b790e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8313" y="4945063"/>
            <a:ext cx="8280400"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Plaza del Callao en 1969, gente sentada alrededor de una fuente y al fondo estreno de la película, El Estrangulador de Boston.</a:t>
            </a:r>
          </a:p>
        </p:txBody>
      </p:sp>
    </p:spTree>
  </p:cSld>
  <p:clrMapOvr>
    <a:masterClrMapping/>
  </p:clrMapOvr>
  <mc:AlternateContent xmlns:mc="http://schemas.openxmlformats.org/markup-compatibility/2006">
    <mc:Choice xmlns:p14="http://schemas.microsoft.com/office/powerpoint/2010/main" Requires="p14">
      <p:transition spd="slow" p14:dur="2500" advTm="20000">
        <p14:ferris dir="l"/>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edge">
                                      <p:cBhvr>
                                        <p:cTn id="11" dur="4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3 Marcador de contenido" descr="alemania 377.jpg"/>
          <p:cNvPicPr>
            <a:picLocks noChangeAspect="1"/>
          </p:cNvPicPr>
          <p:nvPr/>
        </p:nvPicPr>
        <p:blipFill>
          <a:blip r:embed="rId2" cstate="print"/>
          <a:srcRect/>
          <a:stretch>
            <a:fillRect/>
          </a:stretch>
        </p:blipFill>
        <p:spPr bwMode="auto">
          <a:xfrm>
            <a:off x="0" y="-166688"/>
            <a:ext cx="9144000" cy="61928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Marcador de contenido" descr="alemania 377.jpg"/>
          <p:cNvPicPr>
            <a:picLocks noGrp="1" noChangeAspect="1"/>
          </p:cNvPicPr>
          <p:nvPr>
            <p:ph idx="4294967295"/>
          </p:nvPr>
        </p:nvPicPr>
        <p:blipFill>
          <a:blip r:embed="rId2" cstate="print"/>
          <a:srcRect/>
          <a:stretch>
            <a:fillRect/>
          </a:stretch>
        </p:blipFill>
        <p:spPr>
          <a:xfrm>
            <a:off x="0" y="-166688"/>
            <a:ext cx="9144000" cy="6192838"/>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11188" y="4945063"/>
            <a:ext cx="6985000"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Corriendo detrás de la pelota frente al Palacio Real en 1969, la circulación de vehículos por algunos sitios era muy escasa.</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0000">
        <p15:prstTrans prst="drape"/>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4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2/3*#ppt_w"/>
                                          </p:val>
                                        </p:tav>
                                        <p:tav tm="100000">
                                          <p:val>
                                            <p:strVal val="#ppt_w"/>
                                          </p:val>
                                        </p:tav>
                                      </p:tavLst>
                                    </p:anim>
                                    <p:anim calcmode="lin" valueType="num">
                                      <p:cBhvr>
                                        <p:cTn id="15" dur="4000" fill="hold"/>
                                        <p:tgtEl>
                                          <p:spTgt spid="5"/>
                                        </p:tgtEl>
                                        <p:attrNameLst>
                                          <p:attrName>ppt_h</p:attrName>
                                        </p:attrNameLst>
                                      </p:cBhvr>
                                      <p:tavLst>
                                        <p:tav tm="0">
                                          <p:val>
                                            <p:strVal val="2/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out)">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Natalia-549x687.jpg"/>
          <p:cNvPicPr>
            <a:picLocks noChangeAspect="1"/>
          </p:cNvPicPr>
          <p:nvPr/>
        </p:nvPicPr>
        <p:blipFill>
          <a:blip r:embed="rId2" cstate="print"/>
          <a:srcRect/>
          <a:stretch>
            <a:fillRect/>
          </a:stretch>
        </p:blipFill>
        <p:spPr bwMode="auto">
          <a:xfrm>
            <a:off x="2124075" y="0"/>
            <a:ext cx="4824413"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Hexágono"/>
          <p:cNvSpPr/>
          <p:nvPr/>
        </p:nvSpPr>
        <p:spPr>
          <a:xfrm>
            <a:off x="0" y="0"/>
            <a:ext cx="2124075" cy="5715000"/>
          </a:xfrm>
          <a:prstGeom prst="hexagon">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Hexágono"/>
          <p:cNvSpPr/>
          <p:nvPr/>
        </p:nvSpPr>
        <p:spPr>
          <a:xfrm>
            <a:off x="6948488" y="0"/>
            <a:ext cx="2195512" cy="5715000"/>
          </a:xfrm>
          <a:prstGeom prst="hexagon">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Hexágono"/>
          <p:cNvSpPr/>
          <p:nvPr/>
        </p:nvSpPr>
        <p:spPr>
          <a:xfrm>
            <a:off x="214313" y="238125"/>
            <a:ext cx="1693862" cy="5299075"/>
          </a:xfrm>
          <a:prstGeom prst="hexagon">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Hexágono"/>
          <p:cNvSpPr/>
          <p:nvPr/>
        </p:nvSpPr>
        <p:spPr>
          <a:xfrm>
            <a:off x="7164388" y="238125"/>
            <a:ext cx="1765300" cy="5299075"/>
          </a:xfrm>
          <a:prstGeom prst="hexagon">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2124075" y="0"/>
            <a:ext cx="4824413" cy="5715000"/>
          </a:xfrm>
          <a:prstGeom prst="rect">
            <a:avLst/>
          </a:prstGeom>
          <a:solidFill>
            <a:schemeClr val="tx1">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2268538" y="4657725"/>
            <a:ext cx="3980577"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Ramón Gómez de la Serna en 1969,</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yo le había confundido con José Luis</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López Vázquez.</a:t>
            </a:r>
          </a:p>
        </p:txBody>
      </p:sp>
    </p:spTree>
  </p:cSld>
  <p:clrMapOvr>
    <a:masterClrMapping/>
  </p:clrMapOvr>
  <mc:AlternateContent xmlns:mc="http://schemas.openxmlformats.org/markup-compatibility/2006">
    <mc:Choice xmlns:p14="http://schemas.microsoft.com/office/powerpoint/2010/main" Requires="p14">
      <p:transition spd="slow" p14:dur="2250" advTm="16000">
        <p14:conveyor dir="l"/>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4000"/>
                                        <p:tgtEl>
                                          <p:spTgt spid="6"/>
                                        </p:tgtEl>
                                      </p:cBhvr>
                                    </p:animEffect>
                                  </p:childTnLst>
                                </p:cTn>
                              </p:par>
                              <p:par>
                                <p:cTn id="11" presetID="3" presetClass="entr" presetSubtype="5"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4000"/>
                                        <p:tgtEl>
                                          <p:spTgt spid="7"/>
                                        </p:tgtEl>
                                      </p:cBhvr>
                                    </p:animEffect>
                                  </p:childTnLst>
                                </p:cTn>
                              </p:par>
                              <p:par>
                                <p:cTn id="14" presetID="3" presetClass="entr" presetSubtype="5"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vertical)">
                                      <p:cBhvr>
                                        <p:cTn id="16" dur="4000"/>
                                        <p:tgtEl>
                                          <p:spTgt spid="8"/>
                                        </p:tgtEl>
                                      </p:cBhvr>
                                    </p:animEffect>
                                  </p:childTnLst>
                                </p:cTn>
                              </p:par>
                              <p:par>
                                <p:cTn id="17" presetID="13" presetClass="exit" presetSubtype="32" fill="hold" grpId="0" nodeType="withEffect">
                                  <p:stCondLst>
                                    <p:cond delay="0"/>
                                  </p:stCondLst>
                                  <p:childTnLst>
                                    <p:animEffect transition="out" filter="plus(out)">
                                      <p:cBhvr>
                                        <p:cTn id="18" dur="4000"/>
                                        <p:tgtEl>
                                          <p:spTgt spid="11"/>
                                        </p:tgtEl>
                                      </p:cBhvr>
                                    </p:animEffect>
                                    <p:set>
                                      <p:cBhvr>
                                        <p:cTn id="19" dur="1" fill="hold">
                                          <p:stCondLst>
                                            <p:cond delay="3999"/>
                                          </p:stCondLst>
                                        </p:cTn>
                                        <p:tgtEl>
                                          <p:spTgt spid="11"/>
                                        </p:tgtEl>
                                        <p:attrNameLst>
                                          <p:attrName>style.visibility</p:attrName>
                                        </p:attrNameLst>
                                      </p:cBhvr>
                                      <p:to>
                                        <p:strVal val="hidden"/>
                                      </p:to>
                                    </p:set>
                                  </p:childTnLst>
                                </p:cTn>
                              </p:par>
                              <p:par>
                                <p:cTn id="20" presetID="4" presetClass="entr" presetSubtype="3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4000"/>
                                        <p:tgtEl>
                                          <p:spTgt spid="4"/>
                                        </p:tgtEl>
                                      </p:cBhvr>
                                    </p:animEffect>
                                  </p:childTnLst>
                                </p:cTn>
                              </p:par>
                              <p:par>
                                <p:cTn id="23" presetID="50" presetClass="entr" presetSubtype="0" decel="10000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4000" fill="hold"/>
                                        <p:tgtEl>
                                          <p:spTgt spid="4"/>
                                        </p:tgtEl>
                                        <p:attrNameLst>
                                          <p:attrName>ppt_w</p:attrName>
                                        </p:attrNameLst>
                                      </p:cBhvr>
                                      <p:tavLst>
                                        <p:tav tm="0">
                                          <p:val>
                                            <p:strVal val="#ppt_w+.3"/>
                                          </p:val>
                                        </p:tav>
                                        <p:tav tm="100000">
                                          <p:val>
                                            <p:strVal val="#ppt_w"/>
                                          </p:val>
                                        </p:tav>
                                      </p:tavLst>
                                    </p:anim>
                                    <p:anim calcmode="lin" valueType="num">
                                      <p:cBhvr>
                                        <p:cTn id="26" dur="4000" fill="hold"/>
                                        <p:tgtEl>
                                          <p:spTgt spid="4"/>
                                        </p:tgtEl>
                                        <p:attrNameLst>
                                          <p:attrName>ppt_h</p:attrName>
                                        </p:attrNameLst>
                                      </p:cBhvr>
                                      <p:tavLst>
                                        <p:tav tm="0">
                                          <p:val>
                                            <p:strVal val="#ppt_h"/>
                                          </p:val>
                                        </p:tav>
                                        <p:tav tm="100000">
                                          <p:val>
                                            <p:strVal val="#ppt_h"/>
                                          </p:val>
                                        </p:tav>
                                      </p:tavLst>
                                    </p:anim>
                                    <p:animEffect transition="in" filter="fade">
                                      <p:cBhvr>
                                        <p:cTn id="27" dur="4000"/>
                                        <p:tgtEl>
                                          <p:spTgt spid="4"/>
                                        </p:tgtEl>
                                      </p:cBhvr>
                                    </p:animEffect>
                                  </p:childTnLst>
                                </p:cTn>
                              </p:par>
                            </p:childTnLst>
                          </p:cTn>
                        </p:par>
                        <p:par>
                          <p:cTn id="28" fill="hold">
                            <p:stCondLst>
                              <p:cond delay="4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1"/>
                                          </p:val>
                                        </p:tav>
                                        <p:tav tm="100000">
                                          <p:val>
                                            <p:strVal val="#ppt_x"/>
                                          </p:val>
                                        </p:tav>
                                      </p:tavLst>
                                    </p:anim>
                                    <p:anim calcmode="lin" valueType="num">
                                      <p:cBhvr>
                                        <p:cTn id="3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9"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entral-europe-130514880.jpg"/>
          <p:cNvPicPr>
            <a:picLocks noChangeAspect="1"/>
          </p:cNvPicPr>
          <p:nvPr/>
        </p:nvPicPr>
        <p:blipFill>
          <a:blip r:embed="rId2" cstate="print"/>
          <a:srcRect/>
          <a:stretch>
            <a:fillRect/>
          </a:stretch>
        </p:blipFill>
        <p:spPr bwMode="auto">
          <a:xfrm>
            <a:off x="0" y="-238125"/>
            <a:ext cx="9144000" cy="61912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central-europe-130514880.jpg"/>
          <p:cNvPicPr>
            <a:picLocks noChangeAspect="1"/>
          </p:cNvPicPr>
          <p:nvPr/>
        </p:nvPicPr>
        <p:blipFill>
          <a:blip r:embed="rId2" cstate="print"/>
          <a:srcRect/>
          <a:stretch>
            <a:fillRect/>
          </a:stretch>
        </p:blipFill>
        <p:spPr bwMode="auto">
          <a:xfrm>
            <a:off x="0" y="-238125"/>
            <a:ext cx="9144000" cy="61912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2627313" y="5160963"/>
            <a:ext cx="3929345" cy="36933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Dalí, Antonio Gades y Gala en 1969.</a:t>
            </a:r>
          </a:p>
        </p:txBody>
      </p:sp>
    </p:spTree>
  </p:cSld>
  <p:clrMapOvr>
    <a:masterClrMapping/>
  </p:clrMapOvr>
  <mc:AlternateContent xmlns:mc="http://schemas.openxmlformats.org/markup-compatibility/2006">
    <mc:Choice xmlns:p14="http://schemas.microsoft.com/office/powerpoint/2010/main" Requires="p14">
      <p:transition spd="slow" p14:dur="2250" advTm="13000">
        <p14:conveyor dir="l"/>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4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2/3*#ppt_w"/>
                                          </p:val>
                                        </p:tav>
                                        <p:tav tm="100000">
                                          <p:val>
                                            <p:strVal val="#ppt_w"/>
                                          </p:val>
                                        </p:tav>
                                      </p:tavLst>
                                    </p:anim>
                                    <p:anim calcmode="lin" valueType="num">
                                      <p:cBhvr>
                                        <p:cTn id="15" dur="4000" fill="hold"/>
                                        <p:tgtEl>
                                          <p:spTgt spid="5"/>
                                        </p:tgtEl>
                                        <p:attrNameLst>
                                          <p:attrName>ppt_h</p:attrName>
                                        </p:attrNameLst>
                                      </p:cBhvr>
                                      <p:tavLst>
                                        <p:tav tm="0">
                                          <p:val>
                                            <p:strVal val="2/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vertical)">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nocturnal_surprise_ii-580x743.jpg"/>
          <p:cNvPicPr>
            <a:picLocks noChangeAspect="1"/>
          </p:cNvPicPr>
          <p:nvPr/>
        </p:nvPicPr>
        <p:blipFill>
          <a:blip r:embed="rId2" cstate="print"/>
          <a:srcRect/>
          <a:stretch>
            <a:fillRect/>
          </a:stretch>
        </p:blipFill>
        <p:spPr bwMode="auto">
          <a:xfrm>
            <a:off x="2195513" y="0"/>
            <a:ext cx="46799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Elipse"/>
          <p:cNvSpPr/>
          <p:nvPr/>
        </p:nvSpPr>
        <p:spPr>
          <a:xfrm>
            <a:off x="0" y="0"/>
            <a:ext cx="2195513" cy="5715000"/>
          </a:xfrm>
          <a:prstGeom prst="ellipse">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Elipse"/>
          <p:cNvSpPr/>
          <p:nvPr/>
        </p:nvSpPr>
        <p:spPr>
          <a:xfrm>
            <a:off x="6875463" y="0"/>
            <a:ext cx="2268537" cy="5715000"/>
          </a:xfrm>
          <a:prstGeom prst="ellipse">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Elipse"/>
          <p:cNvSpPr/>
          <p:nvPr/>
        </p:nvSpPr>
        <p:spPr>
          <a:xfrm>
            <a:off x="285750" y="217488"/>
            <a:ext cx="1622425" cy="5219700"/>
          </a:xfrm>
          <a:prstGeom prst="ellipse">
            <a:avLst/>
          </a:prstGeom>
          <a:solidFill>
            <a:schemeClr val="tx1">
              <a:lumMod val="65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Elipse"/>
          <p:cNvSpPr/>
          <p:nvPr/>
        </p:nvSpPr>
        <p:spPr>
          <a:xfrm>
            <a:off x="7164388" y="277813"/>
            <a:ext cx="1693862" cy="5159375"/>
          </a:xfrm>
          <a:prstGeom prst="ellipse">
            <a:avLst/>
          </a:prstGeom>
          <a:solidFill>
            <a:schemeClr val="tx1">
              <a:lumMod val="65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2195513" y="0"/>
            <a:ext cx="4679950" cy="5715000"/>
          </a:xfrm>
          <a:prstGeom prst="rect">
            <a:avLst/>
          </a:prstGeom>
          <a:solidFill>
            <a:schemeClr val="tx1">
              <a:lumMod val="8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2124075" y="5233988"/>
            <a:ext cx="4751388" cy="36988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director cineasta Luis Buñuel en 1969.</a:t>
            </a:r>
          </a:p>
        </p:txBody>
      </p:sp>
    </p:spTree>
  </p:cSld>
  <p:clrMapOvr>
    <a:masterClrMapping/>
  </p:clrMapOvr>
  <mc:AlternateContent xmlns:mc="http://schemas.openxmlformats.org/markup-compatibility/2006">
    <mc:Choice xmlns:p14="http://schemas.microsoft.com/office/powerpoint/2010/main" Requires="p14">
      <p:transition spd="slow" p14:dur="2250" advTm="13000">
        <p14:conveyor dir="r"/>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40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out)">
                                      <p:cBhvr>
                                        <p:cTn id="10" dur="4000"/>
                                        <p:tgtEl>
                                          <p:spTgt spid="7"/>
                                        </p:tgtEl>
                                      </p:cBhvr>
                                    </p:animEffect>
                                  </p:childTnLst>
                                </p:cTn>
                              </p:par>
                              <p:par>
                                <p:cTn id="11" presetID="8" presetClass="entr" presetSubtype="1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diamond(in)">
                                      <p:cBhvr>
                                        <p:cTn id="13" dur="4000"/>
                                        <p:tgtEl>
                                          <p:spTgt spid="8"/>
                                        </p:tgtEl>
                                      </p:cBhvr>
                                    </p:animEffect>
                                  </p:childTnLst>
                                </p:cTn>
                              </p:par>
                              <p:par>
                                <p:cTn id="14" presetID="8" presetClass="entr" presetSubtype="16"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diamond(in)">
                                      <p:cBhvr>
                                        <p:cTn id="16" dur="4000"/>
                                        <p:tgtEl>
                                          <p:spTgt spid="9"/>
                                        </p:tgtEl>
                                      </p:cBhvr>
                                    </p:animEffect>
                                  </p:childTnLst>
                                </p:cTn>
                              </p:par>
                              <p:par>
                                <p:cTn id="17" presetID="16" presetClass="entr" presetSubtype="21"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inVertical)">
                                      <p:cBhvr>
                                        <p:cTn id="19" dur="4000"/>
                                        <p:tgtEl>
                                          <p:spTgt spid="4"/>
                                        </p:tgtEl>
                                      </p:cBhvr>
                                    </p:animEffect>
                                  </p:childTnLst>
                                </p:cTn>
                              </p:par>
                              <p:par>
                                <p:cTn id="20" presetID="55" presetClass="entr" presetSubtype="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4000" fill="hold"/>
                                        <p:tgtEl>
                                          <p:spTgt spid="4"/>
                                        </p:tgtEl>
                                        <p:attrNameLst>
                                          <p:attrName>ppt_w</p:attrName>
                                        </p:attrNameLst>
                                      </p:cBhvr>
                                      <p:tavLst>
                                        <p:tav tm="0">
                                          <p:val>
                                            <p:strVal val="#ppt_w*0.70"/>
                                          </p:val>
                                        </p:tav>
                                        <p:tav tm="100000">
                                          <p:val>
                                            <p:strVal val="#ppt_w"/>
                                          </p:val>
                                        </p:tav>
                                      </p:tavLst>
                                    </p:anim>
                                    <p:anim calcmode="lin" valueType="num">
                                      <p:cBhvr>
                                        <p:cTn id="23" dur="4000" fill="hold"/>
                                        <p:tgtEl>
                                          <p:spTgt spid="4"/>
                                        </p:tgtEl>
                                        <p:attrNameLst>
                                          <p:attrName>ppt_h</p:attrName>
                                        </p:attrNameLst>
                                      </p:cBhvr>
                                      <p:tavLst>
                                        <p:tav tm="0">
                                          <p:val>
                                            <p:strVal val="#ppt_h"/>
                                          </p:val>
                                        </p:tav>
                                        <p:tav tm="100000">
                                          <p:val>
                                            <p:strVal val="#ppt_h"/>
                                          </p:val>
                                        </p:tav>
                                      </p:tavLst>
                                    </p:anim>
                                    <p:animEffect transition="in" filter="fade">
                                      <p:cBhvr>
                                        <p:cTn id="24" dur="4000"/>
                                        <p:tgtEl>
                                          <p:spTgt spid="4"/>
                                        </p:tgtEl>
                                      </p:cBhvr>
                                    </p:animEffect>
                                  </p:childTnLst>
                                </p:cTn>
                              </p:par>
                              <p:par>
                                <p:cTn id="25" presetID="16" presetClass="exit" presetSubtype="42" fill="hold" grpId="0" nodeType="withEffect">
                                  <p:stCondLst>
                                    <p:cond delay="0"/>
                                  </p:stCondLst>
                                  <p:childTnLst>
                                    <p:animEffect transition="out" filter="barn(outHorizontal)">
                                      <p:cBhvr>
                                        <p:cTn id="26" dur="4000"/>
                                        <p:tgtEl>
                                          <p:spTgt spid="12"/>
                                        </p:tgtEl>
                                      </p:cBhvr>
                                    </p:animEffect>
                                    <p:set>
                                      <p:cBhvr>
                                        <p:cTn id="27" dur="1" fill="hold">
                                          <p:stCondLst>
                                            <p:cond delay="3999"/>
                                          </p:stCondLst>
                                        </p:cTn>
                                        <p:tgtEl>
                                          <p:spTgt spid="12"/>
                                        </p:tgtEl>
                                        <p:attrNameLst>
                                          <p:attrName>style.visibility</p:attrName>
                                        </p:attrNameLst>
                                      </p:cBhvr>
                                      <p:to>
                                        <p:strVal val="hidden"/>
                                      </p:to>
                                    </p:set>
                                  </p:childTnLst>
                                </p:cTn>
                              </p:par>
                            </p:childTnLst>
                          </p:cTn>
                        </p:par>
                        <p:par>
                          <p:cTn id="28" fill="hold">
                            <p:stCondLst>
                              <p:cond delay="4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1"/>
                                          </p:val>
                                        </p:tav>
                                        <p:tav tm="100000">
                                          <p:val>
                                            <p:strVal val="#ppt_x"/>
                                          </p:val>
                                        </p:tav>
                                      </p:tavLst>
                                    </p:anim>
                                    <p:anim calcmode="lin" valueType="num">
                                      <p:cBhvr>
                                        <p:cTn id="33"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0"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SC02687.JPG"/>
          <p:cNvPicPr>
            <a:picLocks noChangeAspect="1"/>
          </p:cNvPicPr>
          <p:nvPr/>
        </p:nvPicPr>
        <p:blipFill>
          <a:blip r:embed="rId2" cstate="print"/>
          <a:srcRect/>
          <a:stretch>
            <a:fillRect/>
          </a:stretch>
        </p:blipFill>
        <p:spPr bwMode="auto">
          <a:xfrm>
            <a:off x="0" y="-238125"/>
            <a:ext cx="9144000" cy="61912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DSC02687.JPG"/>
          <p:cNvPicPr>
            <a:picLocks noChangeAspect="1"/>
          </p:cNvPicPr>
          <p:nvPr/>
        </p:nvPicPr>
        <p:blipFill>
          <a:blip r:embed="rId2" cstate="print"/>
          <a:srcRect/>
          <a:stretch>
            <a:fillRect/>
          </a:stretch>
        </p:blipFill>
        <p:spPr bwMode="auto">
          <a:xfrm>
            <a:off x="0" y="-238125"/>
            <a:ext cx="9144000" cy="61912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DSC02687.JPG"/>
          <p:cNvPicPr>
            <a:picLocks noChangeAspect="1"/>
          </p:cNvPicPr>
          <p:nvPr/>
        </p:nvPicPr>
        <p:blipFill>
          <a:blip r:embed="rId2" cstate="print"/>
          <a:srcRect/>
          <a:stretch>
            <a:fillRect/>
          </a:stretch>
        </p:blipFill>
        <p:spPr bwMode="auto">
          <a:xfrm>
            <a:off x="0" y="-238125"/>
            <a:ext cx="9144000" cy="61912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8313" y="5068888"/>
            <a:ext cx="8135937"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Los entonces príncipes de España, Don Juan Carlos y Doña Sofía, con sus hijos en el Palacio de La Zarzuela en 1970.</a:t>
            </a:r>
          </a:p>
        </p:txBody>
      </p:sp>
    </p:spTree>
  </p:cSld>
  <p:clrMapOvr>
    <a:masterClrMapping/>
  </p:clrMapOvr>
  <mc:AlternateContent xmlns:mc="http://schemas.openxmlformats.org/markup-compatibility/2006">
    <mc:Choice xmlns:p14="http://schemas.microsoft.com/office/powerpoint/2010/main" Requires="p14">
      <p:transition spd="slow" p14:dur="2250" advTm="19000">
        <p:split orient="vert"/>
      </p:transition>
    </mc:Choice>
    <mc:Fallback>
      <p:transition spd="slow" advTm="19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2/3*ppt_w"/>
                                          </p:val>
                                        </p:tav>
                                      </p:tavLst>
                                    </p:anim>
                                    <p:anim calcmode="lin" valueType="num">
                                      <p:cBhvr>
                                        <p:cTn id="7" dur="4000"/>
                                        <p:tgtEl>
                                          <p:spTgt spid="6"/>
                                        </p:tgtEl>
                                        <p:attrNameLst>
                                          <p:attrName>ppt_h</p:attrName>
                                        </p:attrNameLst>
                                      </p:cBhvr>
                                      <p:tavLst>
                                        <p:tav tm="0">
                                          <p:val>
                                            <p:strVal val="ppt_h"/>
                                          </p:val>
                                        </p:tav>
                                        <p:tav tm="100000">
                                          <p:val>
                                            <p:strVal val="2/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2/3*ppt_w"/>
                                          </p:val>
                                        </p:tav>
                                      </p:tavLst>
                                    </p:anim>
                                    <p:anim calcmode="lin" valueType="num">
                                      <p:cBhvr>
                                        <p:cTn id="14" dur="4000"/>
                                        <p:tgtEl>
                                          <p:spTgt spid="5"/>
                                        </p:tgtEl>
                                        <p:attrNameLst>
                                          <p:attrName>ppt_h</p:attrName>
                                        </p:attrNameLst>
                                      </p:cBhvr>
                                      <p:tavLst>
                                        <p:tav tm="0">
                                          <p:val>
                                            <p:strVal val="ppt_h"/>
                                          </p:val>
                                        </p:tav>
                                        <p:tav tm="100000">
                                          <p:val>
                                            <p:strVal val="2/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16" presetClass="exit" presetSubtype="21" fill="hold" nodeType="withEffect">
                                  <p:stCondLst>
                                    <p:cond delay="0"/>
                                  </p:stCondLst>
                                  <p:childTnLst>
                                    <p:animEffect transition="out" filter="barn(inVertical)">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2/3*#ppt_w"/>
                                          </p:val>
                                        </p:tav>
                                        <p:tav tm="100000">
                                          <p:val>
                                            <p:strVal val="#ppt_w"/>
                                          </p:val>
                                        </p:tav>
                                      </p:tavLst>
                                    </p:anim>
                                    <p:anim calcmode="lin" valueType="num">
                                      <p:cBhvr>
                                        <p:cTn id="22" dur="4000" fill="hold"/>
                                        <p:tgtEl>
                                          <p:spTgt spid="4"/>
                                        </p:tgtEl>
                                        <p:attrNameLst>
                                          <p:attrName>ppt_h</p:attrName>
                                        </p:attrNameLst>
                                      </p:cBhvr>
                                      <p:tavLst>
                                        <p:tav tm="0">
                                          <p:val>
                                            <p:strVal val="2/3*#ppt_h"/>
                                          </p:val>
                                        </p:tav>
                                        <p:tav tm="100000">
                                          <p:val>
                                            <p:strVal val="#ppt_h"/>
                                          </p:val>
                                        </p:tav>
                                      </p:tavLst>
                                    </p:anim>
                                  </p:childTnLst>
                                </p:cTn>
                              </p:par>
                              <p:par>
                                <p:cTn id="23" presetID="2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005852931_a3b9f8acc5_o.jpg"/>
          <p:cNvPicPr>
            <a:picLocks noChangeAspect="1"/>
          </p:cNvPicPr>
          <p:nvPr/>
        </p:nvPicPr>
        <p:blipFill>
          <a:blip r:embed="rId2" cstate="print"/>
          <a:srcRect/>
          <a:stretch>
            <a:fillRect/>
          </a:stretch>
        </p:blipFill>
        <p:spPr bwMode="auto">
          <a:xfrm>
            <a:off x="2339975" y="0"/>
            <a:ext cx="453548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2" name="11 Rectángulo"/>
          <p:cNvSpPr/>
          <p:nvPr/>
        </p:nvSpPr>
        <p:spPr>
          <a:xfrm>
            <a:off x="0" y="0"/>
            <a:ext cx="2339975" cy="5715000"/>
          </a:xfrm>
          <a:prstGeom prst="rect">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ombo"/>
          <p:cNvSpPr/>
          <p:nvPr/>
        </p:nvSpPr>
        <p:spPr>
          <a:xfrm>
            <a:off x="142875" y="0"/>
            <a:ext cx="1116013" cy="5715000"/>
          </a:xfrm>
          <a:prstGeom prst="diamond">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ombo"/>
          <p:cNvSpPr/>
          <p:nvPr/>
        </p:nvSpPr>
        <p:spPr>
          <a:xfrm>
            <a:off x="1258888" y="0"/>
            <a:ext cx="1081087" cy="5715000"/>
          </a:xfrm>
          <a:prstGeom prst="diamond">
            <a:avLst/>
          </a:prstGeom>
          <a:solidFill>
            <a:schemeClr val="tx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75463" y="0"/>
            <a:ext cx="2268537" cy="5715000"/>
          </a:xfrm>
          <a:prstGeom prst="rect">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ombo"/>
          <p:cNvSpPr/>
          <p:nvPr/>
        </p:nvSpPr>
        <p:spPr>
          <a:xfrm>
            <a:off x="6877050" y="0"/>
            <a:ext cx="1150938" cy="5715000"/>
          </a:xfrm>
          <a:prstGeom prst="diamond">
            <a:avLst/>
          </a:prstGeom>
          <a:solidFill>
            <a:schemeClr val="tx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ombo"/>
          <p:cNvSpPr/>
          <p:nvPr/>
        </p:nvSpPr>
        <p:spPr>
          <a:xfrm>
            <a:off x="8027988" y="0"/>
            <a:ext cx="1116012" cy="5715000"/>
          </a:xfrm>
          <a:prstGeom prst="diamond">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2339975" y="0"/>
            <a:ext cx="4535488" cy="5715000"/>
          </a:xfrm>
          <a:prstGeom prst="rect">
            <a:avLst/>
          </a:prstGeom>
          <a:solidFill>
            <a:schemeClr val="tx2">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2411413" y="4945063"/>
            <a:ext cx="4198585"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Fernando Fernán Gómez en la película</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Los ángeles del volante en 1970.</a:t>
            </a:r>
          </a:p>
        </p:txBody>
      </p:sp>
    </p:spTree>
  </p:cSld>
  <p:clrMapOvr>
    <a:masterClrMapping/>
  </p:clrMapOvr>
  <mc:AlternateContent xmlns:mc="http://schemas.openxmlformats.org/markup-compatibility/2006">
    <mc:Choice xmlns:p14="http://schemas.microsoft.com/office/powerpoint/2010/main" Requires="p14">
      <p:transition spd="slow" p14:dur="2250" advTm="15000">
        <p14:prism isContent="1"/>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4000"/>
                                        <p:tgtEl>
                                          <p:spTgt spid="5"/>
                                        </p:tgtEl>
                                      </p:cBhvr>
                                    </p:animEffect>
                                  </p:childTnLst>
                                </p:cTn>
                              </p:par>
                              <p:par>
                                <p:cTn id="8" presetID="21" presetClass="entr" presetSubtype="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heel(2)">
                                      <p:cBhvr>
                                        <p:cTn id="10" dur="4000"/>
                                        <p:tgtEl>
                                          <p:spTgt spid="6"/>
                                        </p:tgtEl>
                                      </p:cBhvr>
                                    </p:animEffect>
                                  </p:childTnLst>
                                </p:cTn>
                              </p:par>
                              <p:par>
                                <p:cTn id="11" presetID="21" presetClass="entr" presetSubtype="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heel(2)">
                                      <p:cBhvr>
                                        <p:cTn id="13" dur="4000"/>
                                        <p:tgtEl>
                                          <p:spTgt spid="7"/>
                                        </p:tgtEl>
                                      </p:cBhvr>
                                    </p:animEffect>
                                  </p:childTnLst>
                                </p:cTn>
                              </p:par>
                              <p:par>
                                <p:cTn id="14" presetID="21" presetClass="entr" presetSubtype="1"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heel(1)">
                                      <p:cBhvr>
                                        <p:cTn id="16" dur="4000"/>
                                        <p:tgtEl>
                                          <p:spTgt spid="8"/>
                                        </p:tgtEl>
                                      </p:cBhvr>
                                    </p:animEffect>
                                  </p:childTnLst>
                                </p:cTn>
                              </p:par>
                              <p:par>
                                <p:cTn id="17" presetID="16" presetClass="exit" presetSubtype="37" fill="hold" grpId="0" nodeType="withEffect">
                                  <p:stCondLst>
                                    <p:cond delay="0"/>
                                  </p:stCondLst>
                                  <p:childTnLst>
                                    <p:animEffect transition="out" filter="barn(outVertical)">
                                      <p:cBhvr>
                                        <p:cTn id="18" dur="4000"/>
                                        <p:tgtEl>
                                          <p:spTgt spid="10"/>
                                        </p:tgtEl>
                                      </p:cBhvr>
                                    </p:animEffect>
                                    <p:set>
                                      <p:cBhvr>
                                        <p:cTn id="19" dur="1" fill="hold">
                                          <p:stCondLst>
                                            <p:cond delay="3999"/>
                                          </p:stCondLst>
                                        </p:cTn>
                                        <p:tgtEl>
                                          <p:spTgt spid="10"/>
                                        </p:tgtEl>
                                        <p:attrNameLst>
                                          <p:attrName>style.visibility</p:attrName>
                                        </p:attrNameLst>
                                      </p:cBhvr>
                                      <p:to>
                                        <p:strVal val="hidden"/>
                                      </p:to>
                                    </p:set>
                                  </p:childTnLst>
                                </p:cTn>
                              </p:par>
                              <p:par>
                                <p:cTn id="20" presetID="35" presetClass="entr" presetSubtype="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3000"/>
                                        <p:tgtEl>
                                          <p:spTgt spid="4"/>
                                        </p:tgtEl>
                                      </p:cBhvr>
                                    </p:animEffect>
                                    <p:anim calcmode="lin" valueType="num">
                                      <p:cBhvr>
                                        <p:cTn id="23" dur="3000" fill="hold"/>
                                        <p:tgtEl>
                                          <p:spTgt spid="4"/>
                                        </p:tgtEl>
                                        <p:attrNameLst>
                                          <p:attrName>style.rotation</p:attrName>
                                        </p:attrNameLst>
                                      </p:cBhvr>
                                      <p:tavLst>
                                        <p:tav tm="0">
                                          <p:val>
                                            <p:fltVal val="720"/>
                                          </p:val>
                                        </p:tav>
                                        <p:tav tm="100000">
                                          <p:val>
                                            <p:fltVal val="0"/>
                                          </p:val>
                                        </p:tav>
                                      </p:tavLst>
                                    </p:anim>
                                    <p:anim calcmode="lin" valueType="num">
                                      <p:cBhvr>
                                        <p:cTn id="24" dur="3000" fill="hold"/>
                                        <p:tgtEl>
                                          <p:spTgt spid="4"/>
                                        </p:tgtEl>
                                        <p:attrNameLst>
                                          <p:attrName>ppt_h</p:attrName>
                                        </p:attrNameLst>
                                      </p:cBhvr>
                                      <p:tavLst>
                                        <p:tav tm="0">
                                          <p:val>
                                            <p:fltVal val="0"/>
                                          </p:val>
                                        </p:tav>
                                        <p:tav tm="100000">
                                          <p:val>
                                            <p:strVal val="#ppt_h"/>
                                          </p:val>
                                        </p:tav>
                                      </p:tavLst>
                                    </p:anim>
                                    <p:anim calcmode="lin" valueType="num">
                                      <p:cBhvr>
                                        <p:cTn id="25" dur="3000" fill="hold"/>
                                        <p:tgtEl>
                                          <p:spTgt spid="4"/>
                                        </p:tgtEl>
                                        <p:attrNameLst>
                                          <p:attrName>ppt_w</p:attrName>
                                        </p:attrNameLst>
                                      </p:cBhvr>
                                      <p:tavLst>
                                        <p:tav tm="0">
                                          <p:val>
                                            <p:fltVal val="0"/>
                                          </p:val>
                                        </p:tav>
                                        <p:tav tm="100000">
                                          <p:val>
                                            <p:strVal val="#ppt_w"/>
                                          </p:val>
                                        </p:tav>
                                      </p:tavLst>
                                    </p:anim>
                                  </p:childTnLst>
                                </p:cTn>
                              </p:par>
                              <p:par>
                                <p:cTn id="26" presetID="52" presetClass="entr" presetSubtype="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Scale>
                                      <p:cBhvr>
                                        <p:cTn id="28" dur="4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4000" decel="50000" fill="hold">
                                          <p:stCondLst>
                                            <p:cond delay="0"/>
                                          </p:stCondLst>
                                        </p:cTn>
                                        <p:tgtEl>
                                          <p:spTgt spid="4"/>
                                        </p:tgtEl>
                                        <p:attrNameLst>
                                          <p:attrName>ppt_x</p:attrName>
                                          <p:attrName>ppt_y</p:attrName>
                                        </p:attrNameLst>
                                      </p:cBhvr>
                                    </p:animMotion>
                                    <p:animEffect transition="in" filter="fade">
                                      <p:cBhvr>
                                        <p:cTn id="30" dur="4000"/>
                                        <p:tgtEl>
                                          <p:spTgt spid="4"/>
                                        </p:tgtEl>
                                      </p:cBhvr>
                                    </p:animEffect>
                                  </p:childTnLst>
                                </p:cTn>
                              </p:par>
                              <p:par>
                                <p:cTn id="31" presetID="23" presetClass="entr" presetSubtype="16"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p:cTn id="33" dur="4000" fill="hold"/>
                                        <p:tgtEl>
                                          <p:spTgt spid="4"/>
                                        </p:tgtEl>
                                        <p:attrNameLst>
                                          <p:attrName>ppt_w</p:attrName>
                                        </p:attrNameLst>
                                      </p:cBhvr>
                                      <p:tavLst>
                                        <p:tav tm="0">
                                          <p:val>
                                            <p:fltVal val="0"/>
                                          </p:val>
                                        </p:tav>
                                        <p:tav tm="100000">
                                          <p:val>
                                            <p:strVal val="#ppt_w"/>
                                          </p:val>
                                        </p:tav>
                                      </p:tavLst>
                                    </p:anim>
                                    <p:anim calcmode="lin" valueType="num">
                                      <p:cBhvr>
                                        <p:cTn id="34" dur="4000" fill="hold"/>
                                        <p:tgtEl>
                                          <p:spTgt spid="4"/>
                                        </p:tgtEl>
                                        <p:attrNameLst>
                                          <p:attrName>ppt_h</p:attrName>
                                        </p:attrNameLst>
                                      </p:cBhvr>
                                      <p:tavLst>
                                        <p:tav tm="0">
                                          <p:val>
                                            <p:fltVal val="0"/>
                                          </p:val>
                                        </p:tav>
                                        <p:tav tm="100000">
                                          <p:val>
                                            <p:strVal val="#ppt_h"/>
                                          </p:val>
                                        </p:tav>
                                      </p:tavLst>
                                    </p:anim>
                                  </p:childTnLst>
                                </p:cTn>
                              </p:par>
                              <p:par>
                                <p:cTn id="35" presetID="3" presetClass="entr" presetSubtype="10"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linds(horizontal)">
                                      <p:cBhvr>
                                        <p:cTn id="37" dur="4000"/>
                                        <p:tgtEl>
                                          <p:spTgt spid="11"/>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blinds(horizontal)">
                                      <p:cBhvr>
                                        <p:cTn id="40" dur="4000"/>
                                        <p:tgtEl>
                                          <p:spTgt spid="12"/>
                                        </p:tgtEl>
                                      </p:cBhvr>
                                    </p:animEffect>
                                  </p:childTnLst>
                                </p:cTn>
                              </p:par>
                            </p:childTnLst>
                          </p:cTn>
                        </p:par>
                        <p:par>
                          <p:cTn id="41" fill="hold">
                            <p:stCondLst>
                              <p:cond delay="40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13"/>
                                        </p:tgtEl>
                                        <p:attrNameLst>
                                          <p:attrName>style.visibility</p:attrName>
                                        </p:attrNameLst>
                                      </p:cBhvr>
                                      <p:to>
                                        <p:strVal val="visible"/>
                                      </p:to>
                                    </p:set>
                                    <p:animEffect transition="in" filter="fade">
                                      <p:cBhvr>
                                        <p:cTn id="44" dur="1000"/>
                                        <p:tgtEl>
                                          <p:spTgt spid="13"/>
                                        </p:tgtEl>
                                      </p:cBhvr>
                                    </p:animEffect>
                                    <p:anim calcmode="lin" valueType="num">
                                      <p:cBhvr>
                                        <p:cTn id="45" dur="1000" fill="hold"/>
                                        <p:tgtEl>
                                          <p:spTgt spid="13"/>
                                        </p:tgtEl>
                                        <p:attrNameLst>
                                          <p:attrName>ppt_x</p:attrName>
                                        </p:attrNameLst>
                                      </p:cBhvr>
                                      <p:tavLst>
                                        <p:tav tm="0">
                                          <p:val>
                                            <p:strVal val="#ppt_x-.1"/>
                                          </p:val>
                                        </p:tav>
                                        <p:tav tm="100000">
                                          <p:val>
                                            <p:strVal val="#ppt_x"/>
                                          </p:val>
                                        </p:tav>
                                      </p:tavLst>
                                    </p:anim>
                                    <p:anim calcmode="lin" valueType="num">
                                      <p:cBhvr>
                                        <p:cTn id="46"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animBg="1"/>
      <p:bldP spid="7" grpId="0" animBg="1"/>
      <p:bldP spid="10" grpId="0" animBg="1"/>
      <p:bldP spid="13"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SCN1078.jpg"/>
          <p:cNvPicPr>
            <a:picLocks noChangeAspect="1"/>
          </p:cNvPicPr>
          <p:nvPr/>
        </p:nvPicPr>
        <p:blipFill>
          <a:blip r:embed="rId2" cstate="print"/>
          <a:srcRect/>
          <a:stretch>
            <a:fillRect/>
          </a:stretch>
        </p:blipFill>
        <p:spPr bwMode="auto">
          <a:xfrm>
            <a:off x="0" y="-238125"/>
            <a:ext cx="9144000" cy="61912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DSCN1078.jpg"/>
          <p:cNvPicPr>
            <a:picLocks noChangeAspect="1"/>
          </p:cNvPicPr>
          <p:nvPr/>
        </p:nvPicPr>
        <p:blipFill>
          <a:blip r:embed="rId2" cstate="print"/>
          <a:srcRect/>
          <a:stretch>
            <a:fillRect/>
          </a:stretch>
        </p:blipFill>
        <p:spPr bwMode="auto">
          <a:xfrm>
            <a:off x="0" y="-238125"/>
            <a:ext cx="9144000" cy="61912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11188" y="5160963"/>
            <a:ext cx="7561262" cy="36988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Rocío Jurado maquillándose antes de la actuación, era el año 1970.</a:t>
            </a:r>
          </a:p>
        </p:txBody>
      </p:sp>
    </p:spTree>
  </p:cSld>
  <p:clrMapOvr>
    <a:masterClrMapping/>
  </p:clrMapOvr>
  <mc:AlternateContent xmlns:mc="http://schemas.openxmlformats.org/markup-compatibility/2006">
    <mc:Choice xmlns:p14="http://schemas.microsoft.com/office/powerpoint/2010/main" Requires="p14">
      <p:transition spd="slow" p14:dur="2000" advTm="15000">
        <p14:prism dir="r" isContent="1"/>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4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4"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4)">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U6.jpg"/>
          <p:cNvPicPr>
            <a:picLocks noChangeAspect="1"/>
          </p:cNvPicPr>
          <p:nvPr/>
        </p:nvPicPr>
        <p:blipFill>
          <a:blip r:embed="rId2" cstate="print"/>
          <a:srcRect/>
          <a:stretch>
            <a:fillRect/>
          </a:stretch>
        </p:blipFill>
        <p:spPr bwMode="auto">
          <a:xfrm>
            <a:off x="0" y="-311150"/>
            <a:ext cx="9144000" cy="62642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agen1U6.jpg"/>
          <p:cNvPicPr>
            <a:picLocks noChangeAspect="1"/>
          </p:cNvPicPr>
          <p:nvPr/>
        </p:nvPicPr>
        <p:blipFill>
          <a:blip r:embed="rId2" cstate="print"/>
          <a:srcRect/>
          <a:stretch>
            <a:fillRect/>
          </a:stretch>
        </p:blipFill>
        <p:spPr bwMode="auto">
          <a:xfrm>
            <a:off x="0" y="-311150"/>
            <a:ext cx="9144000" cy="62642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288" y="4897438"/>
            <a:ext cx="8353425"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Delantera del Atlético de Madrid en 1970: </a:t>
            </a:r>
            <a:r>
              <a:rPr lang="es-ES" i="1" dirty="0" err="1">
                <a:effectLst>
                  <a:glow rad="101600">
                    <a:schemeClr val="accent2">
                      <a:satMod val="175000"/>
                      <a:alpha val="40000"/>
                    </a:schemeClr>
                  </a:glow>
                  <a:outerShdw blurRad="38100" dist="38100" dir="2700000" algn="tl">
                    <a:srgbClr val="000000">
                      <a:alpha val="43137"/>
                    </a:srgbClr>
                  </a:outerShdw>
                </a:effectLst>
              </a:rPr>
              <a:t>Ufarte</a:t>
            </a:r>
            <a:r>
              <a:rPr lang="es-ES" i="1" dirty="0">
                <a:effectLst>
                  <a:glow rad="101600">
                    <a:schemeClr val="accent2">
                      <a:satMod val="175000"/>
                      <a:alpha val="40000"/>
                    </a:schemeClr>
                  </a:glow>
                  <a:outerShdw blurRad="38100" dist="38100" dir="2700000" algn="tl">
                    <a:srgbClr val="000000">
                      <a:alpha val="43137"/>
                    </a:srgbClr>
                  </a:outerShdw>
                </a:effectLst>
              </a:rPr>
              <a:t>, Aragonés, </a:t>
            </a:r>
            <a:r>
              <a:rPr lang="es-ES" i="1" dirty="0" err="1">
                <a:effectLst>
                  <a:glow rad="101600">
                    <a:schemeClr val="accent2">
                      <a:satMod val="175000"/>
                      <a:alpha val="40000"/>
                    </a:schemeClr>
                  </a:glow>
                  <a:outerShdw blurRad="38100" dist="38100" dir="2700000" algn="tl">
                    <a:srgbClr val="000000">
                      <a:alpha val="43137"/>
                    </a:srgbClr>
                  </a:outerShdw>
                </a:effectLst>
              </a:rPr>
              <a:t>Gárate</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Irureta</a:t>
            </a:r>
            <a:r>
              <a:rPr lang="es-ES" i="1" dirty="0">
                <a:effectLst>
                  <a:glow rad="101600">
                    <a:schemeClr val="accent2">
                      <a:satMod val="175000"/>
                      <a:alpha val="40000"/>
                    </a:schemeClr>
                  </a:glow>
                  <a:outerShdw blurRad="38100" dist="38100" dir="2700000" algn="tl">
                    <a:srgbClr val="000000">
                      <a:alpha val="43137"/>
                    </a:srgbClr>
                  </a:outerShdw>
                </a:effectLst>
              </a:rPr>
              <a:t> y Abelardo.</a:t>
            </a:r>
          </a:p>
        </p:txBody>
      </p:sp>
    </p:spTree>
  </p:cSld>
  <p:clrMapOvr>
    <a:masterClrMapping/>
  </p:clrMapOvr>
  <mc:AlternateContent xmlns:mc="http://schemas.openxmlformats.org/markup-compatibility/2006">
    <mc:Choice xmlns:p14="http://schemas.microsoft.com/office/powerpoint/2010/main" Requires="p14">
      <p:transition spd="slow" p14:dur="2250" advTm="17000">
        <p14:window dir="vert"/>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ppt_w/2"/>
                                          </p:val>
                                        </p:tav>
                                      </p:tavLst>
                                    </p:anim>
                                    <p:anim calcmode="lin" valueType="num">
                                      <p:cBhvr>
                                        <p:cTn id="7" dur="4000"/>
                                        <p:tgtEl>
                                          <p:spTgt spid="5"/>
                                        </p:tgtEl>
                                        <p:attrNameLst>
                                          <p:attrName>ppt_y</p:attrName>
                                        </p:attrNameLst>
                                      </p:cBhvr>
                                      <p:tavLst>
                                        <p:tav tm="0">
                                          <p:val>
                                            <p:strVal val="ppt_y"/>
                                          </p:val>
                                        </p:tav>
                                        <p:tav tm="100000">
                                          <p:val>
                                            <p:strVal val="ppt_y"/>
                                          </p:val>
                                        </p:tav>
                                      </p:tavLst>
                                    </p:anim>
                                    <p:anim calcmode="lin" valueType="num">
                                      <p:cBhvr>
                                        <p:cTn id="8" dur="4000"/>
                                        <p:tgtEl>
                                          <p:spTgt spid="5"/>
                                        </p:tgtEl>
                                        <p:attrNameLst>
                                          <p:attrName>ppt_w</p:attrName>
                                        </p:attrNameLst>
                                      </p:cBhvr>
                                      <p:tavLst>
                                        <p:tav tm="0">
                                          <p:val>
                                            <p:strVal val="ppt_w"/>
                                          </p:val>
                                        </p:tav>
                                        <p:tav tm="100000">
                                          <p:val>
                                            <p:fltVal val="0"/>
                                          </p:val>
                                        </p:tav>
                                      </p:tavLst>
                                    </p:anim>
                                    <p:anim calcmode="lin" valueType="num">
                                      <p:cBhvr>
                                        <p:cTn id="9" dur="4000"/>
                                        <p:tgtEl>
                                          <p:spTgt spid="5"/>
                                        </p:tgtEl>
                                        <p:attrNameLst>
                                          <p:attrName>ppt_h</p:attrName>
                                        </p:attrNameLst>
                                      </p:cBhvr>
                                      <p:tavLst>
                                        <p:tav tm="0">
                                          <p:val>
                                            <p:strVal val="ppt_h"/>
                                          </p:val>
                                        </p:tav>
                                        <p:tav tm="100000">
                                          <p:val>
                                            <p:strVal val="ppt_h"/>
                                          </p:val>
                                        </p:tav>
                                      </p:tavLst>
                                    </p:anim>
                                    <p:set>
                                      <p:cBhvr>
                                        <p:cTn id="10" dur="1" fill="hold">
                                          <p:stCondLst>
                                            <p:cond delay="3999"/>
                                          </p:stCondLst>
                                        </p:cTn>
                                        <p:tgtEl>
                                          <p:spTgt spid="5"/>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ppt_x</p:attrName>
                                        </p:attrNameLst>
                                      </p:cBhvr>
                                      <p:tavLst>
                                        <p:tav tm="0">
                                          <p:val>
                                            <p:strVal val="#ppt_x+#ppt_w/2"/>
                                          </p:val>
                                        </p:tav>
                                        <p:tav tm="100000">
                                          <p:val>
                                            <p:strVal val="#ppt_x"/>
                                          </p:val>
                                        </p:tav>
                                      </p:tavLst>
                                    </p:anim>
                                    <p:anim calcmode="lin" valueType="num">
                                      <p:cBhvr>
                                        <p:cTn id="17" dur="4000" fill="hold"/>
                                        <p:tgtEl>
                                          <p:spTgt spid="4"/>
                                        </p:tgtEl>
                                        <p:attrNameLst>
                                          <p:attrName>ppt_y</p:attrName>
                                        </p:attrNameLst>
                                      </p:cBhvr>
                                      <p:tavLst>
                                        <p:tav tm="0">
                                          <p:val>
                                            <p:strVal val="#ppt_y"/>
                                          </p:val>
                                        </p:tav>
                                        <p:tav tm="100000">
                                          <p:val>
                                            <p:strVal val="#ppt_y"/>
                                          </p:val>
                                        </p:tav>
                                      </p:tavLst>
                                    </p:anim>
                                    <p:anim calcmode="lin" valueType="num">
                                      <p:cBhvr>
                                        <p:cTn id="18" dur="4000" fill="hold"/>
                                        <p:tgtEl>
                                          <p:spTgt spid="4"/>
                                        </p:tgtEl>
                                        <p:attrNameLst>
                                          <p:attrName>ppt_w</p:attrName>
                                        </p:attrNameLst>
                                      </p:cBhvr>
                                      <p:tavLst>
                                        <p:tav tm="0">
                                          <p:val>
                                            <p:fltVal val="0"/>
                                          </p:val>
                                        </p:tav>
                                        <p:tav tm="100000">
                                          <p:val>
                                            <p:strVal val="#ppt_w"/>
                                          </p:val>
                                        </p:tav>
                                      </p:tavLst>
                                    </p:anim>
                                    <p:anim calcmode="lin" valueType="num">
                                      <p:cBhvr>
                                        <p:cTn id="19" dur="4000" fill="hold"/>
                                        <p:tgtEl>
                                          <p:spTgt spid="4"/>
                                        </p:tgtEl>
                                        <p:attrNameLst>
                                          <p:attrName>ppt_h</p:attrName>
                                        </p:attrNameLst>
                                      </p:cBhvr>
                                      <p:tavLst>
                                        <p:tav tm="0">
                                          <p:val>
                                            <p:strVal val="#ppt_h"/>
                                          </p:val>
                                        </p:tav>
                                        <p:tav tm="100000">
                                          <p:val>
                                            <p:strVal val="#ppt_h"/>
                                          </p:val>
                                        </p:tav>
                                      </p:tavLst>
                                    </p:anim>
                                  </p:childTnLst>
                                </p:cTn>
                              </p:par>
                              <p:par>
                                <p:cTn id="20" presetID="3"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4000"/>
                                        <p:tgtEl>
                                          <p:spTgt spid="4"/>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abian17.jpg"/>
          <p:cNvPicPr>
            <a:picLocks noChangeAspect="1"/>
          </p:cNvPicPr>
          <p:nvPr/>
        </p:nvPicPr>
        <p:blipFill>
          <a:blip r:embed="rId2" cstate="print"/>
          <a:srcRect/>
          <a:stretch>
            <a:fillRect/>
          </a:stretch>
        </p:blipFill>
        <p:spPr bwMode="auto">
          <a:xfrm>
            <a:off x="2051050" y="0"/>
            <a:ext cx="50419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051050" cy="1477963"/>
          </a:xfrm>
          <a:prstGeom prst="rect">
            <a:avLst/>
          </a:prstGeom>
          <a:solidFill>
            <a:schemeClr val="tx1">
              <a:lumMod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1428750"/>
            <a:ext cx="2051050" cy="1428750"/>
          </a:xfrm>
          <a:prstGeom prst="rect">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0" y="2857500"/>
            <a:ext cx="2051050" cy="1441450"/>
          </a:xfrm>
          <a:prstGeom prst="rect">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0" y="4286250"/>
            <a:ext cx="2051050" cy="1428750"/>
          </a:xfrm>
          <a:prstGeom prst="rect">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7092950" y="0"/>
            <a:ext cx="2051050" cy="1477963"/>
          </a:xfrm>
          <a:prstGeom prst="rect">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7092950" y="1477963"/>
            <a:ext cx="2051050" cy="1379537"/>
          </a:xfrm>
          <a:prstGeom prst="rect">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a:off x="7092950" y="2857500"/>
            <a:ext cx="2051050" cy="1441450"/>
          </a:xfrm>
          <a:prstGeom prst="rect">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a:off x="7092950" y="4286250"/>
            <a:ext cx="2051050" cy="1428750"/>
          </a:xfrm>
          <a:prstGeom prst="rect">
            <a:avLst/>
          </a:prstGeom>
          <a:solidFill>
            <a:schemeClr val="tx1">
              <a:lumMod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2051050" y="0"/>
            <a:ext cx="5041900" cy="5715000"/>
          </a:xfrm>
          <a:prstGeom prst="rect">
            <a:avLst/>
          </a:prstGeom>
          <a:solidFill>
            <a:schemeClr val="tx1">
              <a:lumMod val="6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CuadroTexto"/>
          <p:cNvSpPr txBox="1"/>
          <p:nvPr/>
        </p:nvSpPr>
        <p:spPr>
          <a:xfrm>
            <a:off x="2339975" y="4945063"/>
            <a:ext cx="4134465"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r>
              <a:rPr lang="es-ES" i="1" dirty="0">
                <a:effectLst>
                  <a:glow rad="101600">
                    <a:srgbClr val="C00000">
                      <a:alpha val="60000"/>
                    </a:srgbClr>
                  </a:glow>
                  <a:outerShdw blurRad="38100" dist="38100" dir="2700000" algn="tl">
                    <a:srgbClr val="1F497D"/>
                  </a:outerShdw>
                </a:effectLst>
              </a:rPr>
              <a:t>Grupo musical “La Madre del Cordero”</a:t>
            </a:r>
          </a:p>
          <a:p>
            <a:r>
              <a:rPr lang="es-ES" i="1" dirty="0">
                <a:effectLst>
                  <a:glow rad="101600">
                    <a:srgbClr val="C00000">
                      <a:alpha val="60000"/>
                    </a:srgbClr>
                  </a:glow>
                  <a:outerShdw blurRad="38100" dist="38100" dir="2700000" algn="tl">
                    <a:srgbClr val="1F497D"/>
                  </a:outerShdw>
                </a:effectLst>
              </a:rPr>
              <a:t>en 1970, ¿alguien les conoció? Yo no.</a:t>
            </a:r>
          </a:p>
        </p:txBody>
      </p:sp>
    </p:spTree>
  </p:cSld>
  <p:clrMapOvr>
    <a:masterClrMapping/>
  </p:clrMapOvr>
  <mc:AlternateContent xmlns:mc="http://schemas.openxmlformats.org/markup-compatibility/2006">
    <mc:Choice xmlns:p14="http://schemas.microsoft.com/office/powerpoint/2010/main" Requires="p14">
      <p:transition spd="slow" p14:dur="2250" advTm="15000">
        <p14:window dir="vert"/>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repeatCount="200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2000"/>
                                        <p:tgtEl>
                                          <p:spTgt spid="5"/>
                                        </p:tgtEl>
                                      </p:cBhvr>
                                    </p:animEffect>
                                  </p:childTnLst>
                                </p:cTn>
                              </p:par>
                              <p:par>
                                <p:cTn id="8" presetID="21" presetClass="entr" presetSubtype="2" repeatCount="200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2000"/>
                                        <p:tgtEl>
                                          <p:spTgt spid="7"/>
                                        </p:tgtEl>
                                      </p:cBhvr>
                                    </p:animEffect>
                                  </p:childTnLst>
                                </p:cTn>
                              </p:par>
                              <p:par>
                                <p:cTn id="11" presetID="21" presetClass="entr" presetSubtype="2" repeatCount="200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heel(2)">
                                      <p:cBhvr>
                                        <p:cTn id="13" dur="2000"/>
                                        <p:tgtEl>
                                          <p:spTgt spid="9"/>
                                        </p:tgtEl>
                                      </p:cBhvr>
                                    </p:animEffect>
                                  </p:childTnLst>
                                </p:cTn>
                              </p:par>
                              <p:par>
                                <p:cTn id="14" presetID="21" presetClass="entr" presetSubtype="2" repeatCount="200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heel(2)">
                                      <p:cBhvr>
                                        <p:cTn id="16" dur="2000"/>
                                        <p:tgtEl>
                                          <p:spTgt spid="11"/>
                                        </p:tgtEl>
                                      </p:cBhvr>
                                    </p:animEffect>
                                  </p:childTnLst>
                                </p:cTn>
                              </p:par>
                              <p:par>
                                <p:cTn id="17" presetID="21" presetClass="entr" presetSubtype="2" repeatCount="2000"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heel(2)">
                                      <p:cBhvr>
                                        <p:cTn id="19" dur="2000"/>
                                        <p:tgtEl>
                                          <p:spTgt spid="13"/>
                                        </p:tgtEl>
                                      </p:cBhvr>
                                    </p:animEffect>
                                  </p:childTnLst>
                                </p:cTn>
                              </p:par>
                              <p:par>
                                <p:cTn id="20" presetID="21" presetClass="entr" presetSubtype="2" repeatCount="2000"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heel(2)">
                                      <p:cBhvr>
                                        <p:cTn id="22" dur="2000"/>
                                        <p:tgtEl>
                                          <p:spTgt spid="15"/>
                                        </p:tgtEl>
                                      </p:cBhvr>
                                    </p:animEffect>
                                  </p:childTnLst>
                                </p:cTn>
                              </p:par>
                              <p:par>
                                <p:cTn id="23" presetID="21" presetClass="entr" presetSubtype="2" repeatCount="2000"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heel(2)">
                                      <p:cBhvr>
                                        <p:cTn id="25" dur="2000"/>
                                        <p:tgtEl>
                                          <p:spTgt spid="17"/>
                                        </p:tgtEl>
                                      </p:cBhvr>
                                    </p:animEffect>
                                  </p:childTnLst>
                                </p:cTn>
                              </p:par>
                              <p:par>
                                <p:cTn id="26" presetID="21" presetClass="entr" presetSubtype="2" repeatCount="2000"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heel(2)">
                                      <p:cBhvr>
                                        <p:cTn id="28" dur="2000"/>
                                        <p:tgtEl>
                                          <p:spTgt spid="19"/>
                                        </p:tgtEl>
                                      </p:cBhvr>
                                    </p:animEffect>
                                  </p:childTnLst>
                                </p:cTn>
                              </p:par>
                              <p:par>
                                <p:cTn id="29" presetID="13" presetClass="exit" presetSubtype="32" fill="hold" grpId="0" nodeType="withEffect">
                                  <p:stCondLst>
                                    <p:cond delay="0"/>
                                  </p:stCondLst>
                                  <p:childTnLst>
                                    <p:animEffect transition="out" filter="plus(out)">
                                      <p:cBhvr>
                                        <p:cTn id="30" dur="4000"/>
                                        <p:tgtEl>
                                          <p:spTgt spid="12"/>
                                        </p:tgtEl>
                                      </p:cBhvr>
                                    </p:animEffect>
                                    <p:set>
                                      <p:cBhvr>
                                        <p:cTn id="31" dur="1" fill="hold">
                                          <p:stCondLst>
                                            <p:cond delay="3999"/>
                                          </p:stCondLst>
                                        </p:cTn>
                                        <p:tgtEl>
                                          <p:spTgt spid="12"/>
                                        </p:tgtEl>
                                        <p:attrNameLst>
                                          <p:attrName>style.visibility</p:attrName>
                                        </p:attrNameLst>
                                      </p:cBhvr>
                                      <p:to>
                                        <p:strVal val="hidden"/>
                                      </p:to>
                                    </p:set>
                                  </p:childTnLst>
                                </p:cTn>
                              </p:par>
                              <p:par>
                                <p:cTn id="32" presetID="6" presetClass="entr" presetSubtype="32"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circle(out)">
                                      <p:cBhvr>
                                        <p:cTn id="34" dur="4000"/>
                                        <p:tgtEl>
                                          <p:spTgt spid="4"/>
                                        </p:tgtEl>
                                      </p:cBhvr>
                                    </p:animEffect>
                                  </p:childTnLst>
                                </p:cTn>
                              </p:par>
                              <p:par>
                                <p:cTn id="35" presetID="23" presetClass="entr" presetSubtype="288"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4000" fill="hold"/>
                                        <p:tgtEl>
                                          <p:spTgt spid="4"/>
                                        </p:tgtEl>
                                        <p:attrNameLst>
                                          <p:attrName>ppt_w</p:attrName>
                                        </p:attrNameLst>
                                      </p:cBhvr>
                                      <p:tavLst>
                                        <p:tav tm="0">
                                          <p:val>
                                            <p:strVal val="4/3*#ppt_w"/>
                                          </p:val>
                                        </p:tav>
                                        <p:tav tm="100000">
                                          <p:val>
                                            <p:strVal val="#ppt_w"/>
                                          </p:val>
                                        </p:tav>
                                      </p:tavLst>
                                    </p:anim>
                                    <p:anim calcmode="lin" valueType="num">
                                      <p:cBhvr>
                                        <p:cTn id="38" dur="4000" fill="hold"/>
                                        <p:tgtEl>
                                          <p:spTgt spid="4"/>
                                        </p:tgtEl>
                                        <p:attrNameLst>
                                          <p:attrName>ppt_h</p:attrName>
                                        </p:attrNameLst>
                                      </p:cBhvr>
                                      <p:tavLst>
                                        <p:tav tm="0">
                                          <p:val>
                                            <p:strVal val="4/3*#ppt_h"/>
                                          </p:val>
                                        </p:tav>
                                        <p:tav tm="100000">
                                          <p:val>
                                            <p:strVal val="#ppt_h"/>
                                          </p:val>
                                        </p:tav>
                                      </p:tavLst>
                                    </p:anim>
                                  </p:childTnLst>
                                </p:cTn>
                              </p:par>
                            </p:childTnLst>
                          </p:cTn>
                        </p:par>
                        <p:par>
                          <p:cTn id="39" fill="hold">
                            <p:stCondLst>
                              <p:cond delay="4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4"/>
                                        </p:tgtEl>
                                        <p:attrNameLst>
                                          <p:attrName>style.visibility</p:attrName>
                                        </p:attrNameLst>
                                      </p:cBhvr>
                                      <p:to>
                                        <p:strVal val="visible"/>
                                      </p:to>
                                    </p:set>
                                    <p:animEffect transition="in" filter="fade">
                                      <p:cBhvr>
                                        <p:cTn id="42" dur="1000"/>
                                        <p:tgtEl>
                                          <p:spTgt spid="14"/>
                                        </p:tgtEl>
                                      </p:cBhvr>
                                    </p:animEffect>
                                    <p:anim calcmode="lin" valueType="num">
                                      <p:cBhvr>
                                        <p:cTn id="43" dur="1000" fill="hold"/>
                                        <p:tgtEl>
                                          <p:spTgt spid="14"/>
                                        </p:tgtEl>
                                        <p:attrNameLst>
                                          <p:attrName>ppt_x</p:attrName>
                                        </p:attrNameLst>
                                      </p:cBhvr>
                                      <p:tavLst>
                                        <p:tav tm="0">
                                          <p:val>
                                            <p:strVal val="#ppt_x-.1"/>
                                          </p:val>
                                        </p:tav>
                                        <p:tav tm="100000">
                                          <p:val>
                                            <p:strVal val="#ppt_x"/>
                                          </p:val>
                                        </p:tav>
                                      </p:tavLst>
                                    </p:anim>
                                    <p:anim calcmode="lin" valueType="num">
                                      <p:cBhvr>
                                        <p:cTn id="44"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Rectángulo"/>
          <p:cNvSpPr/>
          <p:nvPr/>
        </p:nvSpPr>
        <p:spPr>
          <a:xfrm>
            <a:off x="0" y="0"/>
            <a:ext cx="9144000" cy="5715000"/>
          </a:xfrm>
          <a:prstGeom prst="rect">
            <a:avLst/>
          </a:prstGeom>
          <a:solidFill>
            <a:schemeClr val="tx1">
              <a:lumMod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4" name="3 Imagen" descr="f3a20a2752d5d584a4842ab84360e44abc81cc82916363.jpg"/>
          <p:cNvPicPr>
            <a:picLocks noChangeAspect="1"/>
          </p:cNvPicPr>
          <p:nvPr/>
        </p:nvPicPr>
        <p:blipFill>
          <a:blip r:embed="rId2" cstate="print"/>
          <a:srcRect/>
          <a:stretch>
            <a:fillRect/>
          </a:stretch>
        </p:blipFill>
        <p:spPr bwMode="auto">
          <a:xfrm>
            <a:off x="2051050" y="0"/>
            <a:ext cx="49688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Decisión"/>
          <p:cNvSpPr/>
          <p:nvPr/>
        </p:nvSpPr>
        <p:spPr>
          <a:xfrm>
            <a:off x="0" y="0"/>
            <a:ext cx="2051050" cy="5715000"/>
          </a:xfrm>
          <a:prstGeom prst="flowChartDecision">
            <a:avLst/>
          </a:prstGeom>
          <a:solidFill>
            <a:schemeClr val="accent1">
              <a:lumMod val="20000"/>
              <a:lumOff val="8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Decisión"/>
          <p:cNvSpPr/>
          <p:nvPr/>
        </p:nvSpPr>
        <p:spPr>
          <a:xfrm>
            <a:off x="214313" y="536575"/>
            <a:ext cx="1620837" cy="4702175"/>
          </a:xfrm>
          <a:prstGeom prst="flowChartDecision">
            <a:avLst/>
          </a:prstGeom>
          <a:solidFill>
            <a:schemeClr val="tx1">
              <a:lumMod val="85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Decisión"/>
          <p:cNvSpPr/>
          <p:nvPr/>
        </p:nvSpPr>
        <p:spPr>
          <a:xfrm>
            <a:off x="7019925" y="0"/>
            <a:ext cx="2124075" cy="5715000"/>
          </a:xfrm>
          <a:prstGeom prst="flowChartDecision">
            <a:avLst/>
          </a:prstGeom>
          <a:solidFill>
            <a:schemeClr val="accent1">
              <a:lumMod val="20000"/>
              <a:lumOff val="8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Decisión"/>
          <p:cNvSpPr/>
          <p:nvPr/>
        </p:nvSpPr>
        <p:spPr>
          <a:xfrm>
            <a:off x="7235825" y="536575"/>
            <a:ext cx="1703388" cy="4762500"/>
          </a:xfrm>
          <a:prstGeom prst="flowChartDecision">
            <a:avLst/>
          </a:prstGeom>
          <a:solidFill>
            <a:schemeClr val="tx1">
              <a:lumMod val="85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2051050" y="0"/>
            <a:ext cx="4968875" cy="5715000"/>
          </a:xfrm>
          <a:prstGeom prst="rect">
            <a:avLst/>
          </a:prstGeom>
          <a:solidFill>
            <a:schemeClr val="tx1">
              <a:lumMod val="8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1908175" y="5160963"/>
            <a:ext cx="4989507" cy="36933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Johan </a:t>
            </a:r>
            <a:r>
              <a:rPr lang="es-ES" i="1" dirty="0" err="1">
                <a:effectLst>
                  <a:glow rad="101600">
                    <a:schemeClr val="accent2">
                      <a:satMod val="175000"/>
                      <a:alpha val="40000"/>
                    </a:schemeClr>
                  </a:glow>
                  <a:outerShdw blurRad="38100" dist="38100" dir="2700000" algn="tl">
                    <a:srgbClr val="000000">
                      <a:alpha val="43137"/>
                    </a:srgbClr>
                  </a:outerShdw>
                </a:effectLst>
              </a:rPr>
              <a:t>Cruiff</a:t>
            </a:r>
            <a:r>
              <a:rPr lang="es-ES" i="1" dirty="0">
                <a:effectLst>
                  <a:glow rad="101600">
                    <a:schemeClr val="accent2">
                      <a:satMod val="175000"/>
                      <a:alpha val="40000"/>
                    </a:schemeClr>
                  </a:glow>
                  <a:outerShdw blurRad="38100" dist="38100" dir="2700000" algn="tl">
                    <a:srgbClr val="000000">
                      <a:alpha val="43137"/>
                    </a:srgbClr>
                  </a:outerShdw>
                </a:effectLst>
              </a:rPr>
              <a:t> y su mujer Danny </a:t>
            </a:r>
            <a:r>
              <a:rPr lang="es-ES" i="1" dirty="0" err="1">
                <a:effectLst>
                  <a:glow rad="101600">
                    <a:schemeClr val="accent2">
                      <a:satMod val="175000"/>
                      <a:alpha val="40000"/>
                    </a:schemeClr>
                  </a:glow>
                  <a:outerShdw blurRad="38100" dist="38100" dir="2700000" algn="tl">
                    <a:srgbClr val="000000">
                      <a:alpha val="43137"/>
                    </a:srgbClr>
                  </a:outerShdw>
                </a:effectLst>
              </a:rPr>
              <a:t>Coster</a:t>
            </a:r>
            <a:r>
              <a:rPr lang="es-ES" i="1" dirty="0">
                <a:effectLst>
                  <a:glow rad="101600">
                    <a:schemeClr val="accent2">
                      <a:satMod val="175000"/>
                      <a:alpha val="40000"/>
                    </a:schemeClr>
                  </a:glow>
                  <a:outerShdw blurRad="38100" dist="38100" dir="2700000" algn="tl">
                    <a:srgbClr val="000000">
                      <a:alpha val="43137"/>
                    </a:srgbClr>
                  </a:outerShdw>
                </a:effectLst>
              </a:rPr>
              <a:t> en 1970.</a:t>
            </a:r>
          </a:p>
        </p:txBody>
      </p:sp>
    </p:spTree>
  </p:cSld>
  <p:clrMapOvr>
    <a:masterClrMapping/>
  </p:clrMapOvr>
  <mc:AlternateContent xmlns:mc="http://schemas.openxmlformats.org/markup-compatibility/2006">
    <mc:Choice xmlns:p14="http://schemas.microsoft.com/office/powerpoint/2010/main" Requires="p14">
      <p:transition spd="slow" p14:dur="2250" advTm="13000">
        <p14:prism isContent="1" isInverted="1"/>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6" fill="hold" grpId="0" nodeType="withEffect">
                                  <p:stCondLst>
                                    <p:cond delay="0"/>
                                  </p:stCondLst>
                                  <p:childTnLst>
                                    <p:animEffect transition="out" filter="barn(inHorizontal)">
                                      <p:cBhvr>
                                        <p:cTn id="6" dur="4000"/>
                                        <p:tgtEl>
                                          <p:spTgt spid="12"/>
                                        </p:tgtEl>
                                      </p:cBhvr>
                                    </p:animEffect>
                                    <p:set>
                                      <p:cBhvr>
                                        <p:cTn id="7" dur="1" fill="hold">
                                          <p:stCondLst>
                                            <p:cond delay="3999"/>
                                          </p:stCondLst>
                                        </p:cTn>
                                        <p:tgtEl>
                                          <p:spTgt spid="12"/>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4000"/>
                                        <p:tgtEl>
                                          <p:spTgt spid="5"/>
                                        </p:tgtEl>
                                      </p:cBhvr>
                                    </p:animEffect>
                                  </p:childTnLst>
                                </p:cTn>
                              </p:par>
                              <p:par>
                                <p:cTn id="11" presetID="35"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4000"/>
                                        <p:tgtEl>
                                          <p:spTgt spid="6"/>
                                        </p:tgtEl>
                                      </p:cBhvr>
                                    </p:animEffect>
                                    <p:anim calcmode="lin" valueType="num">
                                      <p:cBhvr>
                                        <p:cTn id="14" dur="4000" fill="hold"/>
                                        <p:tgtEl>
                                          <p:spTgt spid="6"/>
                                        </p:tgtEl>
                                        <p:attrNameLst>
                                          <p:attrName>style.rotation</p:attrName>
                                        </p:attrNameLst>
                                      </p:cBhvr>
                                      <p:tavLst>
                                        <p:tav tm="0">
                                          <p:val>
                                            <p:fltVal val="720"/>
                                          </p:val>
                                        </p:tav>
                                        <p:tav tm="100000">
                                          <p:val>
                                            <p:fltVal val="0"/>
                                          </p:val>
                                        </p:tav>
                                      </p:tavLst>
                                    </p:anim>
                                    <p:anim calcmode="lin" valueType="num">
                                      <p:cBhvr>
                                        <p:cTn id="15" dur="4000" fill="hold"/>
                                        <p:tgtEl>
                                          <p:spTgt spid="6"/>
                                        </p:tgtEl>
                                        <p:attrNameLst>
                                          <p:attrName>ppt_h</p:attrName>
                                        </p:attrNameLst>
                                      </p:cBhvr>
                                      <p:tavLst>
                                        <p:tav tm="0">
                                          <p:val>
                                            <p:fltVal val="0"/>
                                          </p:val>
                                        </p:tav>
                                        <p:tav tm="100000">
                                          <p:val>
                                            <p:strVal val="#ppt_h"/>
                                          </p:val>
                                        </p:tav>
                                      </p:tavLst>
                                    </p:anim>
                                    <p:anim calcmode="lin" valueType="num">
                                      <p:cBhvr>
                                        <p:cTn id="16" dur="4000" fill="hold"/>
                                        <p:tgtEl>
                                          <p:spTgt spid="6"/>
                                        </p:tgtEl>
                                        <p:attrNameLst>
                                          <p:attrName>ppt_w</p:attrName>
                                        </p:attrNameLst>
                                      </p:cBhvr>
                                      <p:tavLst>
                                        <p:tav tm="0">
                                          <p:val>
                                            <p:fltVal val="0"/>
                                          </p:val>
                                        </p:tav>
                                        <p:tav tm="100000">
                                          <p:val>
                                            <p:strVal val="#ppt_w"/>
                                          </p:val>
                                        </p:tav>
                                      </p:tavLst>
                                    </p:anim>
                                  </p:childTnLst>
                                </p:cTn>
                              </p:par>
                              <p:par>
                                <p:cTn id="17" presetID="8" presetClass="entr" presetSubtype="3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diamond(out)">
                                      <p:cBhvr>
                                        <p:cTn id="19" dur="4000"/>
                                        <p:tgtEl>
                                          <p:spTgt spid="8"/>
                                        </p:tgtEl>
                                      </p:cBhvr>
                                    </p:animEffect>
                                  </p:childTnLst>
                                </p:cTn>
                              </p:par>
                              <p:par>
                                <p:cTn id="20" presetID="35" presetClass="entr" presetSubtype="0"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4000"/>
                                        <p:tgtEl>
                                          <p:spTgt spid="9"/>
                                        </p:tgtEl>
                                      </p:cBhvr>
                                    </p:animEffect>
                                    <p:anim calcmode="lin" valueType="num">
                                      <p:cBhvr>
                                        <p:cTn id="23" dur="4000" fill="hold"/>
                                        <p:tgtEl>
                                          <p:spTgt spid="9"/>
                                        </p:tgtEl>
                                        <p:attrNameLst>
                                          <p:attrName>style.rotation</p:attrName>
                                        </p:attrNameLst>
                                      </p:cBhvr>
                                      <p:tavLst>
                                        <p:tav tm="0">
                                          <p:val>
                                            <p:fltVal val="720"/>
                                          </p:val>
                                        </p:tav>
                                        <p:tav tm="100000">
                                          <p:val>
                                            <p:fltVal val="0"/>
                                          </p:val>
                                        </p:tav>
                                      </p:tavLst>
                                    </p:anim>
                                    <p:anim calcmode="lin" valueType="num">
                                      <p:cBhvr>
                                        <p:cTn id="24" dur="4000" fill="hold"/>
                                        <p:tgtEl>
                                          <p:spTgt spid="9"/>
                                        </p:tgtEl>
                                        <p:attrNameLst>
                                          <p:attrName>ppt_h</p:attrName>
                                        </p:attrNameLst>
                                      </p:cBhvr>
                                      <p:tavLst>
                                        <p:tav tm="0">
                                          <p:val>
                                            <p:fltVal val="0"/>
                                          </p:val>
                                        </p:tav>
                                        <p:tav tm="100000">
                                          <p:val>
                                            <p:strVal val="#ppt_h"/>
                                          </p:val>
                                        </p:tav>
                                      </p:tavLst>
                                    </p:anim>
                                    <p:anim calcmode="lin" valueType="num">
                                      <p:cBhvr>
                                        <p:cTn id="25" dur="4000" fill="hold"/>
                                        <p:tgtEl>
                                          <p:spTgt spid="9"/>
                                        </p:tgtEl>
                                        <p:attrNameLst>
                                          <p:attrName>ppt_w</p:attrName>
                                        </p:attrNameLst>
                                      </p:cBhvr>
                                      <p:tavLst>
                                        <p:tav tm="0">
                                          <p:val>
                                            <p:fltVal val="0"/>
                                          </p:val>
                                        </p:tav>
                                        <p:tav tm="100000">
                                          <p:val>
                                            <p:strVal val="#ppt_w"/>
                                          </p:val>
                                        </p:tav>
                                      </p:tavLst>
                                    </p:anim>
                                  </p:childTnLst>
                                </p:cTn>
                              </p:par>
                              <p:par>
                                <p:cTn id="26" presetID="16" presetClass="entr" presetSubtype="4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arn(outHorizontal)">
                                      <p:cBhvr>
                                        <p:cTn id="28" dur="4000"/>
                                        <p:tgtEl>
                                          <p:spTgt spid="4"/>
                                        </p:tgtEl>
                                      </p:cBhvr>
                                    </p:animEffect>
                                  </p:childTnLst>
                                </p:cTn>
                              </p:par>
                            </p:childTnLst>
                          </p:cTn>
                        </p:par>
                        <p:par>
                          <p:cTn id="29" fill="hold">
                            <p:stCondLst>
                              <p:cond delay="4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1"/>
                                          </p:val>
                                        </p:tav>
                                        <p:tav tm="100000">
                                          <p:val>
                                            <p:strVal val="#ppt_x"/>
                                          </p:val>
                                        </p:tav>
                                      </p:tavLst>
                                    </p:anim>
                                    <p:anim calcmode="lin" valueType="num">
                                      <p:cBhvr>
                                        <p:cTn id="3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0"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005855565_a9539ab49d_o.jpg"/>
          <p:cNvPicPr>
            <a:picLocks noChangeAspect="1"/>
          </p:cNvPicPr>
          <p:nvPr/>
        </p:nvPicPr>
        <p:blipFill>
          <a:blip r:embed="rId2" cstate="print"/>
          <a:srcRect/>
          <a:stretch>
            <a:fillRect/>
          </a:stretch>
        </p:blipFill>
        <p:spPr bwMode="auto">
          <a:xfrm>
            <a:off x="2268538" y="0"/>
            <a:ext cx="453548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Luna"/>
          <p:cNvSpPr/>
          <p:nvPr/>
        </p:nvSpPr>
        <p:spPr>
          <a:xfrm>
            <a:off x="0" y="0"/>
            <a:ext cx="2268538" cy="5715000"/>
          </a:xfrm>
          <a:prstGeom prst="moon">
            <a:avLst>
              <a:gd name="adj" fmla="val 55782"/>
            </a:avLst>
          </a:prstGeom>
          <a:solidFill>
            <a:schemeClr val="tx1">
              <a:lumMod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flipH="1">
            <a:off x="6804025" y="0"/>
            <a:ext cx="2339975" cy="5715000"/>
          </a:xfrm>
          <a:prstGeom prst="moon">
            <a:avLst>
              <a:gd name="adj" fmla="val 53927"/>
            </a:avLst>
          </a:prstGeom>
          <a:solidFill>
            <a:schemeClr val="tx1">
              <a:lumMod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2268538" y="0"/>
            <a:ext cx="4535487" cy="5715000"/>
          </a:xfrm>
          <a:prstGeom prst="rect">
            <a:avLst/>
          </a:prstGeom>
          <a:solidFill>
            <a:schemeClr val="tx1">
              <a:lumMod val="8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2555875" y="4945063"/>
            <a:ext cx="3775393"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Marisol con su ahijado, el hijo de la</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actriz Elisa Ramírez en 1971.</a:t>
            </a:r>
          </a:p>
        </p:txBody>
      </p:sp>
    </p:spTree>
  </p:cSld>
  <p:clrMapOvr>
    <a:masterClrMapping/>
  </p:clrMapOvr>
  <mc:AlternateContent xmlns:mc="http://schemas.openxmlformats.org/markup-compatibility/2006">
    <mc:Choice xmlns:p14="http://schemas.microsoft.com/office/powerpoint/2010/main" Requires="p14">
      <p:transition spd="slow" p14:dur="2250" advTm="15000">
        <p14:prism isContent="1" isInverted="1"/>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4000"/>
                                        <p:tgtEl>
                                          <p:spTgt spid="8"/>
                                        </p:tgtEl>
                                      </p:cBhvr>
                                    </p:animEffect>
                                  </p:childTnLst>
                                </p:cTn>
                              </p:par>
                              <p:par>
                                <p:cTn id="8" presetID="3"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4000"/>
                                        <p:tgtEl>
                                          <p:spTgt spid="7"/>
                                        </p:tgtEl>
                                      </p:cBhvr>
                                    </p:animEffect>
                                  </p:childTnLst>
                                </p:cTn>
                              </p:par>
                              <p:par>
                                <p:cTn id="11" presetID="16" presetClass="exit" presetSubtype="42" fill="hold" grpId="0" nodeType="withEffect">
                                  <p:stCondLst>
                                    <p:cond delay="0"/>
                                  </p:stCondLst>
                                  <p:childTnLst>
                                    <p:animEffect transition="out" filter="barn(outHorizontal)">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5" presetClass="entr" presetSubtype="5"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heckerboard(down)">
                                      <p:cBhvr>
                                        <p:cTn id="16" dur="4000"/>
                                        <p:tgtEl>
                                          <p:spTgt spid="4"/>
                                        </p:tgtEl>
                                      </p:cBhvr>
                                    </p:animEffect>
                                  </p:childTnLst>
                                </p:cTn>
                              </p:par>
                              <p:par>
                                <p:cTn id="17" presetID="23" presetClass="entr" presetSubtype="27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strVal val="2/3*#ppt_w"/>
                                          </p:val>
                                        </p:tav>
                                        <p:tav tm="100000">
                                          <p:val>
                                            <p:strVal val="#ppt_w"/>
                                          </p:val>
                                        </p:tav>
                                      </p:tavLst>
                                    </p:anim>
                                    <p:anim calcmode="lin" valueType="num">
                                      <p:cBhvr>
                                        <p:cTn id="20" dur="4000" fill="hold"/>
                                        <p:tgtEl>
                                          <p:spTgt spid="4"/>
                                        </p:tgtEl>
                                        <p:attrNameLst>
                                          <p:attrName>ppt_h</p:attrName>
                                        </p:attrNameLst>
                                      </p:cBhvr>
                                      <p:tavLst>
                                        <p:tav tm="0">
                                          <p:val>
                                            <p:strVal val="2/3*#ppt_h"/>
                                          </p:val>
                                        </p:tav>
                                        <p:tav tm="100000">
                                          <p:val>
                                            <p:strVal val="#ppt_h"/>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1"/>
                                          </p:val>
                                        </p:tav>
                                        <p:tav tm="100000">
                                          <p:val>
                                            <p:strVal val="#ppt_x"/>
                                          </p:val>
                                        </p:tav>
                                      </p:tavLst>
                                    </p:anim>
                                    <p:anim calcmode="lin" valueType="num">
                                      <p:cBhvr>
                                        <p:cTn id="2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 (3)y.jpg"/>
          <p:cNvPicPr>
            <a:picLocks noChangeAspect="1"/>
          </p:cNvPicPr>
          <p:nvPr/>
        </p:nvPicPr>
        <p:blipFill>
          <a:blip r:embed="rId2" cstate="print"/>
          <a:srcRect/>
          <a:stretch>
            <a:fillRect/>
          </a:stretch>
        </p:blipFill>
        <p:spPr bwMode="auto">
          <a:xfrm>
            <a:off x="0" y="-166688"/>
            <a:ext cx="9144000" cy="61928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4572000" cy="2917825"/>
          </a:xfrm>
          <a:prstGeom prst="rect">
            <a:avLst/>
          </a:prstGeom>
          <a:solidFill>
            <a:schemeClr val="tx1">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4572000" cy="2917825"/>
          </a:xfrm>
          <a:prstGeom prst="rect">
            <a:avLst/>
          </a:prstGeom>
          <a:solidFill>
            <a:schemeClr val="tx1">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2917825"/>
            <a:ext cx="4572000" cy="2797175"/>
          </a:xfrm>
          <a:prstGeom prst="rect">
            <a:avLst/>
          </a:prstGeom>
          <a:solidFill>
            <a:schemeClr val="tx1">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4572000" y="2917825"/>
            <a:ext cx="4572000" cy="2797175"/>
          </a:xfrm>
          <a:prstGeom prst="rect">
            <a:avLst/>
          </a:prstGeom>
          <a:solidFill>
            <a:schemeClr val="tx1">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2051050" y="4873625"/>
            <a:ext cx="4942443"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Luis Miguel Dominguín, El Cordobés y Antonio</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Bienvenida en una cacería en 1971.</a:t>
            </a:r>
          </a:p>
        </p:txBody>
      </p:sp>
    </p:spTree>
  </p:cSld>
  <p:clrMapOvr>
    <a:masterClrMapping/>
  </p:clrMapOvr>
  <mc:AlternateContent xmlns:mc="http://schemas.openxmlformats.org/markup-compatibility/2006">
    <mc:Choice xmlns:p14="http://schemas.microsoft.com/office/powerpoint/2010/main" Requires="p14">
      <p:transition spd="slow" p14:dur="2000" advTm="16000">
        <p14:flythroug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6" fill="hold" nodeType="withEffect">
                                  <p:stCondLst>
                                    <p:cond delay="0"/>
                                  </p:stCondLst>
                                  <p:childTnLst>
                                    <p:animEffect transition="out" filter="strips(downRigh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8" presetClass="exit" presetSubtype="3" fill="hold" nodeType="withEffect">
                                  <p:stCondLst>
                                    <p:cond delay="0"/>
                                  </p:stCondLst>
                                  <p:childTnLst>
                                    <p:animEffect transition="out" filter="strips(upRight)">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18" presetClass="exit" presetSubtype="12" fill="hold" nodeType="withEffect">
                                  <p:stCondLst>
                                    <p:cond delay="0"/>
                                  </p:stCondLst>
                                  <p:childTnLst>
                                    <p:animEffect transition="out" filter="strips(downLeft)">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18" presetClass="exit" presetSubtype="9" fill="hold" nodeType="withEffect">
                                  <p:stCondLst>
                                    <p:cond delay="0"/>
                                  </p:stCondLst>
                                  <p:childTnLst>
                                    <p:animEffect transition="out" filter="strips(upLeft)">
                                      <p:cBhvr>
                                        <p:cTn id="15" dur="4000"/>
                                        <p:tgtEl>
                                          <p:spTgt spid="8"/>
                                        </p:tgtEl>
                                      </p:cBhvr>
                                    </p:animEffect>
                                    <p:set>
                                      <p:cBhvr>
                                        <p:cTn id="16" dur="1" fill="hold">
                                          <p:stCondLst>
                                            <p:cond delay="3999"/>
                                          </p:stCondLst>
                                        </p:cTn>
                                        <p:tgtEl>
                                          <p:spTgt spid="8"/>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strVal val="2/3*#ppt_w"/>
                                          </p:val>
                                        </p:tav>
                                        <p:tav tm="100000">
                                          <p:val>
                                            <p:strVal val="#ppt_w"/>
                                          </p:val>
                                        </p:tav>
                                      </p:tavLst>
                                    </p:anim>
                                    <p:anim calcmode="lin" valueType="num">
                                      <p:cBhvr>
                                        <p:cTn id="20" dur="4000" fill="hold"/>
                                        <p:tgtEl>
                                          <p:spTgt spid="4"/>
                                        </p:tgtEl>
                                        <p:attrNameLst>
                                          <p:attrName>ppt_h</p:attrName>
                                        </p:attrNameLst>
                                      </p:cBhvr>
                                      <p:tavLst>
                                        <p:tav tm="0">
                                          <p:val>
                                            <p:strVal val="2/3*#ppt_h"/>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diamond(out)">
                                      <p:cBhvr>
                                        <p:cTn id="23" dur="4000"/>
                                        <p:tgtEl>
                                          <p:spTgt spid="4"/>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jpg"/>
          <p:cNvPicPr>
            <a:picLocks noChangeAspect="1"/>
          </p:cNvPicPr>
          <p:nvPr/>
        </p:nvPicPr>
        <p:blipFill>
          <a:blip r:embed="rId2" cstate="print"/>
          <a:srcRect/>
          <a:stretch>
            <a:fillRect/>
          </a:stretch>
        </p:blipFill>
        <p:spPr bwMode="auto">
          <a:xfrm>
            <a:off x="25400" y="-311150"/>
            <a:ext cx="9093200" cy="62642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agen3.jpg"/>
          <p:cNvPicPr>
            <a:picLocks noChangeAspect="1"/>
          </p:cNvPicPr>
          <p:nvPr/>
        </p:nvPicPr>
        <p:blipFill>
          <a:blip r:embed="rId2" cstate="print"/>
          <a:srcRect/>
          <a:stretch>
            <a:fillRect/>
          </a:stretch>
        </p:blipFill>
        <p:spPr bwMode="auto">
          <a:xfrm>
            <a:off x="0" y="-311150"/>
            <a:ext cx="9126538" cy="62642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magen3.jpg"/>
          <p:cNvPicPr>
            <a:picLocks noChangeAspect="1"/>
          </p:cNvPicPr>
          <p:nvPr/>
        </p:nvPicPr>
        <p:blipFill>
          <a:blip r:embed="rId2" cstate="print"/>
          <a:srcRect/>
          <a:stretch>
            <a:fillRect/>
          </a:stretch>
        </p:blipFill>
        <p:spPr bwMode="auto">
          <a:xfrm>
            <a:off x="0" y="-311150"/>
            <a:ext cx="9144000" cy="62642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23850" y="4657725"/>
            <a:ext cx="85693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i="1" dirty="0">
                <a:effectLst>
                  <a:glow rad="101600">
                    <a:srgbClr val="C00000">
                      <a:alpha val="60000"/>
                    </a:srgbClr>
                  </a:glow>
                  <a:outerShdw blurRad="38100" dist="38100" dir="2700000" algn="tl">
                    <a:srgbClr val="1F497D"/>
                  </a:outerShdw>
                </a:effectLst>
              </a:rPr>
              <a:t>Los infantes Felipe y Cristina en 1971, hoy en día Felipe es el rey de España, y Cristina es,,,,,,, bueno, Cristina,,,,, ya no es lo que era, me gustaba más</a:t>
            </a:r>
          </a:p>
          <a:p>
            <a:r>
              <a:rPr lang="es-ES" i="1" dirty="0">
                <a:effectLst>
                  <a:glow rad="101600">
                    <a:srgbClr val="C00000">
                      <a:alpha val="60000"/>
                    </a:srgbClr>
                  </a:glow>
                  <a:outerShdw blurRad="38100" dist="38100" dir="2700000" algn="tl">
                    <a:srgbClr val="1F497D"/>
                  </a:outerShdw>
                </a:effectLst>
              </a:rPr>
              <a:t>cuando era así de pequeñita. </a:t>
            </a:r>
          </a:p>
        </p:txBody>
      </p:sp>
    </p:spTree>
  </p:cSld>
  <p:clrMapOvr>
    <a:masterClrMapping/>
  </p:clrMapOvr>
  <mc:AlternateContent xmlns:mc="http://schemas.openxmlformats.org/markup-compatibility/2006">
    <mc:Choice xmlns:p14="http://schemas.microsoft.com/office/powerpoint/2010/main" Requires="p14">
      <p:transition spd="slow" p14:dur="2000" advTm="26000">
        <p14:flythrough/>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6"/>
                                        </p:tgtEl>
                                        <p:attrNameLst>
                                          <p:attrName>ppt_x</p:attrName>
                                        </p:attrNameLst>
                                      </p:cBhvr>
                                      <p:tavLst>
                                        <p:tav tm="0">
                                          <p:val>
                                            <p:strVal val="ppt_x"/>
                                          </p:val>
                                        </p:tav>
                                        <p:tav tm="100000">
                                          <p:val>
                                            <p:strVal val="ppt_x-ppt_w/2"/>
                                          </p:val>
                                        </p:tav>
                                      </p:tavLst>
                                    </p:anim>
                                    <p:anim calcmode="lin" valueType="num">
                                      <p:cBhvr>
                                        <p:cTn id="7" dur="4000"/>
                                        <p:tgtEl>
                                          <p:spTgt spid="6"/>
                                        </p:tgtEl>
                                        <p:attrNameLst>
                                          <p:attrName>ppt_y</p:attrName>
                                        </p:attrNameLst>
                                      </p:cBhvr>
                                      <p:tavLst>
                                        <p:tav tm="0">
                                          <p:val>
                                            <p:strVal val="ppt_y"/>
                                          </p:val>
                                        </p:tav>
                                        <p:tav tm="100000">
                                          <p:val>
                                            <p:strVal val="ppt_y"/>
                                          </p:val>
                                        </p:tav>
                                      </p:tavLst>
                                    </p:anim>
                                    <p:anim calcmode="lin" valueType="num">
                                      <p:cBhvr>
                                        <p:cTn id="8" dur="4000"/>
                                        <p:tgtEl>
                                          <p:spTgt spid="6"/>
                                        </p:tgtEl>
                                        <p:attrNameLst>
                                          <p:attrName>ppt_w</p:attrName>
                                        </p:attrNameLst>
                                      </p:cBhvr>
                                      <p:tavLst>
                                        <p:tav tm="0">
                                          <p:val>
                                            <p:strVal val="ppt_w"/>
                                          </p:val>
                                        </p:tav>
                                        <p:tav tm="100000">
                                          <p:val>
                                            <p:fltVal val="0"/>
                                          </p:val>
                                        </p:tav>
                                      </p:tavLst>
                                    </p:anim>
                                    <p:anim calcmode="lin" valueType="num">
                                      <p:cBhvr>
                                        <p:cTn id="9" dur="4000"/>
                                        <p:tgtEl>
                                          <p:spTgt spid="6"/>
                                        </p:tgtEl>
                                        <p:attrNameLst>
                                          <p:attrName>ppt_h</p:attrName>
                                        </p:attrNameLst>
                                      </p:cBhvr>
                                      <p:tavLst>
                                        <p:tav tm="0">
                                          <p:val>
                                            <p:strVal val="ppt_h"/>
                                          </p:val>
                                        </p:tav>
                                        <p:tav tm="100000">
                                          <p:val>
                                            <p:strVal val="ppt_h"/>
                                          </p:val>
                                        </p:tav>
                                      </p:tavLst>
                                    </p:anim>
                                    <p:set>
                                      <p:cBhvr>
                                        <p:cTn id="10" dur="1" fill="hold">
                                          <p:stCondLst>
                                            <p:cond delay="3999"/>
                                          </p:stCondLst>
                                        </p:cTn>
                                        <p:tgtEl>
                                          <p:spTgt spid="6"/>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4000"/>
                                        <p:tgtEl>
                                          <p:spTgt spid="5"/>
                                        </p:tgtEl>
                                        <p:attrNameLst>
                                          <p:attrName>ppt_x</p:attrName>
                                        </p:attrNameLst>
                                      </p:cBhvr>
                                      <p:tavLst>
                                        <p:tav tm="0">
                                          <p:val>
                                            <p:strVal val="ppt_x"/>
                                          </p:val>
                                        </p:tav>
                                        <p:tav tm="100000">
                                          <p:val>
                                            <p:strVal val="ppt_x+ppt_w/2"/>
                                          </p:val>
                                        </p:tav>
                                      </p:tavLst>
                                    </p:anim>
                                    <p:anim calcmode="lin" valueType="num">
                                      <p:cBhvr>
                                        <p:cTn id="16" dur="4000"/>
                                        <p:tgtEl>
                                          <p:spTgt spid="5"/>
                                        </p:tgtEl>
                                        <p:attrNameLst>
                                          <p:attrName>ppt_y</p:attrName>
                                        </p:attrNameLst>
                                      </p:cBhvr>
                                      <p:tavLst>
                                        <p:tav tm="0">
                                          <p:val>
                                            <p:strVal val="ppt_y"/>
                                          </p:val>
                                        </p:tav>
                                        <p:tav tm="100000">
                                          <p:val>
                                            <p:strVal val="ppt_y"/>
                                          </p:val>
                                        </p:tav>
                                      </p:tavLst>
                                    </p:anim>
                                    <p:anim calcmode="lin" valueType="num">
                                      <p:cBhvr>
                                        <p:cTn id="17" dur="4000"/>
                                        <p:tgtEl>
                                          <p:spTgt spid="5"/>
                                        </p:tgtEl>
                                        <p:attrNameLst>
                                          <p:attrName>ppt_w</p:attrName>
                                        </p:attrNameLst>
                                      </p:cBhvr>
                                      <p:tavLst>
                                        <p:tav tm="0">
                                          <p:val>
                                            <p:strVal val="ppt_w"/>
                                          </p:val>
                                        </p:tav>
                                        <p:tav tm="100000">
                                          <p:val>
                                            <p:fltVal val="0"/>
                                          </p:val>
                                        </p:tav>
                                      </p:tavLst>
                                    </p:anim>
                                    <p:anim calcmode="lin" valueType="num">
                                      <p:cBhvr>
                                        <p:cTn id="18" dur="4000"/>
                                        <p:tgtEl>
                                          <p:spTgt spid="5"/>
                                        </p:tgtEl>
                                        <p:attrNameLst>
                                          <p:attrName>ppt_h</p:attrName>
                                        </p:attrNameLst>
                                      </p:cBhvr>
                                      <p:tavLst>
                                        <p:tav tm="0">
                                          <p:val>
                                            <p:strVal val="ppt_h"/>
                                          </p:val>
                                        </p:tav>
                                        <p:tav tm="100000">
                                          <p:val>
                                            <p:strVal val="ppt_h"/>
                                          </p:val>
                                        </p:tav>
                                      </p:tavLst>
                                    </p:anim>
                                    <p:set>
                                      <p:cBhvr>
                                        <p:cTn id="19" dur="1" fill="hold">
                                          <p:stCondLst>
                                            <p:cond delay="3999"/>
                                          </p:stCondLst>
                                        </p:cTn>
                                        <p:tgtEl>
                                          <p:spTgt spid="5"/>
                                        </p:tgtEl>
                                        <p:attrNameLst>
                                          <p:attrName>style.visibility</p:attrName>
                                        </p:attrNameLst>
                                      </p:cBhvr>
                                      <p:to>
                                        <p:strVal val="hidden"/>
                                      </p:to>
                                    </p:set>
                                  </p:childTnLst>
                                </p:cTn>
                              </p:par>
                              <p:par>
                                <p:cTn id="20" presetID="6" presetClass="exit" presetSubtype="32" fill="hold" nodeType="withEffect">
                                  <p:stCondLst>
                                    <p:cond delay="0"/>
                                  </p:stCondLst>
                                  <p:childTnLst>
                                    <p:animEffect transition="out" filter="circle(out)">
                                      <p:cBhvr>
                                        <p:cTn id="21" dur="4000"/>
                                        <p:tgtEl>
                                          <p:spTgt spid="5"/>
                                        </p:tgtEl>
                                      </p:cBhvr>
                                    </p:animEffect>
                                    <p:set>
                                      <p:cBhvr>
                                        <p:cTn id="22" dur="1" fill="hold">
                                          <p:stCondLst>
                                            <p:cond delay="3999"/>
                                          </p:stCondLst>
                                        </p:cTn>
                                        <p:tgtEl>
                                          <p:spTgt spid="5"/>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4000" fill="hold"/>
                                        <p:tgtEl>
                                          <p:spTgt spid="4"/>
                                        </p:tgtEl>
                                        <p:attrNameLst>
                                          <p:attrName>ppt_w</p:attrName>
                                        </p:attrNameLst>
                                      </p:cBhvr>
                                      <p:tavLst>
                                        <p:tav tm="0">
                                          <p:val>
                                            <p:fltVal val="0"/>
                                          </p:val>
                                        </p:tav>
                                        <p:tav tm="100000">
                                          <p:val>
                                            <p:strVal val="#ppt_w"/>
                                          </p:val>
                                        </p:tav>
                                      </p:tavLst>
                                    </p:anim>
                                    <p:anim calcmode="lin" valueType="num">
                                      <p:cBhvr>
                                        <p:cTn id="26" dur="4000" fill="hold"/>
                                        <p:tgtEl>
                                          <p:spTgt spid="4"/>
                                        </p:tgtEl>
                                        <p:attrNameLst>
                                          <p:attrName>ppt_h</p:attrName>
                                        </p:attrNameLst>
                                      </p:cBhvr>
                                      <p:tavLst>
                                        <p:tav tm="0">
                                          <p:val>
                                            <p:strVal val="#ppt_h"/>
                                          </p:val>
                                        </p:tav>
                                        <p:tav tm="100000">
                                          <p:val>
                                            <p:strVal val="#ppt_h"/>
                                          </p:val>
                                        </p:tav>
                                      </p:tavLst>
                                    </p:anim>
                                  </p:childTnLst>
                                </p:cTn>
                              </p:par>
                              <p:par>
                                <p:cTn id="27" presetID="3" presetClass="entr" presetSubtype="5"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linds(vertical)">
                                      <p:cBhvr>
                                        <p:cTn id="29" dur="4000"/>
                                        <p:tgtEl>
                                          <p:spTgt spid="4"/>
                                        </p:tgtEl>
                                      </p:cBhvr>
                                    </p:animEffect>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WordArt 3"/>
          <p:cNvSpPr>
            <a:spLocks noChangeArrowheads="1" noChangeShapeType="1" noTextEdit="1"/>
          </p:cNvSpPr>
          <p:nvPr/>
        </p:nvSpPr>
        <p:spPr bwMode="auto">
          <a:xfrm>
            <a:off x="1547664" y="265212"/>
            <a:ext cx="6408737" cy="1009650"/>
          </a:xfrm>
          <a:prstGeom prst="rect">
            <a:avLst/>
          </a:prstGeom>
          <a:scene3d>
            <a:camera prst="perspectiveAbove"/>
            <a:lightRig rig="legacyHarsh3" dir="t"/>
          </a:scene3d>
          <a:sp3d>
            <a:bevelT prst="angle"/>
          </a:sp3d>
        </p:spPr>
        <p:txBody>
          <a:bodyPr wrap="none" fromWordArt="1">
            <a:prstTxWarp prst="textDeflate">
              <a:avLst>
                <a:gd name="adj" fmla="val 21451"/>
              </a:avLst>
            </a:prstTxWarp>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2708" name="WordArt 4"/>
          <p:cNvSpPr>
            <a:spLocks noChangeArrowheads="1" noChangeShapeType="1" noTextEdit="1"/>
          </p:cNvSpPr>
          <p:nvPr/>
        </p:nvSpPr>
        <p:spPr bwMode="auto">
          <a:xfrm>
            <a:off x="1691680" y="1273324"/>
            <a:ext cx="5832053" cy="806450"/>
          </a:xfrm>
          <a:prstGeom prst="rect">
            <a:avLst/>
          </a:prstGeom>
          <a:scene3d>
            <a:camera prst="perspectiveAbove"/>
            <a:lightRig rig="legacyNormal3" dir="b"/>
          </a:scene3d>
          <a:sp3d>
            <a:bevelT prst="angle"/>
          </a:sp3d>
        </p:spPr>
        <p:txBody>
          <a:bodyPr wrap="none" fromWordArt="1">
            <a:prstTxWarp prst="textDeflateBottom">
              <a:avLst>
                <a:gd name="adj" fmla="val 66425"/>
              </a:avLst>
            </a:prstTxWarp>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0661" name="WordArt 5"/>
          <p:cNvSpPr>
            <a:spLocks noChangeArrowheads="1" noChangeShapeType="1" noTextEdit="1"/>
          </p:cNvSpPr>
          <p:nvPr/>
        </p:nvSpPr>
        <p:spPr bwMode="auto">
          <a:xfrm>
            <a:off x="899592" y="2353444"/>
            <a:ext cx="6408689" cy="844352"/>
          </a:xfrm>
          <a:prstGeom prst="rect">
            <a:avLst/>
          </a:prstGeom>
          <a:scene3d>
            <a:camera prst="perspectiveRelaxedModerately"/>
            <a:lightRig rig="threePt" dir="t"/>
          </a:scene3d>
          <a:sp3d>
            <a:bevelT w="165100" prst="coolSlant"/>
          </a:sp3d>
        </p:spPr>
        <p:txBody>
          <a:bodyPr wrap="none" fromWordArt="1">
            <a:prstTxWarp prst="textWave2">
              <a:avLst>
                <a:gd name="adj1" fmla="val 13005"/>
                <a:gd name="adj2" fmla="val 0"/>
              </a:avLst>
            </a:prstTxWarp>
            <a:sp3d extrusionH="57150">
              <a:bevelT w="38100" h="38100" prst="angle"/>
            </a:sp3d>
          </a:bodyPr>
          <a:lstStyle/>
          <a:p>
            <a:pPr algn="ctr">
              <a:defRPr/>
            </a:pPr>
            <a:r>
              <a:rPr lang="es-ES"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effectLst>
                <a:latin typeface="High Tower Text"/>
              </a:rPr>
              <a:t> </a:t>
            </a:r>
            <a:r>
              <a:rPr lang="es-ES"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 La Revoltosa – Preludio ( Ruperto Chapí )  </a:t>
            </a:r>
          </a:p>
        </p:txBody>
      </p:sp>
      <p:sp>
        <p:nvSpPr>
          <p:cNvPr id="70662" name="WordArt 6"/>
          <p:cNvSpPr>
            <a:spLocks noChangeArrowheads="1" noChangeShapeType="1" noTextEdit="1"/>
          </p:cNvSpPr>
          <p:nvPr/>
        </p:nvSpPr>
        <p:spPr bwMode="auto">
          <a:xfrm>
            <a:off x="1043608" y="3217540"/>
            <a:ext cx="6552580" cy="1104776"/>
          </a:xfrm>
          <a:prstGeom prst="rect">
            <a:avLst/>
          </a:prstGeom>
          <a:scene3d>
            <a:camera prst="perspectiveRelaxedModerately"/>
            <a:lightRig rig="threePt" dir="t"/>
          </a:scene3d>
          <a:sp3d>
            <a:bevelT w="165100" prst="coolSlant"/>
          </a:sp3d>
        </p:spPr>
        <p:txBody>
          <a:bodyPr wrap="none" fromWordArt="1">
            <a:prstTxWarp prst="textWave2">
              <a:avLst>
                <a:gd name="adj1" fmla="val 13005"/>
                <a:gd name="adj2" fmla="val 0"/>
              </a:avLst>
            </a:prstTxWarp>
            <a:sp3d extrusionH="57150">
              <a:bevelT w="38100" h="38100" prst="angle"/>
            </a:sp3d>
          </a:bodyPr>
          <a:lstStyle/>
          <a:p>
            <a:pPr algn="ctr">
              <a:defRPr/>
            </a:pPr>
            <a:r>
              <a:rPr lang="es-ES" sz="3600" kern="10" dirty="0">
                <a:ln w="19050">
                  <a:noFill/>
                  <a:round/>
                  <a:headEnd/>
                  <a:tailEnd/>
                </a:ln>
                <a:solidFill>
                  <a:srgbClr val="0066CC"/>
                </a:solidFill>
                <a:effectLst>
                  <a:prstShdw prst="shdw17" dist="17961" dir="13500000">
                    <a:srgbClr val="003D7A"/>
                  </a:prstShdw>
                </a:effectLst>
                <a:latin typeface="High Tower Text"/>
              </a:rPr>
              <a:t> </a:t>
            </a:r>
            <a:r>
              <a:rPr lang="es-ES" sz="3600" kern="10" dirty="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rPr>
              <a:t>- La del manojo de rosas – Preludio acto 2º ( Pablo </a:t>
            </a:r>
            <a:r>
              <a:rPr lang="es-ES" sz="3600" kern="10" dirty="0" err="1">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rPr>
              <a:t>Sorozabal</a:t>
            </a:r>
            <a:r>
              <a:rPr lang="es-ES" sz="3600" kern="10" dirty="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rPr>
              <a:t> )  </a:t>
            </a:r>
          </a:p>
        </p:txBody>
      </p:sp>
      <p:sp>
        <p:nvSpPr>
          <p:cNvPr id="70663" name="WordArt 7"/>
          <p:cNvSpPr>
            <a:spLocks noChangeArrowheads="1" noChangeShapeType="1" noTextEdit="1"/>
          </p:cNvSpPr>
          <p:nvPr/>
        </p:nvSpPr>
        <p:spPr bwMode="auto">
          <a:xfrm>
            <a:off x="971600" y="4513684"/>
            <a:ext cx="5903913" cy="719138"/>
          </a:xfrm>
          <a:prstGeom prst="rect">
            <a:avLst/>
          </a:prstGeom>
          <a:scene3d>
            <a:camera prst="perspectiveRelaxedModerately"/>
            <a:lightRig rig="threePt" dir="t"/>
          </a:scene3d>
          <a:sp3d>
            <a:bevelT w="165100" prst="coolSlant"/>
          </a:sp3d>
        </p:spPr>
        <p:txBody>
          <a:bodyPr wrap="none" fromWordArt="1">
            <a:prstTxWarp prst="textWave2">
              <a:avLst>
                <a:gd name="adj1" fmla="val 13005"/>
                <a:gd name="adj2" fmla="val 0"/>
              </a:avLst>
            </a:prstTxWarp>
            <a:sp3d extrusionH="57150">
              <a:bevelT w="38100" h="38100" prst="angle"/>
            </a:sp3d>
          </a:bodyPr>
          <a:lstStyle/>
          <a:p>
            <a:pPr algn="ctr">
              <a:defRPr/>
            </a:pPr>
            <a:r>
              <a:rPr lang="es-ES" sz="3600" kern="10" dirty="0">
                <a:ln w="9525">
                  <a:noFill/>
                  <a:round/>
                  <a:headEnd/>
                  <a:tailEnd/>
                </a:ln>
                <a:solidFill>
                  <a:srgbClr val="99CC00"/>
                </a:solidFill>
                <a:effectLst>
                  <a:prstShdw prst="shdw17" dist="17961" dir="13500000">
                    <a:srgbClr val="5C7A00"/>
                  </a:prstShdw>
                </a:effectLst>
                <a:latin typeface="Times New Roman"/>
                <a:cs typeface="Times New Roman"/>
              </a:rPr>
              <a:t> </a:t>
            </a:r>
            <a:r>
              <a:rPr lang="es-ES" sz="3600" kern="10" dirty="0">
                <a:ln w="9525">
                  <a:noFill/>
                  <a:round/>
                  <a:headEnd/>
                  <a:tailEnd/>
                </a:ln>
                <a:solidFill>
                  <a:srgbClr val="99CC00"/>
                </a:solidFill>
                <a:effectLst>
                  <a:prstShdw prst="shdw17" dist="17961" dir="13500000">
                    <a:srgbClr val="5C7A00"/>
                  </a:prstShdw>
                  <a:reflection blurRad="6350" stA="60000" endA="900" endPos="58000" dir="5400000" sy="-100000" algn="bl" rotWithShape="0"/>
                </a:effectLst>
                <a:latin typeface="Times New Roman"/>
                <a:cs typeface="Times New Roman"/>
              </a:rPr>
              <a:t>- La Marchenera – Preludio 2º Acto   </a:t>
            </a:r>
          </a:p>
        </p:txBody>
      </p:sp>
    </p:spTree>
  </p:cSld>
  <p:clrMapOvr>
    <a:masterClrMapping/>
  </p:clrMapOvr>
  <mc:AlternateContent xmlns:mc="http://schemas.openxmlformats.org/markup-compatibility/2006">
    <mc:Choice xmlns:p14="http://schemas.microsoft.com/office/powerpoint/2010/main" Requires="p14">
      <p:transition spd="slow" p14:dur="3250" advTm="18000">
        <p14:vortex dir="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72707"/>
                                        </p:tgtEl>
                                        <p:attrNameLst>
                                          <p:attrName>style.visibility</p:attrName>
                                        </p:attrNameLst>
                                      </p:cBhvr>
                                      <p:to>
                                        <p:strVal val="visible"/>
                                      </p:to>
                                    </p:set>
                                    <p:anim calcmode="lin" valueType="num">
                                      <p:cBhvr>
                                        <p:cTn id="7" dur="2000" fill="hold"/>
                                        <p:tgtEl>
                                          <p:spTgt spid="72707"/>
                                        </p:tgtEl>
                                        <p:attrNameLst>
                                          <p:attrName>ppt_w</p:attrName>
                                        </p:attrNameLst>
                                      </p:cBhvr>
                                      <p:tavLst>
                                        <p:tav tm="0">
                                          <p:val>
                                            <p:fltVal val="0"/>
                                          </p:val>
                                        </p:tav>
                                        <p:tav tm="100000">
                                          <p:val>
                                            <p:strVal val="#ppt_w"/>
                                          </p:val>
                                        </p:tav>
                                      </p:tavLst>
                                    </p:anim>
                                    <p:anim calcmode="lin" valueType="num">
                                      <p:cBhvr>
                                        <p:cTn id="8" dur="2000" fill="hold"/>
                                        <p:tgtEl>
                                          <p:spTgt spid="72707"/>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7" presetClass="entr" presetSubtype="4" fill="hold" nodeType="afterEffect">
                                  <p:stCondLst>
                                    <p:cond delay="500"/>
                                  </p:stCondLst>
                                  <p:childTnLst>
                                    <p:set>
                                      <p:cBhvr>
                                        <p:cTn id="11" dur="1" fill="hold">
                                          <p:stCondLst>
                                            <p:cond delay="0"/>
                                          </p:stCondLst>
                                        </p:cTn>
                                        <p:tgtEl>
                                          <p:spTgt spid="72708"/>
                                        </p:tgtEl>
                                        <p:attrNameLst>
                                          <p:attrName>style.visibility</p:attrName>
                                        </p:attrNameLst>
                                      </p:cBhvr>
                                      <p:to>
                                        <p:strVal val="visible"/>
                                      </p:to>
                                    </p:set>
                                    <p:anim calcmode="lin" valueType="num">
                                      <p:cBhvr additive="base">
                                        <p:cTn id="12" dur="2000" fill="hold"/>
                                        <p:tgtEl>
                                          <p:spTgt spid="72708"/>
                                        </p:tgtEl>
                                        <p:attrNameLst>
                                          <p:attrName>ppt_x</p:attrName>
                                        </p:attrNameLst>
                                      </p:cBhvr>
                                      <p:tavLst>
                                        <p:tav tm="0">
                                          <p:val>
                                            <p:strVal val="#ppt_x"/>
                                          </p:val>
                                        </p:tav>
                                        <p:tav tm="100000">
                                          <p:val>
                                            <p:strVal val="#ppt_x"/>
                                          </p:val>
                                        </p:tav>
                                      </p:tavLst>
                                    </p:anim>
                                    <p:anim calcmode="lin" valueType="num">
                                      <p:cBhvr additive="base">
                                        <p:cTn id="13" dur="2000" fill="hold"/>
                                        <p:tgtEl>
                                          <p:spTgt spid="72708"/>
                                        </p:tgtEl>
                                        <p:attrNameLst>
                                          <p:attrName>ppt_y</p:attrName>
                                        </p:attrNameLst>
                                      </p:cBhvr>
                                      <p:tavLst>
                                        <p:tav tm="0">
                                          <p:val>
                                            <p:strVal val="1+#ppt_h/2"/>
                                          </p:val>
                                        </p:tav>
                                        <p:tav tm="100000">
                                          <p:val>
                                            <p:strVal val="#ppt_y"/>
                                          </p:val>
                                        </p:tav>
                                      </p:tavLst>
                                    </p:anim>
                                  </p:childTnLst>
                                </p:cTn>
                              </p:par>
                              <p:par>
                                <p:cTn id="14" presetID="19" presetClass="entr" presetSubtype="10" fill="hold" nodeType="withEffect">
                                  <p:stCondLst>
                                    <p:cond delay="500"/>
                                  </p:stCondLst>
                                  <p:childTnLst>
                                    <p:set>
                                      <p:cBhvr>
                                        <p:cTn id="15" dur="1" fill="hold">
                                          <p:stCondLst>
                                            <p:cond delay="0"/>
                                          </p:stCondLst>
                                        </p:cTn>
                                        <p:tgtEl>
                                          <p:spTgt spid="72708"/>
                                        </p:tgtEl>
                                        <p:attrNameLst>
                                          <p:attrName>style.visibility</p:attrName>
                                        </p:attrNameLst>
                                      </p:cBhvr>
                                      <p:to>
                                        <p:strVal val="visible"/>
                                      </p:to>
                                    </p:set>
                                    <p:anim calcmode="lin" valueType="num">
                                      <p:cBhvr>
                                        <p:cTn id="16" dur="2000" fill="hold"/>
                                        <p:tgtEl>
                                          <p:spTgt spid="72708"/>
                                        </p:tgtEl>
                                        <p:attrNameLst>
                                          <p:attrName>ppt_w</p:attrName>
                                        </p:attrNameLst>
                                      </p:cBhvr>
                                      <p:tavLst>
                                        <p:tav tm="0" fmla="#ppt_w*sin(2.5*pi*$)">
                                          <p:val>
                                            <p:fltVal val="0"/>
                                          </p:val>
                                        </p:tav>
                                        <p:tav tm="100000">
                                          <p:val>
                                            <p:fltVal val="1"/>
                                          </p:val>
                                        </p:tav>
                                      </p:tavLst>
                                    </p:anim>
                                    <p:anim calcmode="lin" valueType="num">
                                      <p:cBhvr>
                                        <p:cTn id="17" dur="2000" fill="hold"/>
                                        <p:tgtEl>
                                          <p:spTgt spid="72708"/>
                                        </p:tgtEl>
                                        <p:attrNameLst>
                                          <p:attrName>ppt_h</p:attrName>
                                        </p:attrNameLst>
                                      </p:cBhvr>
                                      <p:tavLst>
                                        <p:tav tm="0">
                                          <p:val>
                                            <p:strVal val="#ppt_h"/>
                                          </p:val>
                                        </p:tav>
                                        <p:tav tm="100000">
                                          <p:val>
                                            <p:strVal val="#ppt_h"/>
                                          </p:val>
                                        </p:tav>
                                      </p:tavLst>
                                    </p:anim>
                                  </p:childTnLst>
                                </p:cTn>
                              </p:par>
                            </p:childTnLst>
                          </p:cTn>
                        </p:par>
                        <p:par>
                          <p:cTn id="18" fill="hold">
                            <p:stCondLst>
                              <p:cond delay="4500"/>
                            </p:stCondLst>
                            <p:childTnLst>
                              <p:par>
                                <p:cTn id="19" presetID="26" presetClass="entr" presetSubtype="0" fill="hold" nodeType="afterEffect">
                                  <p:stCondLst>
                                    <p:cond delay="500"/>
                                  </p:stCondLst>
                                  <p:childTnLst>
                                    <p:set>
                                      <p:cBhvr>
                                        <p:cTn id="20" dur="1" fill="hold">
                                          <p:stCondLst>
                                            <p:cond delay="0"/>
                                          </p:stCondLst>
                                        </p:cTn>
                                        <p:tgtEl>
                                          <p:spTgt spid="70661"/>
                                        </p:tgtEl>
                                        <p:attrNameLst>
                                          <p:attrName>style.visibility</p:attrName>
                                        </p:attrNameLst>
                                      </p:cBhvr>
                                      <p:to>
                                        <p:strVal val="visible"/>
                                      </p:to>
                                    </p:set>
                                    <p:animEffect transition="in" filter="wipe(down)">
                                      <p:cBhvr>
                                        <p:cTn id="21" dur="580">
                                          <p:stCondLst>
                                            <p:cond delay="0"/>
                                          </p:stCondLst>
                                        </p:cTn>
                                        <p:tgtEl>
                                          <p:spTgt spid="70661"/>
                                        </p:tgtEl>
                                      </p:cBhvr>
                                    </p:animEffect>
                                    <p:anim calcmode="lin" valueType="num">
                                      <p:cBhvr>
                                        <p:cTn id="22" dur="1822" tmFilter="0,0; 0.14,0.36; 0.43,0.73; 0.71,0.91; 1.0,1.0">
                                          <p:stCondLst>
                                            <p:cond delay="0"/>
                                          </p:stCondLst>
                                        </p:cTn>
                                        <p:tgtEl>
                                          <p:spTgt spid="70661"/>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70661"/>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70661"/>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70661"/>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70661"/>
                                        </p:tgtEl>
                                        <p:attrNameLst>
                                          <p:attrName>ppt_y</p:attrName>
                                        </p:attrNameLst>
                                      </p:cBhvr>
                                      <p:tavLst>
                                        <p:tav tm="0" fmla="#ppt_y-sin(pi*$)/81">
                                          <p:val>
                                            <p:fltVal val="0"/>
                                          </p:val>
                                        </p:tav>
                                        <p:tav tm="100000">
                                          <p:val>
                                            <p:fltVal val="1"/>
                                          </p:val>
                                        </p:tav>
                                      </p:tavLst>
                                    </p:anim>
                                    <p:animScale>
                                      <p:cBhvr>
                                        <p:cTn id="27" dur="26">
                                          <p:stCondLst>
                                            <p:cond delay="650"/>
                                          </p:stCondLst>
                                        </p:cTn>
                                        <p:tgtEl>
                                          <p:spTgt spid="70661"/>
                                        </p:tgtEl>
                                      </p:cBhvr>
                                      <p:to x="100000" y="60000"/>
                                    </p:animScale>
                                    <p:animScale>
                                      <p:cBhvr>
                                        <p:cTn id="28" dur="166" decel="50000">
                                          <p:stCondLst>
                                            <p:cond delay="676"/>
                                          </p:stCondLst>
                                        </p:cTn>
                                        <p:tgtEl>
                                          <p:spTgt spid="70661"/>
                                        </p:tgtEl>
                                      </p:cBhvr>
                                      <p:to x="100000" y="100000"/>
                                    </p:animScale>
                                    <p:animScale>
                                      <p:cBhvr>
                                        <p:cTn id="29" dur="26">
                                          <p:stCondLst>
                                            <p:cond delay="1312"/>
                                          </p:stCondLst>
                                        </p:cTn>
                                        <p:tgtEl>
                                          <p:spTgt spid="70661"/>
                                        </p:tgtEl>
                                      </p:cBhvr>
                                      <p:to x="100000" y="80000"/>
                                    </p:animScale>
                                    <p:animScale>
                                      <p:cBhvr>
                                        <p:cTn id="30" dur="166" decel="50000">
                                          <p:stCondLst>
                                            <p:cond delay="1338"/>
                                          </p:stCondLst>
                                        </p:cTn>
                                        <p:tgtEl>
                                          <p:spTgt spid="70661"/>
                                        </p:tgtEl>
                                      </p:cBhvr>
                                      <p:to x="100000" y="100000"/>
                                    </p:animScale>
                                    <p:animScale>
                                      <p:cBhvr>
                                        <p:cTn id="31" dur="26">
                                          <p:stCondLst>
                                            <p:cond delay="1642"/>
                                          </p:stCondLst>
                                        </p:cTn>
                                        <p:tgtEl>
                                          <p:spTgt spid="70661"/>
                                        </p:tgtEl>
                                      </p:cBhvr>
                                      <p:to x="100000" y="90000"/>
                                    </p:animScale>
                                    <p:animScale>
                                      <p:cBhvr>
                                        <p:cTn id="32" dur="166" decel="50000">
                                          <p:stCondLst>
                                            <p:cond delay="1668"/>
                                          </p:stCondLst>
                                        </p:cTn>
                                        <p:tgtEl>
                                          <p:spTgt spid="70661"/>
                                        </p:tgtEl>
                                      </p:cBhvr>
                                      <p:to x="100000" y="100000"/>
                                    </p:animScale>
                                    <p:animScale>
                                      <p:cBhvr>
                                        <p:cTn id="33" dur="26">
                                          <p:stCondLst>
                                            <p:cond delay="1808"/>
                                          </p:stCondLst>
                                        </p:cTn>
                                        <p:tgtEl>
                                          <p:spTgt spid="70661"/>
                                        </p:tgtEl>
                                      </p:cBhvr>
                                      <p:to x="100000" y="95000"/>
                                    </p:animScale>
                                    <p:animScale>
                                      <p:cBhvr>
                                        <p:cTn id="34" dur="166" decel="50000">
                                          <p:stCondLst>
                                            <p:cond delay="1834"/>
                                          </p:stCondLst>
                                        </p:cTn>
                                        <p:tgtEl>
                                          <p:spTgt spid="70661"/>
                                        </p:tgtEl>
                                      </p:cBhvr>
                                      <p:to x="100000" y="100000"/>
                                    </p:animScale>
                                  </p:childTnLst>
                                </p:cTn>
                              </p:par>
                            </p:childTnLst>
                          </p:cTn>
                        </p:par>
                        <p:par>
                          <p:cTn id="35" fill="hold">
                            <p:stCondLst>
                              <p:cond delay="7000"/>
                            </p:stCondLst>
                            <p:childTnLst>
                              <p:par>
                                <p:cTn id="36" presetID="26" presetClass="entr" presetSubtype="0" fill="hold" nodeType="afterEffect">
                                  <p:stCondLst>
                                    <p:cond delay="500"/>
                                  </p:stCondLst>
                                  <p:childTnLst>
                                    <p:set>
                                      <p:cBhvr>
                                        <p:cTn id="37" dur="1" fill="hold">
                                          <p:stCondLst>
                                            <p:cond delay="0"/>
                                          </p:stCondLst>
                                        </p:cTn>
                                        <p:tgtEl>
                                          <p:spTgt spid="70662"/>
                                        </p:tgtEl>
                                        <p:attrNameLst>
                                          <p:attrName>style.visibility</p:attrName>
                                        </p:attrNameLst>
                                      </p:cBhvr>
                                      <p:to>
                                        <p:strVal val="visible"/>
                                      </p:to>
                                    </p:set>
                                    <p:animEffect transition="in" filter="wipe(down)">
                                      <p:cBhvr>
                                        <p:cTn id="38" dur="580">
                                          <p:stCondLst>
                                            <p:cond delay="0"/>
                                          </p:stCondLst>
                                        </p:cTn>
                                        <p:tgtEl>
                                          <p:spTgt spid="70662"/>
                                        </p:tgtEl>
                                      </p:cBhvr>
                                    </p:animEffect>
                                    <p:anim calcmode="lin" valueType="num">
                                      <p:cBhvr>
                                        <p:cTn id="39" dur="1822" tmFilter="0,0; 0.14,0.36; 0.43,0.73; 0.71,0.91; 1.0,1.0">
                                          <p:stCondLst>
                                            <p:cond delay="0"/>
                                          </p:stCondLst>
                                        </p:cTn>
                                        <p:tgtEl>
                                          <p:spTgt spid="70662"/>
                                        </p:tgtEl>
                                        <p:attrNameLst>
                                          <p:attrName>ppt_x</p:attrName>
                                        </p:attrNameLst>
                                      </p:cBhvr>
                                      <p:tavLst>
                                        <p:tav tm="0">
                                          <p:val>
                                            <p:strVal val="#ppt_x-0.25"/>
                                          </p:val>
                                        </p:tav>
                                        <p:tav tm="100000">
                                          <p:val>
                                            <p:strVal val="#ppt_x"/>
                                          </p:val>
                                        </p:tav>
                                      </p:tavLst>
                                    </p:anim>
                                    <p:anim calcmode="lin" valueType="num">
                                      <p:cBhvr>
                                        <p:cTn id="40" dur="664" tmFilter="0.0,0.0; 0.25,0.07; 0.50,0.2; 0.75,0.467; 1.0,1.0">
                                          <p:stCondLst>
                                            <p:cond delay="0"/>
                                          </p:stCondLst>
                                        </p:cTn>
                                        <p:tgtEl>
                                          <p:spTgt spid="70662"/>
                                        </p:tgtEl>
                                        <p:attrNameLst>
                                          <p:attrName>ppt_y</p:attrName>
                                        </p:attrNameLst>
                                      </p:cBhvr>
                                      <p:tavLst>
                                        <p:tav tm="0" fmla="#ppt_y-sin(pi*$)/3">
                                          <p:val>
                                            <p:fltVal val="0.5"/>
                                          </p:val>
                                        </p:tav>
                                        <p:tav tm="100000">
                                          <p:val>
                                            <p:fltVal val="1"/>
                                          </p:val>
                                        </p:tav>
                                      </p:tavLst>
                                    </p:anim>
                                    <p:anim calcmode="lin" valueType="num">
                                      <p:cBhvr>
                                        <p:cTn id="41" dur="664" tmFilter="0, 0; 0.125,0.2665; 0.25,0.4; 0.375,0.465; 0.5,0.5;  0.625,0.535; 0.75,0.6; 0.875,0.7335; 1,1">
                                          <p:stCondLst>
                                            <p:cond delay="664"/>
                                          </p:stCondLst>
                                        </p:cTn>
                                        <p:tgtEl>
                                          <p:spTgt spid="70662"/>
                                        </p:tgtEl>
                                        <p:attrNameLst>
                                          <p:attrName>ppt_y</p:attrName>
                                        </p:attrNameLst>
                                      </p:cBhvr>
                                      <p:tavLst>
                                        <p:tav tm="0" fmla="#ppt_y-sin(pi*$)/9">
                                          <p:val>
                                            <p:fltVal val="0"/>
                                          </p:val>
                                        </p:tav>
                                        <p:tav tm="100000">
                                          <p:val>
                                            <p:fltVal val="1"/>
                                          </p:val>
                                        </p:tav>
                                      </p:tavLst>
                                    </p:anim>
                                    <p:anim calcmode="lin" valueType="num">
                                      <p:cBhvr>
                                        <p:cTn id="42" dur="332" tmFilter="0, 0; 0.125,0.2665; 0.25,0.4; 0.375,0.465; 0.5,0.5;  0.625,0.535; 0.75,0.6; 0.875,0.7335; 1,1">
                                          <p:stCondLst>
                                            <p:cond delay="1324"/>
                                          </p:stCondLst>
                                        </p:cTn>
                                        <p:tgtEl>
                                          <p:spTgt spid="70662"/>
                                        </p:tgtEl>
                                        <p:attrNameLst>
                                          <p:attrName>ppt_y</p:attrName>
                                        </p:attrNameLst>
                                      </p:cBhvr>
                                      <p:tavLst>
                                        <p:tav tm="0" fmla="#ppt_y-sin(pi*$)/27">
                                          <p:val>
                                            <p:fltVal val="0"/>
                                          </p:val>
                                        </p:tav>
                                        <p:tav tm="100000">
                                          <p:val>
                                            <p:fltVal val="1"/>
                                          </p:val>
                                        </p:tav>
                                      </p:tavLst>
                                    </p:anim>
                                    <p:anim calcmode="lin" valueType="num">
                                      <p:cBhvr>
                                        <p:cTn id="43" dur="164" tmFilter="0, 0; 0.125,0.2665; 0.25,0.4; 0.375,0.465; 0.5,0.5;  0.625,0.535; 0.75,0.6; 0.875,0.7335; 1,1">
                                          <p:stCondLst>
                                            <p:cond delay="1656"/>
                                          </p:stCondLst>
                                        </p:cTn>
                                        <p:tgtEl>
                                          <p:spTgt spid="70662"/>
                                        </p:tgtEl>
                                        <p:attrNameLst>
                                          <p:attrName>ppt_y</p:attrName>
                                        </p:attrNameLst>
                                      </p:cBhvr>
                                      <p:tavLst>
                                        <p:tav tm="0" fmla="#ppt_y-sin(pi*$)/81">
                                          <p:val>
                                            <p:fltVal val="0"/>
                                          </p:val>
                                        </p:tav>
                                        <p:tav tm="100000">
                                          <p:val>
                                            <p:fltVal val="1"/>
                                          </p:val>
                                        </p:tav>
                                      </p:tavLst>
                                    </p:anim>
                                    <p:animScale>
                                      <p:cBhvr>
                                        <p:cTn id="44" dur="26">
                                          <p:stCondLst>
                                            <p:cond delay="650"/>
                                          </p:stCondLst>
                                        </p:cTn>
                                        <p:tgtEl>
                                          <p:spTgt spid="70662"/>
                                        </p:tgtEl>
                                      </p:cBhvr>
                                      <p:to x="100000" y="60000"/>
                                    </p:animScale>
                                    <p:animScale>
                                      <p:cBhvr>
                                        <p:cTn id="45" dur="166" decel="50000">
                                          <p:stCondLst>
                                            <p:cond delay="676"/>
                                          </p:stCondLst>
                                        </p:cTn>
                                        <p:tgtEl>
                                          <p:spTgt spid="70662"/>
                                        </p:tgtEl>
                                      </p:cBhvr>
                                      <p:to x="100000" y="100000"/>
                                    </p:animScale>
                                    <p:animScale>
                                      <p:cBhvr>
                                        <p:cTn id="46" dur="26">
                                          <p:stCondLst>
                                            <p:cond delay="1312"/>
                                          </p:stCondLst>
                                        </p:cTn>
                                        <p:tgtEl>
                                          <p:spTgt spid="70662"/>
                                        </p:tgtEl>
                                      </p:cBhvr>
                                      <p:to x="100000" y="80000"/>
                                    </p:animScale>
                                    <p:animScale>
                                      <p:cBhvr>
                                        <p:cTn id="47" dur="166" decel="50000">
                                          <p:stCondLst>
                                            <p:cond delay="1338"/>
                                          </p:stCondLst>
                                        </p:cTn>
                                        <p:tgtEl>
                                          <p:spTgt spid="70662"/>
                                        </p:tgtEl>
                                      </p:cBhvr>
                                      <p:to x="100000" y="100000"/>
                                    </p:animScale>
                                    <p:animScale>
                                      <p:cBhvr>
                                        <p:cTn id="48" dur="26">
                                          <p:stCondLst>
                                            <p:cond delay="1642"/>
                                          </p:stCondLst>
                                        </p:cTn>
                                        <p:tgtEl>
                                          <p:spTgt spid="70662"/>
                                        </p:tgtEl>
                                      </p:cBhvr>
                                      <p:to x="100000" y="90000"/>
                                    </p:animScale>
                                    <p:animScale>
                                      <p:cBhvr>
                                        <p:cTn id="49" dur="166" decel="50000">
                                          <p:stCondLst>
                                            <p:cond delay="1668"/>
                                          </p:stCondLst>
                                        </p:cTn>
                                        <p:tgtEl>
                                          <p:spTgt spid="70662"/>
                                        </p:tgtEl>
                                      </p:cBhvr>
                                      <p:to x="100000" y="100000"/>
                                    </p:animScale>
                                    <p:animScale>
                                      <p:cBhvr>
                                        <p:cTn id="50" dur="26">
                                          <p:stCondLst>
                                            <p:cond delay="1808"/>
                                          </p:stCondLst>
                                        </p:cTn>
                                        <p:tgtEl>
                                          <p:spTgt spid="70662"/>
                                        </p:tgtEl>
                                      </p:cBhvr>
                                      <p:to x="100000" y="95000"/>
                                    </p:animScale>
                                    <p:animScale>
                                      <p:cBhvr>
                                        <p:cTn id="51" dur="166" decel="50000">
                                          <p:stCondLst>
                                            <p:cond delay="1834"/>
                                          </p:stCondLst>
                                        </p:cTn>
                                        <p:tgtEl>
                                          <p:spTgt spid="70662"/>
                                        </p:tgtEl>
                                      </p:cBhvr>
                                      <p:to x="100000" y="100000"/>
                                    </p:animScale>
                                  </p:childTnLst>
                                </p:cTn>
                              </p:par>
                            </p:childTnLst>
                          </p:cTn>
                        </p:par>
                        <p:par>
                          <p:cTn id="52" fill="hold">
                            <p:stCondLst>
                              <p:cond delay="9500"/>
                            </p:stCondLst>
                            <p:childTnLst>
                              <p:par>
                                <p:cTn id="53" presetID="26" presetClass="entr" presetSubtype="0" fill="hold" nodeType="afterEffect">
                                  <p:stCondLst>
                                    <p:cond delay="500"/>
                                  </p:stCondLst>
                                  <p:childTnLst>
                                    <p:set>
                                      <p:cBhvr>
                                        <p:cTn id="54" dur="1" fill="hold">
                                          <p:stCondLst>
                                            <p:cond delay="0"/>
                                          </p:stCondLst>
                                        </p:cTn>
                                        <p:tgtEl>
                                          <p:spTgt spid="70663"/>
                                        </p:tgtEl>
                                        <p:attrNameLst>
                                          <p:attrName>style.visibility</p:attrName>
                                        </p:attrNameLst>
                                      </p:cBhvr>
                                      <p:to>
                                        <p:strVal val="visible"/>
                                      </p:to>
                                    </p:set>
                                    <p:animEffect transition="in" filter="wipe(down)">
                                      <p:cBhvr>
                                        <p:cTn id="55" dur="580">
                                          <p:stCondLst>
                                            <p:cond delay="0"/>
                                          </p:stCondLst>
                                        </p:cTn>
                                        <p:tgtEl>
                                          <p:spTgt spid="70663"/>
                                        </p:tgtEl>
                                      </p:cBhvr>
                                    </p:animEffect>
                                    <p:anim calcmode="lin" valueType="num">
                                      <p:cBhvr>
                                        <p:cTn id="56" dur="1822" tmFilter="0,0; 0.14,0.36; 0.43,0.73; 0.71,0.91; 1.0,1.0">
                                          <p:stCondLst>
                                            <p:cond delay="0"/>
                                          </p:stCondLst>
                                        </p:cTn>
                                        <p:tgtEl>
                                          <p:spTgt spid="70663"/>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70663"/>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70663"/>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70663"/>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70663"/>
                                        </p:tgtEl>
                                        <p:attrNameLst>
                                          <p:attrName>ppt_y</p:attrName>
                                        </p:attrNameLst>
                                      </p:cBhvr>
                                      <p:tavLst>
                                        <p:tav tm="0" fmla="#ppt_y-sin(pi*$)/81">
                                          <p:val>
                                            <p:fltVal val="0"/>
                                          </p:val>
                                        </p:tav>
                                        <p:tav tm="100000">
                                          <p:val>
                                            <p:fltVal val="1"/>
                                          </p:val>
                                        </p:tav>
                                      </p:tavLst>
                                    </p:anim>
                                    <p:animScale>
                                      <p:cBhvr>
                                        <p:cTn id="61" dur="26">
                                          <p:stCondLst>
                                            <p:cond delay="650"/>
                                          </p:stCondLst>
                                        </p:cTn>
                                        <p:tgtEl>
                                          <p:spTgt spid="70663"/>
                                        </p:tgtEl>
                                      </p:cBhvr>
                                      <p:to x="100000" y="60000"/>
                                    </p:animScale>
                                    <p:animScale>
                                      <p:cBhvr>
                                        <p:cTn id="62" dur="166" decel="50000">
                                          <p:stCondLst>
                                            <p:cond delay="676"/>
                                          </p:stCondLst>
                                        </p:cTn>
                                        <p:tgtEl>
                                          <p:spTgt spid="70663"/>
                                        </p:tgtEl>
                                      </p:cBhvr>
                                      <p:to x="100000" y="100000"/>
                                    </p:animScale>
                                    <p:animScale>
                                      <p:cBhvr>
                                        <p:cTn id="63" dur="26">
                                          <p:stCondLst>
                                            <p:cond delay="1312"/>
                                          </p:stCondLst>
                                        </p:cTn>
                                        <p:tgtEl>
                                          <p:spTgt spid="70663"/>
                                        </p:tgtEl>
                                      </p:cBhvr>
                                      <p:to x="100000" y="80000"/>
                                    </p:animScale>
                                    <p:animScale>
                                      <p:cBhvr>
                                        <p:cTn id="64" dur="166" decel="50000">
                                          <p:stCondLst>
                                            <p:cond delay="1338"/>
                                          </p:stCondLst>
                                        </p:cTn>
                                        <p:tgtEl>
                                          <p:spTgt spid="70663"/>
                                        </p:tgtEl>
                                      </p:cBhvr>
                                      <p:to x="100000" y="100000"/>
                                    </p:animScale>
                                    <p:animScale>
                                      <p:cBhvr>
                                        <p:cTn id="65" dur="26">
                                          <p:stCondLst>
                                            <p:cond delay="1642"/>
                                          </p:stCondLst>
                                        </p:cTn>
                                        <p:tgtEl>
                                          <p:spTgt spid="70663"/>
                                        </p:tgtEl>
                                      </p:cBhvr>
                                      <p:to x="100000" y="90000"/>
                                    </p:animScale>
                                    <p:animScale>
                                      <p:cBhvr>
                                        <p:cTn id="66" dur="166" decel="50000">
                                          <p:stCondLst>
                                            <p:cond delay="1668"/>
                                          </p:stCondLst>
                                        </p:cTn>
                                        <p:tgtEl>
                                          <p:spTgt spid="70663"/>
                                        </p:tgtEl>
                                      </p:cBhvr>
                                      <p:to x="100000" y="100000"/>
                                    </p:animScale>
                                    <p:animScale>
                                      <p:cBhvr>
                                        <p:cTn id="67" dur="26">
                                          <p:stCondLst>
                                            <p:cond delay="1808"/>
                                          </p:stCondLst>
                                        </p:cTn>
                                        <p:tgtEl>
                                          <p:spTgt spid="70663"/>
                                        </p:tgtEl>
                                      </p:cBhvr>
                                      <p:to x="100000" y="95000"/>
                                    </p:animScale>
                                    <p:animScale>
                                      <p:cBhvr>
                                        <p:cTn id="68" dur="166" decel="50000">
                                          <p:stCondLst>
                                            <p:cond delay="1834"/>
                                          </p:stCondLst>
                                        </p:cTn>
                                        <p:tgtEl>
                                          <p:spTgt spid="7066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74754"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74755"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algn="ctr"/>
            <a:endParaRPr lang="es-ES">
              <a:solidFill>
                <a:srgbClr val="000000"/>
              </a:solidFill>
            </a:endParaRPr>
          </a:p>
        </p:txBody>
      </p:sp>
      <p:pic>
        <p:nvPicPr>
          <p:cNvPr id="74756"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74757"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74758"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74759"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74760"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74761"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74762"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74763"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74764"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325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3110</TotalTime>
  <Words>1352</Words>
  <Application>Microsoft Office PowerPoint</Application>
  <PresentationFormat>Presentación en pantalla (16:10)</PresentationFormat>
  <Paragraphs>107</Paragraphs>
  <Slides>71</Slides>
  <Notes>0</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71</vt:i4>
      </vt:variant>
    </vt:vector>
  </HeadingPairs>
  <TitlesOfParts>
    <vt:vector size="80" baseType="lpstr">
      <vt:lpstr>Arial</vt:lpstr>
      <vt:lpstr>Arial Black</vt:lpstr>
      <vt:lpstr>Calibri</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217</cp:revision>
  <dcterms:created xsi:type="dcterms:W3CDTF">2014-11-02T10:55:49Z</dcterms:created>
  <dcterms:modified xsi:type="dcterms:W3CDTF">2023-11-14T13:42:36Z</dcterms:modified>
</cp:coreProperties>
</file>