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59" r:id="rId6"/>
    <p:sldId id="265" r:id="rId7"/>
    <p:sldId id="266" r:id="rId8"/>
    <p:sldId id="267" r:id="rId9"/>
    <p:sldId id="268" r:id="rId10"/>
    <p:sldId id="273" r:id="rId11"/>
    <p:sldId id="272" r:id="rId12"/>
    <p:sldId id="284" r:id="rId13"/>
    <p:sldId id="274" r:id="rId14"/>
    <p:sldId id="276" r:id="rId15"/>
    <p:sldId id="287" r:id="rId16"/>
    <p:sldId id="270" r:id="rId17"/>
    <p:sldId id="307" r:id="rId18"/>
    <p:sldId id="282" r:id="rId19"/>
    <p:sldId id="303" r:id="rId20"/>
    <p:sldId id="278" r:id="rId21"/>
    <p:sldId id="316" r:id="rId22"/>
    <p:sldId id="279" r:id="rId23"/>
    <p:sldId id="304" r:id="rId24"/>
    <p:sldId id="308" r:id="rId25"/>
    <p:sldId id="288" r:id="rId26"/>
    <p:sldId id="317" r:id="rId27"/>
    <p:sldId id="290" r:id="rId28"/>
    <p:sldId id="291" r:id="rId29"/>
    <p:sldId id="302" r:id="rId30"/>
    <p:sldId id="321" r:id="rId31"/>
    <p:sldId id="263" r:id="rId32"/>
    <p:sldId id="319" r:id="rId33"/>
    <p:sldId id="296" r:id="rId34"/>
    <p:sldId id="318" r:id="rId35"/>
    <p:sldId id="295" r:id="rId36"/>
    <p:sldId id="320" r:id="rId37"/>
    <p:sldId id="297" r:id="rId38"/>
    <p:sldId id="315" r:id="rId39"/>
    <p:sldId id="294" r:id="rId40"/>
    <p:sldId id="310" r:id="rId41"/>
    <p:sldId id="298" r:id="rId42"/>
    <p:sldId id="292" r:id="rId43"/>
    <p:sldId id="306" r:id="rId44"/>
    <p:sldId id="322" r:id="rId4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O3CB9hz1lb7M2VBiaTKeQ==" hashData="KTeeaWErFejzAXVDqlKhNhKt+O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384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8910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968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699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15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86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17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977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725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359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66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988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154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0F162-8AB8-44AC-999D-1AB8CA85C586}" type="datetimeFigureOut">
              <a:rPr lang="es-ES" smtClean="0"/>
              <a:t>01/08/2016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09FEC-3523-4F48-AD62-D422C6B7F39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9058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tosbelenh.blogspot.com/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4.png"/><Relationship Id="rId10" Type="http://schemas.openxmlformats.org/officeDocument/2006/relationships/image" Target="../media/image5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5496"/>
            <a:ext cx="9144000" cy="861357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6948264" y="63528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atin typeface="Brush Script MT" panose="03060802040406070304" pitchFamily="66" charset="0"/>
              </a:rPr>
              <a:t>Pps</a:t>
            </a:r>
            <a:r>
              <a:rPr lang="es-ES" b="1" dirty="0" smtClean="0">
                <a:latin typeface="Brush Script MT" panose="03060802040406070304" pitchFamily="66" charset="0"/>
              </a:rPr>
              <a:t> y Fotos: Belén H</a:t>
            </a:r>
            <a:endParaRPr lang="es-ES" b="1" dirty="0">
              <a:latin typeface="Brush Script MT" panose="03060802040406070304" pitchFamily="66" charset="0"/>
            </a:endParaRPr>
          </a:p>
        </p:txBody>
      </p:sp>
      <p:pic>
        <p:nvPicPr>
          <p:cNvPr id="10" name="Carmina Burana sin los aplausos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5990" y="60501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64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43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75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052736"/>
            <a:ext cx="6446806" cy="4833731"/>
          </a:xfrm>
        </p:spPr>
      </p:pic>
    </p:spTree>
    <p:extLst>
      <p:ext uri="{BB962C8B-B14F-4D97-AF65-F5344CB8AC3E}">
        <p14:creationId xmlns:p14="http://schemas.microsoft.com/office/powerpoint/2010/main" val="28937332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92696"/>
            <a:ext cx="7452320" cy="5589240"/>
          </a:xfrm>
        </p:spPr>
      </p:pic>
    </p:spTree>
    <p:extLst>
      <p:ext uri="{BB962C8B-B14F-4D97-AF65-F5344CB8AC3E}">
        <p14:creationId xmlns:p14="http://schemas.microsoft.com/office/powerpoint/2010/main" val="6571570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94" y="-99392"/>
            <a:ext cx="9272314" cy="7061987"/>
          </a:xfrm>
        </p:spPr>
      </p:pic>
    </p:spTree>
    <p:extLst>
      <p:ext uri="{BB962C8B-B14F-4D97-AF65-F5344CB8AC3E}">
        <p14:creationId xmlns:p14="http://schemas.microsoft.com/office/powerpoint/2010/main" val="153410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65"/>
            <a:ext cx="9166886" cy="6875165"/>
          </a:xfrm>
        </p:spPr>
      </p:pic>
    </p:spTree>
    <p:extLst>
      <p:ext uri="{BB962C8B-B14F-4D97-AF65-F5344CB8AC3E}">
        <p14:creationId xmlns:p14="http://schemas.microsoft.com/office/powerpoint/2010/main" val="235600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7970858" cy="5976664"/>
          </a:xfrm>
        </p:spPr>
      </p:pic>
    </p:spTree>
    <p:extLst>
      <p:ext uri="{BB962C8B-B14F-4D97-AF65-F5344CB8AC3E}">
        <p14:creationId xmlns:p14="http://schemas.microsoft.com/office/powerpoint/2010/main" val="15341025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2" y="283464"/>
            <a:ext cx="8388096" cy="629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3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488" y="0"/>
            <a:ext cx="51450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3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35600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52" y="283464"/>
            <a:ext cx="8388096" cy="629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5987058" cy="4491180"/>
          </a:xfrm>
        </p:spPr>
      </p:pic>
    </p:spTree>
    <p:extLst>
      <p:ext uri="{BB962C8B-B14F-4D97-AF65-F5344CB8AC3E}">
        <p14:creationId xmlns:p14="http://schemas.microsoft.com/office/powerpoint/2010/main" val="22607478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60" y="0"/>
            <a:ext cx="9372532" cy="7029400"/>
          </a:xfrm>
        </p:spPr>
      </p:pic>
    </p:spTree>
    <p:extLst>
      <p:ext uri="{BB962C8B-B14F-4D97-AF65-F5344CB8AC3E}">
        <p14:creationId xmlns:p14="http://schemas.microsoft.com/office/powerpoint/2010/main" val="6068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20688"/>
            <a:ext cx="7380312" cy="553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614" y="0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39117650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08720"/>
            <a:ext cx="7094878" cy="5319647"/>
          </a:xfrm>
        </p:spPr>
      </p:pic>
    </p:spTree>
    <p:extLst>
      <p:ext uri="{BB962C8B-B14F-4D97-AF65-F5344CB8AC3E}">
        <p14:creationId xmlns:p14="http://schemas.microsoft.com/office/powerpoint/2010/main" val="23560088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615" y="0"/>
            <a:ext cx="5142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083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55"/>
            <a:ext cx="9164339" cy="6873255"/>
          </a:xfrm>
        </p:spPr>
      </p:pic>
    </p:spTree>
    <p:extLst>
      <p:ext uri="{BB962C8B-B14F-4D97-AF65-F5344CB8AC3E}">
        <p14:creationId xmlns:p14="http://schemas.microsoft.com/office/powerpoint/2010/main" val="228598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052736"/>
            <a:ext cx="6516216" cy="488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33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563" y="0"/>
            <a:ext cx="9276522" cy="6957392"/>
          </a:xfrm>
        </p:spPr>
      </p:pic>
    </p:spTree>
    <p:extLst>
      <p:ext uri="{BB962C8B-B14F-4D97-AF65-F5344CB8AC3E}">
        <p14:creationId xmlns:p14="http://schemas.microsoft.com/office/powerpoint/2010/main" val="20021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50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700808"/>
            <a:ext cx="5216614" cy="3911349"/>
          </a:xfrm>
        </p:spPr>
      </p:pic>
    </p:spTree>
    <p:extLst>
      <p:ext uri="{BB962C8B-B14F-4D97-AF65-F5344CB8AC3E}">
        <p14:creationId xmlns:p14="http://schemas.microsoft.com/office/powerpoint/2010/main" val="23560088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56" y="0"/>
            <a:ext cx="9168756" cy="6871986"/>
          </a:xfrm>
        </p:spPr>
      </p:pic>
    </p:spTree>
    <p:extLst>
      <p:ext uri="{BB962C8B-B14F-4D97-AF65-F5344CB8AC3E}">
        <p14:creationId xmlns:p14="http://schemas.microsoft.com/office/powerpoint/2010/main" val="266598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476672"/>
            <a:ext cx="3672408" cy="2818360"/>
          </a:xfr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268760"/>
            <a:ext cx="2791968" cy="371856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645024"/>
            <a:ext cx="2330096" cy="300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860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doors dir="vert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1" y="-61002"/>
            <a:ext cx="4716866" cy="6919002"/>
          </a:xfrm>
        </p:spPr>
      </p:pic>
    </p:spTree>
    <p:extLst>
      <p:ext uri="{BB962C8B-B14F-4D97-AF65-F5344CB8AC3E}">
        <p14:creationId xmlns:p14="http://schemas.microsoft.com/office/powerpoint/2010/main" val="23560088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75" cy="6858000"/>
          </a:xfrm>
        </p:spPr>
      </p:pic>
    </p:spTree>
    <p:extLst>
      <p:ext uri="{BB962C8B-B14F-4D97-AF65-F5344CB8AC3E}">
        <p14:creationId xmlns:p14="http://schemas.microsoft.com/office/powerpoint/2010/main" val="304909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65555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0079" cy="6858000"/>
          </a:xfrm>
        </p:spPr>
      </p:pic>
    </p:spTree>
    <p:extLst>
      <p:ext uri="{BB962C8B-B14F-4D97-AF65-F5344CB8AC3E}">
        <p14:creationId xmlns:p14="http://schemas.microsoft.com/office/powerpoint/2010/main" val="275423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988" y="1600200"/>
            <a:ext cx="6040024" cy="4525963"/>
          </a:xfrm>
        </p:spPr>
      </p:pic>
    </p:spTree>
    <p:extLst>
      <p:ext uri="{BB962C8B-B14F-4D97-AF65-F5344CB8AC3E}">
        <p14:creationId xmlns:p14="http://schemas.microsoft.com/office/powerpoint/2010/main" val="2655557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556792"/>
            <a:ext cx="2438400" cy="3249168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417695"/>
            <a:ext cx="2688336" cy="2011680"/>
          </a:xfrm>
          <a:prstGeom prst="rect">
            <a:avLst/>
          </a:prstGeom>
        </p:spPr>
      </p:pic>
      <p:pic>
        <p:nvPicPr>
          <p:cNvPr id="9" name="8 Marcador de contenido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76672"/>
            <a:ext cx="2101208" cy="3004826"/>
          </a:xfrm>
        </p:spPr>
      </p:pic>
    </p:spTree>
    <p:extLst>
      <p:ext uri="{BB962C8B-B14F-4D97-AF65-F5344CB8AC3E}">
        <p14:creationId xmlns:p14="http://schemas.microsoft.com/office/powerpoint/2010/main" val="4567477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doors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08720"/>
            <a:ext cx="6836577" cy="5127433"/>
          </a:xfrm>
        </p:spPr>
      </p:pic>
    </p:spTree>
    <p:extLst>
      <p:ext uri="{BB962C8B-B14F-4D97-AF65-F5344CB8AC3E}">
        <p14:creationId xmlns:p14="http://schemas.microsoft.com/office/powerpoint/2010/main" val="766576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06" cy="6858000"/>
          </a:xfrm>
        </p:spPr>
      </p:pic>
    </p:spTree>
    <p:extLst>
      <p:ext uri="{BB962C8B-B14F-4D97-AF65-F5344CB8AC3E}">
        <p14:creationId xmlns:p14="http://schemas.microsoft.com/office/powerpoint/2010/main" val="24165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2259" cy="6957392"/>
          </a:xfrm>
        </p:spPr>
      </p:pic>
    </p:spTree>
    <p:extLst>
      <p:ext uri="{BB962C8B-B14F-4D97-AF65-F5344CB8AC3E}">
        <p14:creationId xmlns:p14="http://schemas.microsoft.com/office/powerpoint/2010/main" val="265555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0"/>
            <a:ext cx="5137196" cy="6858000"/>
          </a:xfrm>
        </p:spPr>
      </p:pic>
    </p:spTree>
    <p:extLst>
      <p:ext uri="{BB962C8B-B14F-4D97-AF65-F5344CB8AC3E}">
        <p14:creationId xmlns:p14="http://schemas.microsoft.com/office/powerpoint/2010/main" val="1938690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38" y="332656"/>
            <a:ext cx="2224245" cy="1392529"/>
          </a:xfr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132856"/>
            <a:ext cx="2825552" cy="1709247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636213"/>
            <a:ext cx="2579690" cy="1351266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32656"/>
            <a:ext cx="2012442" cy="102992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627" y="4653136"/>
            <a:ext cx="2368261" cy="1605324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867" y="3429000"/>
            <a:ext cx="2399903" cy="1452626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993" y="5311782"/>
            <a:ext cx="2896826" cy="124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0862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doors dir="vert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006" cy="6858000"/>
          </a:xfrm>
        </p:spPr>
      </p:pic>
    </p:spTree>
    <p:extLst>
      <p:ext uri="{BB962C8B-B14F-4D97-AF65-F5344CB8AC3E}">
        <p14:creationId xmlns:p14="http://schemas.microsoft.com/office/powerpoint/2010/main" val="2655557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doors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75000"/>
              </a:schemeClr>
            </a:gs>
            <a:gs pos="13000">
              <a:schemeClr val="accent3">
                <a:lumMod val="50000"/>
              </a:schemeClr>
            </a:gs>
            <a:gs pos="28000">
              <a:schemeClr val="accent3">
                <a:lumMod val="75000"/>
              </a:schemeClr>
            </a:gs>
            <a:gs pos="42999">
              <a:schemeClr val="accent3">
                <a:lumMod val="75000"/>
              </a:schemeClr>
            </a:gs>
            <a:gs pos="58000">
              <a:schemeClr val="accent3">
                <a:lumMod val="50000"/>
              </a:schemeClr>
            </a:gs>
            <a:gs pos="72000">
              <a:schemeClr val="accent3">
                <a:lumMod val="50000"/>
              </a:schemeClr>
            </a:gs>
            <a:gs pos="87000">
              <a:schemeClr val="accent3">
                <a:lumMod val="75000"/>
              </a:schemeClr>
            </a:gs>
            <a:gs pos="100000">
              <a:schemeClr val="accent3">
                <a:lumMod val="75000"/>
              </a:schemeClr>
            </a:gs>
          </a:gsLst>
          <a:lin ang="1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1062013" y="1379538"/>
            <a:ext cx="73437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dirty="0"/>
              <a:t>Para ver más fotos de viajes</a:t>
            </a:r>
          </a:p>
        </p:txBody>
      </p:sp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835148" y="2924944"/>
            <a:ext cx="74898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3600" b="1" dirty="0">
                <a:hlinkClick r:id="rId2"/>
              </a:rPr>
              <a:t>fotosbelenh.blogspot.com</a:t>
            </a:r>
            <a:endParaRPr lang="es-ES" altLang="es-ES" sz="3600" b="1" dirty="0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5292725" y="6237288"/>
            <a:ext cx="3600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2843808" y="4525744"/>
            <a:ext cx="61565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b="1" dirty="0">
                <a:latin typeface="Baskerville Old Face" pitchFamily="18" charset="0"/>
              </a:rPr>
              <a:t>Música</a:t>
            </a:r>
            <a:r>
              <a:rPr lang="es-ES" altLang="es-ES" b="1" dirty="0" smtClean="0">
                <a:latin typeface="Baskerville Old Face" pitchFamily="18" charset="0"/>
              </a:rPr>
              <a:t>: Carmina </a:t>
            </a:r>
            <a:r>
              <a:rPr lang="es-ES" altLang="es-ES" b="1" dirty="0" err="1" smtClean="0">
                <a:latin typeface="Baskerville Old Face" pitchFamily="18" charset="0"/>
              </a:rPr>
              <a:t>Burana</a:t>
            </a:r>
            <a:r>
              <a:rPr lang="es-ES" altLang="es-ES" b="1" dirty="0" smtClean="0">
                <a:latin typeface="Baskerville Old Face" pitchFamily="18" charset="0"/>
              </a:rPr>
              <a:t> – O  Fortuna  --  Carl </a:t>
            </a:r>
            <a:r>
              <a:rPr lang="es-ES" altLang="es-ES" b="1" dirty="0" err="1" smtClean="0">
                <a:latin typeface="Baskerville Old Face" pitchFamily="18" charset="0"/>
              </a:rPr>
              <a:t>Orff</a:t>
            </a:r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0911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5000">
        <p14:doors dir="vert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/>
      <p:bldP spid="44035" grpId="0"/>
      <p:bldP spid="4403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39</Words>
  <Application>Microsoft Office PowerPoint</Application>
  <PresentationFormat>Presentación en pantalla (4:3)</PresentationFormat>
  <Paragraphs>6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Belén</dc:creator>
  <cp:lastModifiedBy>Microsoft</cp:lastModifiedBy>
  <cp:revision>49</cp:revision>
  <dcterms:created xsi:type="dcterms:W3CDTF">2015-12-26T21:29:04Z</dcterms:created>
  <dcterms:modified xsi:type="dcterms:W3CDTF">2016-08-01T21:20:57Z</dcterms:modified>
</cp:coreProperties>
</file>