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0"/>
  </p:notesMasterIdLst>
  <p:sldIdLst>
    <p:sldId id="316" r:id="rId3"/>
    <p:sldId id="515" r:id="rId4"/>
    <p:sldId id="456" r:id="rId5"/>
    <p:sldId id="516" r:id="rId6"/>
    <p:sldId id="457" r:id="rId7"/>
    <p:sldId id="444" r:id="rId8"/>
    <p:sldId id="459" r:id="rId9"/>
    <p:sldId id="475" r:id="rId10"/>
    <p:sldId id="476" r:id="rId11"/>
    <p:sldId id="477" r:id="rId12"/>
    <p:sldId id="478" r:id="rId13"/>
    <p:sldId id="479" r:id="rId14"/>
    <p:sldId id="460" r:id="rId15"/>
    <p:sldId id="491" r:id="rId16"/>
    <p:sldId id="461" r:id="rId17"/>
    <p:sldId id="517" r:id="rId18"/>
    <p:sldId id="462" r:id="rId19"/>
    <p:sldId id="463" r:id="rId20"/>
    <p:sldId id="490" r:id="rId21"/>
    <p:sldId id="492" r:id="rId22"/>
    <p:sldId id="521" r:id="rId23"/>
    <p:sldId id="494" r:id="rId24"/>
    <p:sldId id="493" r:id="rId25"/>
    <p:sldId id="464" r:id="rId26"/>
    <p:sldId id="465" r:id="rId27"/>
    <p:sldId id="466" r:id="rId28"/>
    <p:sldId id="508" r:id="rId29"/>
    <p:sldId id="509" r:id="rId30"/>
    <p:sldId id="510" r:id="rId31"/>
    <p:sldId id="473" r:id="rId32"/>
    <p:sldId id="474" r:id="rId33"/>
    <p:sldId id="496" r:id="rId34"/>
    <p:sldId id="497" r:id="rId35"/>
    <p:sldId id="498" r:id="rId36"/>
    <p:sldId id="500" r:id="rId37"/>
    <p:sldId id="499" r:id="rId38"/>
    <p:sldId id="506" r:id="rId39"/>
    <p:sldId id="467" r:id="rId40"/>
    <p:sldId id="468" r:id="rId41"/>
    <p:sldId id="469" r:id="rId42"/>
    <p:sldId id="470" r:id="rId43"/>
    <p:sldId id="471" r:id="rId44"/>
    <p:sldId id="472" r:id="rId45"/>
    <p:sldId id="507" r:id="rId46"/>
    <p:sldId id="525" r:id="rId47"/>
    <p:sldId id="480" r:id="rId48"/>
    <p:sldId id="481" r:id="rId49"/>
    <p:sldId id="482" r:id="rId50"/>
    <p:sldId id="483" r:id="rId51"/>
    <p:sldId id="484" r:id="rId52"/>
    <p:sldId id="485" r:id="rId53"/>
    <p:sldId id="486" r:id="rId54"/>
    <p:sldId id="487" r:id="rId55"/>
    <p:sldId id="488" r:id="rId56"/>
    <p:sldId id="489" r:id="rId57"/>
    <p:sldId id="495" r:id="rId58"/>
    <p:sldId id="501" r:id="rId59"/>
    <p:sldId id="502" r:id="rId60"/>
    <p:sldId id="503" r:id="rId61"/>
    <p:sldId id="504" r:id="rId62"/>
    <p:sldId id="511" r:id="rId63"/>
    <p:sldId id="505" r:id="rId64"/>
    <p:sldId id="512" r:id="rId65"/>
    <p:sldId id="513" r:id="rId66"/>
    <p:sldId id="514" r:id="rId67"/>
    <p:sldId id="317" r:id="rId68"/>
    <p:sldId id="526" r:id="rId69"/>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9xY/u3w+ZYJLtbYuKEe1Q==" hashData="JO9ud+1E/l0X2bBHRbWSEpkWFIU="/>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180"/>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08/11/2020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A575DED-8A52-4C6A-853E-6D0F2C421968}" type="slidenum">
              <a:rPr lang="es-ES" smtClean="0"/>
              <a:t>5</a:t>
            </a:fld>
            <a:endParaRPr lang="es-ES"/>
          </a:p>
        </p:txBody>
      </p:sp>
    </p:spTree>
    <p:extLst>
      <p:ext uri="{BB962C8B-B14F-4D97-AF65-F5344CB8AC3E}">
        <p14:creationId xmlns:p14="http://schemas.microsoft.com/office/powerpoint/2010/main" val="3988122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08/11/2020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862439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08/11/2020</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9.jpeg"/><Relationship Id="rId4" Type="http://schemas.openxmlformats.org/officeDocument/2006/relationships/image" Target="../media/image3.gif"/></Relationships>
</file>

<file path=ppt/slides/_rels/slide67.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Madeira, la isla tranquila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00" y="0"/>
            <a:ext cx="101191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435" y="-11183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pic>
        <p:nvPicPr>
          <p:cNvPr id="20" name="Picture 58" descr="00 - 1">
            <a:hlinkClick r:id="" action="ppaction://noaction" highlightClick="1">
              <a:snd r:embed="rId2" name="11.Musette - Viens me rejoindre.wav"/>
            </a:hlinkClick>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68904" y="2750598"/>
            <a:ext cx="647700" cy="64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3000" advTm="14000">
        <p14:shred/>
        <p:sndAc>
          <p:stSnd loop="1">
            <p:snd r:embed="rId2" name="11.Musette - Viens me rejoindre.wav"/>
          </p:stSnd>
        </p:sndAc>
      </p:transition>
    </mc:Choice>
    <mc:Fallback>
      <p:transition spd="slow" advTm="14000">
        <p:fade/>
        <p:sndAc>
          <p:stSnd loop="1">
            <p:snd r:embed="rId2" name="11.Musette - Viens me rejoind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nodePh="1">
                                  <p:stCondLst>
                                    <p:cond delay="0"/>
                                  </p:stCondLst>
                                  <p:endCondLst>
                                    <p:cond evt="begin" delay="0">
                                      <p:tn val="5"/>
                                    </p:cond>
                                  </p:end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nodePh="1">
                                  <p:stCondLst>
                                    <p:cond delay="0"/>
                                  </p:stCondLst>
                                  <p:endCondLst>
                                    <p:cond evt="begin" delay="0">
                                      <p:tn val="11"/>
                                    </p:cond>
                                  </p:end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endParaRPr lang="nl-NL" smtClean="0"/>
          </a:p>
        </p:txBody>
      </p:sp>
      <p:sp>
        <p:nvSpPr>
          <p:cNvPr id="45059" name="Rectangle 3"/>
          <p:cNvSpPr>
            <a:spLocks noGrp="1" noChangeArrowheads="1"/>
          </p:cNvSpPr>
          <p:nvPr>
            <p:ph type="body" idx="1"/>
          </p:nvPr>
        </p:nvSpPr>
        <p:spPr/>
        <p:txBody>
          <a:bodyPr/>
          <a:lstStyle/>
          <a:p>
            <a:pPr eaLnBrk="1" hangingPunct="1"/>
            <a:endParaRPr lang="nl-NL" smtClean="0"/>
          </a:p>
        </p:txBody>
      </p:sp>
      <p:pic>
        <p:nvPicPr>
          <p:cNvPr id="45060" name="Picture 4" descr="E:\Temp\Madeire\4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7856009"/>
      </p:ext>
    </p:extLst>
  </p:cSld>
  <p:clrMapOvr>
    <a:masterClrMapping/>
  </p:clrMapOvr>
  <p:transition spd="slow" advClick="0" advTm="10000">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oat of arms of Madeira.png"/>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2354324" y="404665"/>
            <a:ext cx="5060802" cy="579437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685414"/>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nl-NL" smtClean="0"/>
          </a:p>
        </p:txBody>
      </p:sp>
      <p:sp>
        <p:nvSpPr>
          <p:cNvPr id="13315" name="Rectangle 3"/>
          <p:cNvSpPr>
            <a:spLocks noGrp="1" noChangeArrowheads="1"/>
          </p:cNvSpPr>
          <p:nvPr>
            <p:ph type="body" idx="1"/>
          </p:nvPr>
        </p:nvSpPr>
        <p:spPr/>
        <p:txBody>
          <a:bodyPr/>
          <a:lstStyle/>
          <a:p>
            <a:pPr eaLnBrk="1" hangingPunct="1"/>
            <a:endParaRPr lang="nl-NL" smtClean="0"/>
          </a:p>
        </p:txBody>
      </p:sp>
      <p:pic>
        <p:nvPicPr>
          <p:cNvPr id="13316" name="Picture 4" descr="E:\Temp\Madeire\1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7065577"/>
      </p:ext>
    </p:extLst>
  </p:cSld>
  <p:clrMapOvr>
    <a:masterClrMapping/>
  </p:clrMapOvr>
  <p:transition spd="slow" advClick="0" advTm="6000">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Madeira 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576"/>
            <a:ext cx="10213534" cy="6870576"/>
          </a:xfrm>
          <a:prstGeom prst="rect">
            <a:avLst/>
          </a:prstGeom>
          <a:noFill/>
          <a:extLst>
            <a:ext uri="{909E8E84-426E-40DD-AFC4-6F175D3DCCD1}">
              <a14:hiddenFill xmlns:a14="http://schemas.microsoft.com/office/drawing/2010/main">
                <a:solidFill>
                  <a:srgbClr val="FFFFFF"/>
                </a:solidFill>
              </a14:hiddenFill>
            </a:ext>
          </a:extLst>
        </p:spPr>
      </p:pic>
      <p:sp>
        <p:nvSpPr>
          <p:cNvPr id="7" name="Tekstvak 6"/>
          <p:cNvSpPr txBox="1"/>
          <p:nvPr/>
        </p:nvSpPr>
        <p:spPr>
          <a:xfrm>
            <a:off x="0" y="188642"/>
            <a:ext cx="10080625" cy="1323439"/>
          </a:xfrm>
          <a:prstGeom prst="rect">
            <a:avLst/>
          </a:prstGeom>
          <a:noFill/>
        </p:spPr>
        <p:txBody>
          <a:bodyPr>
            <a:spAutoFit/>
          </a:bodyPr>
          <a:lstStyle/>
          <a:p>
            <a:pPr algn="ctr">
              <a:defRPr/>
            </a:pPr>
            <a:r>
              <a:rPr lang="nl-NL" sz="8000" b="1"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Calibri" pitchFamily="34" charset="0"/>
              </a:rPr>
              <a:t>Madeira</a:t>
            </a:r>
          </a:p>
        </p:txBody>
      </p:sp>
    </p:spTree>
    <p:extLst>
      <p:ext uri="{BB962C8B-B14F-4D97-AF65-F5344CB8AC3E}">
        <p14:creationId xmlns:p14="http://schemas.microsoft.com/office/powerpoint/2010/main" val="2483108670"/>
      </p:ext>
    </p:extLst>
  </p:cSld>
  <p:clrMapOvr>
    <a:masterClrMapping/>
  </p:clrMapOvr>
  <p:transition spd="slow" advClick="0" advTm="8000">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0" y="1041654"/>
            <a:ext cx="6705253"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Elegida a finales de 2017 en los </a:t>
            </a:r>
            <a:r>
              <a:rPr lang="es-ES" altLang="es-ES" sz="2400" b="1" i="1" dirty="0" err="1">
                <a:solidFill>
                  <a:srgbClr val="FF0000"/>
                </a:solidFill>
                <a:latin typeface="+mj-lt"/>
              </a:rPr>
              <a:t>World</a:t>
            </a:r>
            <a:r>
              <a:rPr lang="es-ES" altLang="es-ES" sz="2400" b="1" i="1" dirty="0">
                <a:solidFill>
                  <a:srgbClr val="FF0000"/>
                </a:solidFill>
                <a:latin typeface="+mj-lt"/>
              </a:rPr>
              <a:t> </a:t>
            </a:r>
            <a:r>
              <a:rPr lang="es-ES" altLang="es-ES" sz="2400" b="1" i="1" dirty="0" err="1">
                <a:solidFill>
                  <a:srgbClr val="FF0000"/>
                </a:solidFill>
                <a:latin typeface="+mj-lt"/>
              </a:rPr>
              <a:t>Travel</a:t>
            </a:r>
            <a:r>
              <a:rPr lang="es-ES" altLang="es-ES" sz="2400" b="1" i="1" dirty="0">
                <a:solidFill>
                  <a:srgbClr val="FF0000"/>
                </a:solidFill>
                <a:latin typeface="+mj-lt"/>
              </a:rPr>
              <a:t> </a:t>
            </a:r>
            <a:r>
              <a:rPr lang="es-ES" altLang="es-ES" sz="2400" b="1" i="1" dirty="0" err="1">
                <a:solidFill>
                  <a:srgbClr val="FF0000"/>
                </a:solidFill>
                <a:latin typeface="+mj-lt"/>
              </a:rPr>
              <a:t>Awards</a:t>
            </a:r>
            <a:r>
              <a:rPr lang="es-ES" altLang="es-ES" sz="2400" b="1" i="1" dirty="0">
                <a:solidFill>
                  <a:srgbClr val="FF0000"/>
                </a:solidFill>
                <a:latin typeface="+mj-lt"/>
              </a:rPr>
              <a:t> -los premios más prestigiosos del sector turístico- como el mejor destino insular del mundo, Madeira es un paraíso en medio del Atlántico que no se ajusta al estereotipo de destino de playa, pues no es sino una hermosa isla volcánica de pequeñas calas de piedra con numerosas razones para ser visitada. La primera de ellas es su clima agradable, de humedad moderada y temperaturas suaves, que oscilan entre los 25º del verano y los 17º en invierno, que, junto a la influencia de la corriente caliente del golfo de México, hace que sus aguas sean templadas (de entre 22º y 18º), lo que la convierte en todo un lujo para vivir en ella.</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4" descr="E:\Temp\Madeire\01.gif"/>
          <p:cNvPicPr>
            <a:picLocks noChangeAspect="1" noChangeArrowheads="1"/>
          </p:cNvPicPr>
          <p:nvPr/>
        </p:nvPicPr>
        <p:blipFill rotWithShape="1">
          <a:blip r:embed="rId2">
            <a:extLst>
              <a:ext uri="{28A0092B-C50C-407E-A947-70E740481C1C}">
                <a14:useLocalDpi xmlns:a14="http://schemas.microsoft.com/office/drawing/2010/main" val="0"/>
              </a:ext>
            </a:extLst>
          </a:blip>
          <a:srcRect l="37777"/>
          <a:stretch/>
        </p:blipFill>
        <p:spPr bwMode="auto">
          <a:xfrm>
            <a:off x="1" y="0"/>
            <a:ext cx="1011465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4107046"/>
      </p:ext>
    </p:extLst>
  </p:cSld>
  <p:clrMapOvr>
    <a:masterClrMapping/>
  </p:clrMapOvr>
  <p:transition spd="slow" advClick="0" advTm="11000">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Si estas recorriendo la isla, Porto Moniz es agradable - Opiniones de  viajeros sobre Porto Moniz Natural Swimming Pools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6841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599491"/>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Por qué Madeira es la mejor isla de Europ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049"/>
            <a:ext cx="10095720" cy="6877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7338115"/>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Pods: alojamientos con encanto y vistas al mar cerca de Funchal, Madei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955" y="-603448"/>
            <a:ext cx="11050908" cy="74614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0475" y="404665"/>
            <a:ext cx="4932817" cy="646331"/>
          </a:xfrm>
          <a:prstGeom prst="rect">
            <a:avLst/>
          </a:prstGeom>
          <a:solidFill>
            <a:srgbClr val="52F4F8"/>
          </a:solidFill>
        </p:spPr>
        <p:txBody>
          <a:bodyPr wrap="square">
            <a:spAutoFit/>
          </a:bodyPr>
          <a:lstStyle/>
          <a:p>
            <a:pPr algn="ctr"/>
            <a:r>
              <a:rPr lang="es-ES" dirty="0" smtClean="0"/>
              <a:t>Modernas cabañas rurales con piscina y vistas al mar cerca de Funchal</a:t>
            </a:r>
            <a:endParaRPr lang="es-ES" dirty="0"/>
          </a:p>
        </p:txBody>
      </p:sp>
    </p:spTree>
    <p:extLst>
      <p:ext uri="{BB962C8B-B14F-4D97-AF65-F5344CB8AC3E}">
        <p14:creationId xmlns:p14="http://schemas.microsoft.com/office/powerpoint/2010/main" val="2222213040"/>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Madeira: qué visitar si viajas a la isla portuguesa | Telva.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70426" cy="6872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151988"/>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nl-NL" smtClean="0"/>
          </a:p>
        </p:txBody>
      </p:sp>
      <p:sp>
        <p:nvSpPr>
          <p:cNvPr id="22531" name="Rectangle 3"/>
          <p:cNvSpPr>
            <a:spLocks noGrp="1" noChangeArrowheads="1"/>
          </p:cNvSpPr>
          <p:nvPr>
            <p:ph type="body" idx="1"/>
          </p:nvPr>
        </p:nvSpPr>
        <p:spPr/>
        <p:txBody>
          <a:bodyPr/>
          <a:lstStyle/>
          <a:p>
            <a:pPr eaLnBrk="1" hangingPunct="1"/>
            <a:endParaRPr lang="nl-NL" smtClean="0"/>
          </a:p>
        </p:txBody>
      </p:sp>
      <p:pic>
        <p:nvPicPr>
          <p:cNvPr id="22532" name="Picture 4" descr="E:\Temp\Madeire\2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0651413"/>
      </p:ext>
    </p:extLst>
  </p:cSld>
  <p:clrMapOvr>
    <a:masterClrMapping/>
  </p:clrMapOvr>
  <p:transition spd="slow" advClick="0" advTm="7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nl-NL" smtClean="0"/>
          </a:p>
        </p:txBody>
      </p:sp>
      <p:sp>
        <p:nvSpPr>
          <p:cNvPr id="9219" name="Rectangle 3"/>
          <p:cNvSpPr>
            <a:spLocks noGrp="1" noChangeArrowheads="1"/>
          </p:cNvSpPr>
          <p:nvPr>
            <p:ph type="body" idx="1"/>
          </p:nvPr>
        </p:nvSpPr>
        <p:spPr/>
        <p:txBody>
          <a:bodyPr/>
          <a:lstStyle/>
          <a:p>
            <a:pPr eaLnBrk="1" hangingPunct="1"/>
            <a:endParaRPr lang="nl-NL" smtClean="0"/>
          </a:p>
        </p:txBody>
      </p:sp>
      <p:pic>
        <p:nvPicPr>
          <p:cNvPr id="9220" name="Picture 4" descr="E:\Temp\Madeire\08.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1997851"/>
      </p:ext>
    </p:extLst>
  </p:cSld>
  <p:clrMapOvr>
    <a:masterClrMapping/>
  </p:clrMapOvr>
  <p:transition spd="slow" advClick="0" advTm="7000">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nl-NL" smtClean="0"/>
          </a:p>
        </p:txBody>
      </p:sp>
      <p:sp>
        <p:nvSpPr>
          <p:cNvPr id="17411" name="Rectangle 3"/>
          <p:cNvSpPr>
            <a:spLocks noGrp="1" noChangeArrowheads="1"/>
          </p:cNvSpPr>
          <p:nvPr>
            <p:ph type="body" idx="1"/>
          </p:nvPr>
        </p:nvSpPr>
        <p:spPr/>
        <p:txBody>
          <a:bodyPr/>
          <a:lstStyle/>
          <a:p>
            <a:pPr eaLnBrk="1" hangingPunct="1"/>
            <a:endParaRPr lang="nl-NL" smtClean="0"/>
          </a:p>
        </p:txBody>
      </p:sp>
      <p:pic>
        <p:nvPicPr>
          <p:cNvPr id="17412" name="Picture 4" descr="E:\Temp\Madeire\16.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0182838"/>
      </p:ext>
    </p:extLst>
  </p:cSld>
  <p:clrMapOvr>
    <a:masterClrMapping/>
  </p:clrMapOvr>
  <p:transition spd="slow" advClick="0" advTm="6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nl-NL" smtClean="0"/>
          </a:p>
        </p:txBody>
      </p:sp>
      <p:sp>
        <p:nvSpPr>
          <p:cNvPr id="10243" name="Rectangle 3"/>
          <p:cNvSpPr>
            <a:spLocks noGrp="1" noChangeArrowheads="1"/>
          </p:cNvSpPr>
          <p:nvPr>
            <p:ph type="body" idx="1"/>
          </p:nvPr>
        </p:nvSpPr>
        <p:spPr/>
        <p:txBody>
          <a:bodyPr/>
          <a:lstStyle/>
          <a:p>
            <a:pPr eaLnBrk="1" hangingPunct="1"/>
            <a:endParaRPr lang="nl-NL" smtClean="0"/>
          </a:p>
        </p:txBody>
      </p:sp>
      <p:pic>
        <p:nvPicPr>
          <p:cNvPr id="10244" name="Picture 5" descr="E:\Temp\Madeire\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055002"/>
      </p:ext>
    </p:extLst>
  </p:cSld>
  <p:clrMapOvr>
    <a:masterClrMapping/>
  </p:clrMapOvr>
  <p:transition spd="slow" advClick="0" advTm="6000">
    <p:pull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43968" y="332656"/>
            <a:ext cx="7353325"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00"/>
              </a:solidFill>
              <a:latin typeface="+mj-lt"/>
            </a:endParaRPr>
          </a:p>
          <a:p>
            <a:pPr algn="ctr" fontAlgn="base">
              <a:spcBef>
                <a:spcPct val="0"/>
              </a:spcBef>
              <a:spcAft>
                <a:spcPct val="0"/>
              </a:spcAft>
            </a:pPr>
            <a:r>
              <a:rPr lang="es-ES" altLang="es-ES" sz="2400" b="1" i="1" dirty="0">
                <a:solidFill>
                  <a:srgbClr val="FF0000"/>
                </a:solidFill>
                <a:latin typeface="+mj-lt"/>
              </a:rPr>
              <a:t>Este pequeño archipiélago está formado por dos islas habitadas -Madeira y Porto Santo- y dos grupos de islotes en los que no vive nadie. Su origen es volcánico y su paisaje cuenta con abundantes extensiones montañosas y una flora de riqueza inigualable. Entre sus montañas debemos mencionar el Pico </a:t>
            </a:r>
            <a:r>
              <a:rPr lang="es-ES" altLang="es-ES" sz="2400" b="1" i="1" dirty="0" err="1">
                <a:solidFill>
                  <a:srgbClr val="FF0000"/>
                </a:solidFill>
                <a:latin typeface="+mj-lt"/>
              </a:rPr>
              <a:t>Ruivo</a:t>
            </a:r>
            <a:r>
              <a:rPr lang="es-ES" altLang="es-ES" sz="2400" b="1" i="1" dirty="0">
                <a:solidFill>
                  <a:srgbClr val="FF0000"/>
                </a:solidFill>
                <a:latin typeface="+mj-lt"/>
              </a:rPr>
              <a:t>, que con 1.861 metros, es el tercero más alto del país. Por otra parte cuenta con acantilados de auténtico vértigo, como el Cabo </a:t>
            </a:r>
            <a:r>
              <a:rPr lang="es-ES" altLang="es-ES" sz="2400" b="1" i="1" dirty="0" err="1">
                <a:solidFill>
                  <a:srgbClr val="FF0000"/>
                </a:solidFill>
                <a:latin typeface="+mj-lt"/>
              </a:rPr>
              <a:t>Girão</a:t>
            </a:r>
            <a:r>
              <a:rPr lang="es-ES" altLang="es-ES" sz="2400" b="1" i="1" dirty="0">
                <a:solidFill>
                  <a:srgbClr val="FF0000"/>
                </a:solidFill>
                <a:latin typeface="+mj-lt"/>
              </a:rPr>
              <a:t>, o mesetas como la de Paúl da Serra, con espectaculares vistas a valles y montañas, o bosques como el de </a:t>
            </a:r>
            <a:r>
              <a:rPr lang="es-ES" altLang="es-ES" sz="2400" b="1" i="1" dirty="0" err="1">
                <a:solidFill>
                  <a:srgbClr val="FF0000"/>
                </a:solidFill>
                <a:latin typeface="+mj-lt"/>
              </a:rPr>
              <a:t>Laurissilva</a:t>
            </a:r>
            <a:r>
              <a:rPr lang="es-ES" altLang="es-ES" sz="2400" b="1" i="1" dirty="0">
                <a:solidFill>
                  <a:srgbClr val="FF0000"/>
                </a:solidFill>
                <a:latin typeface="+mj-lt"/>
              </a:rPr>
              <a:t>, declarado patrimonio de la humanidad por la Unesco. Esta orografía permite practicar un  turismo activo, con actividades como </a:t>
            </a:r>
            <a:r>
              <a:rPr lang="es-ES" altLang="es-ES" sz="2400" b="1" i="1" dirty="0" err="1">
                <a:solidFill>
                  <a:srgbClr val="FF0000"/>
                </a:solidFill>
                <a:latin typeface="+mj-lt"/>
              </a:rPr>
              <a:t>trekking</a:t>
            </a:r>
            <a:r>
              <a:rPr lang="es-ES" altLang="es-ES" sz="2400" b="1" i="1" dirty="0">
                <a:solidFill>
                  <a:srgbClr val="FF0000"/>
                </a:solidFill>
                <a:latin typeface="+mj-lt"/>
              </a:rPr>
              <a:t>, senderismo, hípica o bicicleta, escalada, </a:t>
            </a:r>
            <a:r>
              <a:rPr lang="es-ES" altLang="es-ES" sz="2400" b="1" i="1" dirty="0" err="1">
                <a:solidFill>
                  <a:srgbClr val="FF0000"/>
                </a:solidFill>
                <a:latin typeface="+mj-lt"/>
              </a:rPr>
              <a:t>barranquismo</a:t>
            </a:r>
            <a:r>
              <a:rPr lang="es-ES" altLang="es-ES" sz="2400" b="1" i="1" dirty="0">
                <a:solidFill>
                  <a:srgbClr val="FF0000"/>
                </a:solidFill>
                <a:latin typeface="+mj-lt"/>
              </a:rPr>
              <a:t>, ala delta o parapente.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3104654"/>
      </p:ext>
    </p:extLst>
  </p:cSld>
  <p:clrMapOvr>
    <a:masterClrMapping/>
  </p:clrMapOvr>
  <mc:AlternateContent xmlns:mc="http://schemas.openxmlformats.org/markup-compatibility/2006">
    <mc:Choice xmlns:p14="http://schemas.microsoft.com/office/powerpoint/2010/main" Requires="p14">
      <p:transition spd="slow" p14:dur="3000">
        <p14:shred/>
        <p:sndAc>
          <p:stSnd>
            <p:snd r:embed="rId2" name="2.Musette - Une maman.wav"/>
          </p:stSnd>
        </p:sndAc>
      </p:transition>
    </mc:Choice>
    <mc:Fallback>
      <p:transition spd="slow">
        <p:fade/>
        <p:sndAc>
          <p:stSnd>
            <p:snd r:embed="rId2" name="2.Musette - Une maman.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nl-NL" smtClean="0"/>
          </a:p>
        </p:txBody>
      </p:sp>
      <p:sp>
        <p:nvSpPr>
          <p:cNvPr id="11267" name="Rectangle 3"/>
          <p:cNvSpPr>
            <a:spLocks noGrp="1" noChangeArrowheads="1"/>
          </p:cNvSpPr>
          <p:nvPr>
            <p:ph type="body" idx="1"/>
          </p:nvPr>
        </p:nvSpPr>
        <p:spPr/>
        <p:txBody>
          <a:bodyPr/>
          <a:lstStyle/>
          <a:p>
            <a:pPr eaLnBrk="1" hangingPunct="1"/>
            <a:endParaRPr lang="nl-NL" smtClean="0"/>
          </a:p>
        </p:txBody>
      </p:sp>
      <p:pic>
        <p:nvPicPr>
          <p:cNvPr id="11268" name="Picture 4" descr="E:\Temp\Madeire\1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432412"/>
      </p:ext>
    </p:extLst>
  </p:cSld>
  <p:clrMapOvr>
    <a:masterClrMapping/>
  </p:clrMapOvr>
  <p:transition spd="slow" advClick="0" advTm="6000">
    <p:pull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Por qué Madeira es la mejor isla de Europa y tú no lo sabí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466" y="0"/>
            <a:ext cx="104101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728404"/>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nl-NL" smtClean="0"/>
          </a:p>
        </p:txBody>
      </p:sp>
      <p:sp>
        <p:nvSpPr>
          <p:cNvPr id="16387" name="Rectangle 3"/>
          <p:cNvSpPr>
            <a:spLocks noGrp="1" noChangeArrowheads="1"/>
          </p:cNvSpPr>
          <p:nvPr>
            <p:ph type="body" idx="1"/>
          </p:nvPr>
        </p:nvSpPr>
        <p:spPr/>
        <p:txBody>
          <a:bodyPr/>
          <a:lstStyle/>
          <a:p>
            <a:pPr eaLnBrk="1" hangingPunct="1"/>
            <a:endParaRPr lang="nl-NL" smtClean="0"/>
          </a:p>
        </p:txBody>
      </p:sp>
      <p:pic>
        <p:nvPicPr>
          <p:cNvPr id="16388" name="Picture 4" descr="E:\Temp\Madeire\1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506" y="0"/>
            <a:ext cx="1043414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2186021"/>
      </p:ext>
    </p:extLst>
  </p:cSld>
  <p:clrMapOvr>
    <a:masterClrMapping/>
  </p:clrMapOvr>
  <p:transition spd="slow" advClick="0" advTm="6000">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nl-NL" smtClean="0"/>
          </a:p>
        </p:txBody>
      </p:sp>
      <p:sp>
        <p:nvSpPr>
          <p:cNvPr id="18435" name="Rectangle 3"/>
          <p:cNvSpPr>
            <a:spLocks noGrp="1" noChangeArrowheads="1"/>
          </p:cNvSpPr>
          <p:nvPr>
            <p:ph type="body" idx="1"/>
          </p:nvPr>
        </p:nvSpPr>
        <p:spPr/>
        <p:txBody>
          <a:bodyPr/>
          <a:lstStyle/>
          <a:p>
            <a:pPr eaLnBrk="1" hangingPunct="1"/>
            <a:endParaRPr lang="nl-NL" smtClean="0"/>
          </a:p>
        </p:txBody>
      </p:sp>
      <p:pic>
        <p:nvPicPr>
          <p:cNvPr id="18436" name="Picture 4" descr="E:\Temp\Madeire\17.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92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6229517"/>
      </p:ext>
    </p:extLst>
  </p:cSld>
  <p:clrMapOvr>
    <a:masterClrMapping/>
  </p:clrMapOvr>
  <p:transition spd="slow" advClick="0" advTm="7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39" y="1700808"/>
            <a:ext cx="670525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00"/>
              </a:solidFill>
              <a:latin typeface="+mj-lt"/>
            </a:endParaRPr>
          </a:p>
          <a:p>
            <a:pPr algn="ctr" fontAlgn="base">
              <a:spcBef>
                <a:spcPct val="0"/>
              </a:spcBef>
              <a:spcAft>
                <a:spcPct val="0"/>
              </a:spcAft>
            </a:pPr>
            <a:r>
              <a:rPr lang="es-ES" altLang="es-ES" sz="2400" b="1" i="1" dirty="0">
                <a:solidFill>
                  <a:srgbClr val="FF0000"/>
                </a:solidFill>
                <a:latin typeface="+mj-lt"/>
              </a:rPr>
              <a:t>Respecto a las poblaciones, la capital, Funchal, situada en la isla de Madeira, es una hermosa ciudad de casas blancas en la que perderse entre plazas y callejones. Su puerto, el mercado de Labradores, situado en pleno casco antiguo, o el Monte Palace Tropical Garden, un espectacular jardín de flores, plantas y árboles exóticos, son visitas indispensables.</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75313448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nl-NL" smtClean="0"/>
          </a:p>
        </p:txBody>
      </p:sp>
      <p:sp>
        <p:nvSpPr>
          <p:cNvPr id="20483" name="Rectangle 3"/>
          <p:cNvSpPr>
            <a:spLocks noGrp="1" noChangeArrowheads="1"/>
          </p:cNvSpPr>
          <p:nvPr>
            <p:ph type="body" idx="1"/>
          </p:nvPr>
        </p:nvSpPr>
        <p:spPr/>
        <p:txBody>
          <a:bodyPr/>
          <a:lstStyle/>
          <a:p>
            <a:pPr eaLnBrk="1" hangingPunct="1"/>
            <a:endParaRPr lang="nl-NL" smtClean="0"/>
          </a:p>
        </p:txBody>
      </p:sp>
      <p:pic>
        <p:nvPicPr>
          <p:cNvPr id="20484" name="Picture 4" descr="E:\Temp\Madeire\1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3731402"/>
      </p:ext>
    </p:extLst>
  </p:cSld>
  <p:clrMapOvr>
    <a:masterClrMapping/>
  </p:clrMapOvr>
  <p:transition spd="slow" advClick="0" advTm="6000">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nl-NL" smtClean="0"/>
          </a:p>
        </p:txBody>
      </p:sp>
      <p:sp>
        <p:nvSpPr>
          <p:cNvPr id="19459" name="Rectangle 3"/>
          <p:cNvSpPr>
            <a:spLocks noGrp="1" noChangeArrowheads="1"/>
          </p:cNvSpPr>
          <p:nvPr>
            <p:ph type="body" idx="1"/>
          </p:nvPr>
        </p:nvSpPr>
        <p:spPr/>
        <p:txBody>
          <a:bodyPr/>
          <a:lstStyle/>
          <a:p>
            <a:pPr eaLnBrk="1" hangingPunct="1"/>
            <a:endParaRPr lang="nl-NL" smtClean="0"/>
          </a:p>
        </p:txBody>
      </p:sp>
      <p:pic>
        <p:nvPicPr>
          <p:cNvPr id="19460" name="Picture 4" descr="E:\Temp\Madeire\18.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258" y="0"/>
            <a:ext cx="1048315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5546979"/>
      </p:ext>
    </p:extLst>
  </p:cSld>
  <p:clrMapOvr>
    <a:masterClrMapping/>
  </p:clrMapOvr>
  <p:transition spd="slow" advClick="0" advTm="6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s://upload.wikimedia.org/wikipedia/commons/thumb/9/9a/Madeira_Beach_%28163610932%29.jpg/800px-Madeira_Beach_%28163610932%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080625"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042036" y="692697"/>
            <a:ext cx="1940981" cy="369332"/>
          </a:xfrm>
          <a:prstGeom prst="rect">
            <a:avLst/>
          </a:prstGeom>
          <a:solidFill>
            <a:srgbClr val="52F4F8"/>
          </a:solidFill>
        </p:spPr>
        <p:txBody>
          <a:bodyPr wrap="none">
            <a:spAutoFit/>
          </a:bodyPr>
          <a:lstStyle/>
          <a:p>
            <a:r>
              <a:rPr lang="es-ES" dirty="0" smtClean="0"/>
              <a:t>Playa de la </a:t>
            </a:r>
            <a:r>
              <a:rPr lang="es-ES" dirty="0" err="1" smtClean="0"/>
              <a:t>Calheta</a:t>
            </a:r>
            <a:endParaRPr lang="es-ES" dirty="0"/>
          </a:p>
        </p:txBody>
      </p:sp>
    </p:spTree>
    <p:extLst>
      <p:ext uri="{BB962C8B-B14F-4D97-AF65-F5344CB8AC3E}">
        <p14:creationId xmlns:p14="http://schemas.microsoft.com/office/powerpoint/2010/main" val="427974973"/>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s://upload.wikimedia.org/wikipedia/commons/thumb/7/71/Br%C3%BCcke_auf_Madeira.JPG/800px-Br%C3%BCcke_auf_Madei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7" y="-54917"/>
            <a:ext cx="10090401" cy="68929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27565" y="764705"/>
            <a:ext cx="2725850" cy="646331"/>
          </a:xfrm>
          <a:prstGeom prst="rect">
            <a:avLst/>
          </a:prstGeom>
          <a:solidFill>
            <a:srgbClr val="52F4F8"/>
          </a:solidFill>
        </p:spPr>
        <p:txBody>
          <a:bodyPr wrap="square">
            <a:spAutoFit/>
          </a:bodyPr>
          <a:lstStyle/>
          <a:p>
            <a:pPr algn="ctr"/>
            <a:r>
              <a:rPr lang="es-ES" dirty="0" smtClean="0"/>
              <a:t>Autopista con gran viaducto y túneles.</a:t>
            </a:r>
            <a:endParaRPr lang="es-ES" dirty="0"/>
          </a:p>
        </p:txBody>
      </p:sp>
    </p:spTree>
    <p:extLst>
      <p:ext uri="{BB962C8B-B14F-4D97-AF65-F5344CB8AC3E}">
        <p14:creationId xmlns:p14="http://schemas.microsoft.com/office/powerpoint/2010/main" val="888342249"/>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upload.wikimedia.org/wikipedia/commons/thumb/1/1d/Funchal_-_Vista_do_Largo_das_Cruzes.jpg/1024px-Funchal_-_Vista_do_Largo_das_Cruz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467" y="0"/>
            <a:ext cx="10437557" cy="699119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36866" y="764705"/>
            <a:ext cx="1716560" cy="369332"/>
          </a:xfrm>
          <a:prstGeom prst="rect">
            <a:avLst/>
          </a:prstGeom>
          <a:solidFill>
            <a:srgbClr val="52F4F8"/>
          </a:solidFill>
        </p:spPr>
        <p:txBody>
          <a:bodyPr wrap="none">
            <a:spAutoFit/>
          </a:bodyPr>
          <a:lstStyle/>
          <a:p>
            <a:r>
              <a:rPr lang="es-ES" dirty="0" smtClean="0"/>
              <a:t>Vista de Funchal</a:t>
            </a:r>
            <a:endParaRPr lang="es-ES" dirty="0"/>
          </a:p>
        </p:txBody>
      </p:sp>
    </p:spTree>
    <p:extLst>
      <p:ext uri="{BB962C8B-B14F-4D97-AF65-F5344CB8AC3E}">
        <p14:creationId xmlns:p14="http://schemas.microsoft.com/office/powerpoint/2010/main" val="4121742513"/>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nl-NL" smtClean="0"/>
          </a:p>
        </p:txBody>
      </p:sp>
      <p:sp>
        <p:nvSpPr>
          <p:cNvPr id="37891" name="Rectangle 3"/>
          <p:cNvSpPr>
            <a:spLocks noGrp="1" noChangeArrowheads="1"/>
          </p:cNvSpPr>
          <p:nvPr>
            <p:ph type="body" idx="1"/>
          </p:nvPr>
        </p:nvSpPr>
        <p:spPr/>
        <p:txBody>
          <a:bodyPr/>
          <a:lstStyle/>
          <a:p>
            <a:pPr eaLnBrk="1" hangingPunct="1"/>
            <a:endParaRPr lang="nl-NL" smtClean="0"/>
          </a:p>
        </p:txBody>
      </p:sp>
      <p:pic>
        <p:nvPicPr>
          <p:cNvPr id="37892" name="Picture 5" descr="E:\Temp\Madeire\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4887500"/>
      </p:ext>
    </p:extLst>
  </p:cSld>
  <p:clrMapOvr>
    <a:masterClrMapping/>
  </p:clrMapOvr>
  <p:transition spd="slow" advClick="0" advTm="6000">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nl-NL" smtClean="0"/>
          </a:p>
        </p:txBody>
      </p:sp>
      <p:sp>
        <p:nvSpPr>
          <p:cNvPr id="38915" name="Rectangle 3"/>
          <p:cNvSpPr>
            <a:spLocks noGrp="1" noChangeArrowheads="1"/>
          </p:cNvSpPr>
          <p:nvPr>
            <p:ph type="body" idx="1"/>
          </p:nvPr>
        </p:nvSpPr>
        <p:spPr/>
        <p:txBody>
          <a:bodyPr/>
          <a:lstStyle/>
          <a:p>
            <a:pPr eaLnBrk="1" hangingPunct="1"/>
            <a:endParaRPr lang="nl-NL" smtClean="0"/>
          </a:p>
        </p:txBody>
      </p:sp>
      <p:pic>
        <p:nvPicPr>
          <p:cNvPr id="38916" name="Picture 4" descr="E:\Temp\Madeire\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4400584"/>
      </p:ext>
    </p:extLst>
  </p:cSld>
  <p:clrMapOvr>
    <a:masterClrMapping/>
  </p:clrMapOvr>
  <p:transition spd="slow" advClick="0" advTm="7000">
    <p:pull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endParaRPr lang="nl-NL" smtClean="0"/>
          </a:p>
        </p:txBody>
      </p:sp>
      <p:sp>
        <p:nvSpPr>
          <p:cNvPr id="39939" name="Rectangle 3"/>
          <p:cNvSpPr>
            <a:spLocks noGrp="1" noChangeArrowheads="1"/>
          </p:cNvSpPr>
          <p:nvPr>
            <p:ph type="body" idx="1"/>
          </p:nvPr>
        </p:nvSpPr>
        <p:spPr/>
        <p:txBody>
          <a:bodyPr/>
          <a:lstStyle/>
          <a:p>
            <a:pPr eaLnBrk="1" hangingPunct="1"/>
            <a:endParaRPr lang="nl-NL" smtClean="0"/>
          </a:p>
        </p:txBody>
      </p:sp>
      <p:pic>
        <p:nvPicPr>
          <p:cNvPr id="39940" name="Picture 4" descr="E:\Temp\Madeire\38.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57637"/>
      </p:ext>
    </p:extLst>
  </p:cSld>
  <p:clrMapOvr>
    <a:masterClrMapping/>
  </p:clrMapOvr>
  <p:transition spd="slow" advClick="0" advTm="6000">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Turismo en Madeira, Portugal 2020: opiniones, consejos e información -  Tripadvis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47" y="0"/>
            <a:ext cx="101059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6" descr="00 - 1">
            <a:hlinkClick r:id="" action="ppaction://noaction" highlightClick="1">
              <a:snd r:embed="rId2" name="3.Musette - Mister dance.wav"/>
            </a:hlinkClick>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 y="2241550"/>
            <a:ext cx="647700" cy="64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10614"/>
      </p:ext>
    </p:extLst>
  </p:cSld>
  <p:clrMapOvr>
    <a:masterClrMapping/>
  </p:clrMapOvr>
  <mc:AlternateContent xmlns:mc="http://schemas.openxmlformats.org/markup-compatibility/2006">
    <mc:Choice xmlns:p14="http://schemas.microsoft.com/office/powerpoint/2010/main" Requires="p14">
      <p:transition spd="slow" p14:dur="3000" advClick="0" advTm="6000">
        <p14:shred/>
        <p:sndAc>
          <p:stSnd>
            <p:snd r:embed="rId2" name="3.Musette - Mister dance.wav"/>
          </p:stSnd>
        </p:sndAc>
      </p:transition>
    </mc:Choice>
    <mc:Fallback>
      <p:transition spd="slow" advClick="0" advTm="6000">
        <p:fade/>
        <p:sndAc>
          <p:stSnd>
            <p:snd r:embed="rId2" name="3.Musette - Mister dance.wav"/>
          </p:stSnd>
        </p:sndAc>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Porto Moniz, Madei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02" y="0"/>
            <a:ext cx="101547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4895730"/>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nl-NL" smtClean="0"/>
          </a:p>
        </p:txBody>
      </p:sp>
      <p:sp>
        <p:nvSpPr>
          <p:cNvPr id="25603" name="Rectangle 3"/>
          <p:cNvSpPr>
            <a:spLocks noGrp="1" noChangeArrowheads="1"/>
          </p:cNvSpPr>
          <p:nvPr>
            <p:ph type="body" idx="1"/>
          </p:nvPr>
        </p:nvSpPr>
        <p:spPr/>
        <p:txBody>
          <a:bodyPr/>
          <a:lstStyle/>
          <a:p>
            <a:pPr eaLnBrk="1" hangingPunct="1"/>
            <a:endParaRPr lang="nl-NL" smtClean="0"/>
          </a:p>
        </p:txBody>
      </p:sp>
      <p:pic>
        <p:nvPicPr>
          <p:cNvPr id="25604" name="Picture 5" descr="E:\Temp\Madeire\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6673614"/>
      </p:ext>
    </p:extLst>
  </p:cSld>
  <p:clrMapOvr>
    <a:masterClrMapping/>
  </p:clrMapOvr>
  <p:transition spd="slow" advClick="0" advTm="6000">
    <p:strips dir="l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nl-NL" smtClean="0"/>
          </a:p>
        </p:txBody>
      </p:sp>
      <p:sp>
        <p:nvSpPr>
          <p:cNvPr id="26627" name="Rectangle 3"/>
          <p:cNvSpPr>
            <a:spLocks noGrp="1" noChangeArrowheads="1"/>
          </p:cNvSpPr>
          <p:nvPr>
            <p:ph type="body" idx="1"/>
          </p:nvPr>
        </p:nvSpPr>
        <p:spPr/>
        <p:txBody>
          <a:bodyPr/>
          <a:lstStyle/>
          <a:p>
            <a:pPr eaLnBrk="1" hangingPunct="1"/>
            <a:endParaRPr lang="nl-NL" smtClean="0"/>
          </a:p>
        </p:txBody>
      </p:sp>
      <p:pic>
        <p:nvPicPr>
          <p:cNvPr id="26628" name="Picture 4" descr="E:\Temp\Madeire\2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0452424"/>
      </p:ext>
    </p:extLst>
  </p:cSld>
  <p:clrMapOvr>
    <a:masterClrMapping/>
  </p:clrMapOvr>
  <p:transition spd="slow" advClick="0" advTm="6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nl-NL" smtClean="0"/>
          </a:p>
        </p:txBody>
      </p:sp>
      <p:sp>
        <p:nvSpPr>
          <p:cNvPr id="27651" name="Rectangle 3"/>
          <p:cNvSpPr>
            <a:spLocks noGrp="1" noChangeArrowheads="1"/>
          </p:cNvSpPr>
          <p:nvPr>
            <p:ph type="body" idx="1"/>
          </p:nvPr>
        </p:nvSpPr>
        <p:spPr/>
        <p:txBody>
          <a:bodyPr/>
          <a:lstStyle/>
          <a:p>
            <a:pPr eaLnBrk="1" hangingPunct="1"/>
            <a:endParaRPr lang="nl-NL" smtClean="0"/>
          </a:p>
        </p:txBody>
      </p:sp>
      <p:pic>
        <p:nvPicPr>
          <p:cNvPr id="27652" name="Picture 4" descr="E:\Temp\Madeire\26.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4466820"/>
      </p:ext>
    </p:extLst>
  </p:cSld>
  <p:clrMapOvr>
    <a:masterClrMapping/>
  </p:clrMapOvr>
  <p:transition spd="slow" advClick="0" advTm="6000">
    <p:split orient="vert"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nl-NL" smtClean="0"/>
          </a:p>
        </p:txBody>
      </p:sp>
      <p:sp>
        <p:nvSpPr>
          <p:cNvPr id="29699" name="Rectangle 3"/>
          <p:cNvSpPr>
            <a:spLocks noGrp="1" noChangeArrowheads="1"/>
          </p:cNvSpPr>
          <p:nvPr>
            <p:ph type="body" idx="1"/>
          </p:nvPr>
        </p:nvSpPr>
        <p:spPr/>
        <p:txBody>
          <a:bodyPr/>
          <a:lstStyle/>
          <a:p>
            <a:pPr eaLnBrk="1" hangingPunct="1"/>
            <a:endParaRPr lang="nl-NL" smtClean="0"/>
          </a:p>
        </p:txBody>
      </p:sp>
      <p:pic>
        <p:nvPicPr>
          <p:cNvPr id="29700" name="Picture 4" descr="E:\Temp\Madeire\28.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2406496"/>
      </p:ext>
    </p:extLst>
  </p:cSld>
  <p:clrMapOvr>
    <a:masterClrMapping/>
  </p:clrMapOvr>
  <p:transition spd="slow" advClick="0"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nl-NL" smtClean="0"/>
          </a:p>
        </p:txBody>
      </p:sp>
      <p:sp>
        <p:nvSpPr>
          <p:cNvPr id="28675" name="Rectangle 3"/>
          <p:cNvSpPr>
            <a:spLocks noGrp="1" noChangeArrowheads="1"/>
          </p:cNvSpPr>
          <p:nvPr>
            <p:ph type="body" idx="1"/>
          </p:nvPr>
        </p:nvSpPr>
        <p:spPr/>
        <p:txBody>
          <a:bodyPr/>
          <a:lstStyle/>
          <a:p>
            <a:pPr eaLnBrk="1" hangingPunct="1"/>
            <a:endParaRPr lang="nl-NL" smtClean="0"/>
          </a:p>
        </p:txBody>
      </p:sp>
      <p:pic>
        <p:nvPicPr>
          <p:cNvPr id="28676" name="Picture 4" descr="E:\Temp\Madeire\27.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8642277"/>
      </p:ext>
    </p:extLst>
  </p:cSld>
  <p:clrMapOvr>
    <a:masterClrMapping/>
  </p:clrMapOvr>
  <p:transition spd="slow" advClick="0" advTm="6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nl-NL" smtClean="0"/>
          </a:p>
        </p:txBody>
      </p:sp>
      <p:sp>
        <p:nvSpPr>
          <p:cNvPr id="35843" name="Rectangle 3"/>
          <p:cNvSpPr>
            <a:spLocks noGrp="1" noChangeArrowheads="1"/>
          </p:cNvSpPr>
          <p:nvPr>
            <p:ph type="body" idx="1"/>
          </p:nvPr>
        </p:nvSpPr>
        <p:spPr/>
        <p:txBody>
          <a:bodyPr/>
          <a:lstStyle/>
          <a:p>
            <a:pPr eaLnBrk="1" hangingPunct="1"/>
            <a:endParaRPr lang="nl-NL" smtClean="0"/>
          </a:p>
        </p:txBody>
      </p:sp>
      <p:pic>
        <p:nvPicPr>
          <p:cNvPr id="35844" name="Picture 4" descr="E:\Temp\Madeire\3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2654" cy="71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3772141"/>
      </p:ext>
    </p:extLst>
  </p:cSld>
  <p:clrMapOvr>
    <a:masterClrMapping/>
  </p:clrMapOvr>
  <p:transition spd="slow" advClick="0" advTm="7000">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Así es Funchal, la capital de la mejor isla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07" y="8880"/>
            <a:ext cx="10099932" cy="68491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6436" y="620689"/>
            <a:ext cx="1716560" cy="369332"/>
          </a:xfrm>
          <a:prstGeom prst="rect">
            <a:avLst/>
          </a:prstGeom>
          <a:solidFill>
            <a:srgbClr val="52F4F8"/>
          </a:solidFill>
        </p:spPr>
        <p:txBody>
          <a:bodyPr wrap="none">
            <a:spAutoFit/>
          </a:bodyPr>
          <a:lstStyle/>
          <a:p>
            <a:r>
              <a:rPr lang="es-ES" dirty="0" smtClean="0"/>
              <a:t>Vista de Funchal</a:t>
            </a:r>
            <a:endParaRPr lang="es-ES" dirty="0"/>
          </a:p>
        </p:txBody>
      </p:sp>
    </p:spTree>
    <p:extLst>
      <p:ext uri="{BB962C8B-B14F-4D97-AF65-F5344CB8AC3E}">
        <p14:creationId xmlns:p14="http://schemas.microsoft.com/office/powerpoint/2010/main" val="2166755949"/>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s://upload.wikimedia.org/wikipedia/commons/thumb/4/49/Botanical_garden_madeira_hg.jpg/800px-Botanical_garden_madeira_h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79415" y="491481"/>
            <a:ext cx="2806346" cy="369332"/>
          </a:xfrm>
          <a:prstGeom prst="rect">
            <a:avLst/>
          </a:prstGeom>
          <a:solidFill>
            <a:srgbClr val="52F4F8"/>
          </a:solidFill>
        </p:spPr>
        <p:txBody>
          <a:bodyPr wrap="none">
            <a:spAutoFit/>
          </a:bodyPr>
          <a:lstStyle/>
          <a:p>
            <a:r>
              <a:rPr lang="es-ES" dirty="0" smtClean="0"/>
              <a:t>Jardín Botánico, en Funchal.</a:t>
            </a:r>
            <a:endParaRPr lang="es-ES" dirty="0"/>
          </a:p>
        </p:txBody>
      </p:sp>
    </p:spTree>
    <p:extLst>
      <p:ext uri="{BB962C8B-B14F-4D97-AF65-F5344CB8AC3E}">
        <p14:creationId xmlns:p14="http://schemas.microsoft.com/office/powerpoint/2010/main" val="2417542175"/>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FUNCHAL MADEIRA | Silvers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460" y="0"/>
            <a:ext cx="1055345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260648"/>
            <a:ext cx="2748638" cy="369332"/>
          </a:xfrm>
          <a:prstGeom prst="rect">
            <a:avLst/>
          </a:prstGeom>
          <a:solidFill>
            <a:srgbClr val="52F4F8"/>
          </a:solidFill>
        </p:spPr>
        <p:txBody>
          <a:bodyPr wrap="none">
            <a:spAutoFit/>
          </a:bodyPr>
          <a:lstStyle/>
          <a:p>
            <a:r>
              <a:rPr lang="es-ES" dirty="0" smtClean="0"/>
              <a:t>Jardín Botánico, en Funchal</a:t>
            </a:r>
            <a:endParaRPr lang="es-ES" dirty="0"/>
          </a:p>
        </p:txBody>
      </p:sp>
    </p:spTree>
    <p:extLst>
      <p:ext uri="{BB962C8B-B14F-4D97-AF65-F5344CB8AC3E}">
        <p14:creationId xmlns:p14="http://schemas.microsoft.com/office/powerpoint/2010/main" val="128603939"/>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s://upload.wikimedia.org/wikipedia/commons/thumb/2/2f/Porto_Santo_-_vista_geral.JPG/800px-Porto_Santo_-_vista_ger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833"/>
            <a:ext cx="10080625" cy="708883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7926" y="332657"/>
            <a:ext cx="2843492" cy="646331"/>
          </a:xfrm>
          <a:prstGeom prst="rect">
            <a:avLst/>
          </a:prstGeom>
          <a:solidFill>
            <a:srgbClr val="52F4F8"/>
          </a:solidFill>
        </p:spPr>
        <p:txBody>
          <a:bodyPr wrap="square">
            <a:spAutoFit/>
          </a:bodyPr>
          <a:lstStyle/>
          <a:p>
            <a:pPr algn="ctr"/>
            <a:r>
              <a:rPr lang="es-ES" dirty="0" smtClean="0"/>
              <a:t>La gran playa de la isla de Porto Santo.</a:t>
            </a:r>
            <a:endParaRPr lang="es-ES" dirty="0"/>
          </a:p>
        </p:txBody>
      </p:sp>
    </p:spTree>
    <p:extLst>
      <p:ext uri="{BB962C8B-B14F-4D97-AF65-F5344CB8AC3E}">
        <p14:creationId xmlns:p14="http://schemas.microsoft.com/office/powerpoint/2010/main" val="751600007"/>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s://upload.wikimedia.org/wikipedia/commons/thumb/a/a5/Ponta_de_S%C3%A3o_Louren%C3%A7o_north_north_east.jpg/1024px-Ponta_de_S%C3%A3o_Louren%C3%A7o_north_north_ea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917" y="0"/>
            <a:ext cx="1162045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0475" y="506811"/>
            <a:ext cx="4021448" cy="646331"/>
          </a:xfrm>
          <a:prstGeom prst="rect">
            <a:avLst/>
          </a:prstGeom>
          <a:solidFill>
            <a:srgbClr val="52F4F8"/>
          </a:solidFill>
        </p:spPr>
        <p:txBody>
          <a:bodyPr wrap="square">
            <a:spAutoFit/>
          </a:bodyPr>
          <a:lstStyle/>
          <a:p>
            <a:pPr algn="ctr"/>
            <a:r>
              <a:rPr lang="es-ES" dirty="0" smtClean="0"/>
              <a:t>Punta de San Lorenzo, extremo este de la isla de Madeira.</a:t>
            </a:r>
            <a:endParaRPr lang="es-ES" dirty="0"/>
          </a:p>
        </p:txBody>
      </p:sp>
    </p:spTree>
    <p:extLst>
      <p:ext uri="{BB962C8B-B14F-4D97-AF65-F5344CB8AC3E}">
        <p14:creationId xmlns:p14="http://schemas.microsoft.com/office/powerpoint/2010/main" val="1248184637"/>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Madeira: qué visitar si viajas a la isla portuguesa | Telva.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35" y="0"/>
            <a:ext cx="1019178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145510"/>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nl-NL" smtClean="0"/>
          </a:p>
        </p:txBody>
      </p:sp>
      <p:sp>
        <p:nvSpPr>
          <p:cNvPr id="36867" name="Rectangle 3"/>
          <p:cNvSpPr>
            <a:spLocks noGrp="1" noChangeArrowheads="1"/>
          </p:cNvSpPr>
          <p:nvPr>
            <p:ph type="body" idx="1"/>
          </p:nvPr>
        </p:nvSpPr>
        <p:spPr/>
        <p:txBody>
          <a:bodyPr/>
          <a:lstStyle/>
          <a:p>
            <a:pPr eaLnBrk="1" hangingPunct="1"/>
            <a:endParaRPr lang="nl-NL" smtClean="0"/>
          </a:p>
        </p:txBody>
      </p:sp>
      <p:pic>
        <p:nvPicPr>
          <p:cNvPr id="36868" name="Picture 4" descr="E:\Temp\Madeire\3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0767846"/>
      </p:ext>
    </p:extLst>
  </p:cSld>
  <p:clrMapOvr>
    <a:masterClrMapping/>
  </p:clrMapOvr>
  <p:transition spd="slow" advClick="0" advTm="7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0" y="1041654"/>
            <a:ext cx="670525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Una gran característica de este pequeño archipiélago es que aunque en él encontraremos todo tipo de establecimientos, como grandes resorts, hoteles de lujo, apartamentos turísticos, posadas o casas de turismo rural, debemos contar también las quintas. Son casas señoriales características de la región, rodeadas de hermosos jardines con un gran valor patrimonial, que durante los siglos XVIII y XIX fueron propiedad de aristócratas.</a:t>
            </a:r>
          </a:p>
          <a:p>
            <a:pPr algn="ctr" fontAlgn="base">
              <a:spcBef>
                <a:spcPct val="0"/>
              </a:spcBef>
              <a:spcAft>
                <a:spcPct val="0"/>
              </a:spcAft>
            </a:pP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0654794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nl-NL" smtClean="0"/>
          </a:p>
        </p:txBody>
      </p:sp>
      <p:sp>
        <p:nvSpPr>
          <p:cNvPr id="23555" name="Rectangle 3"/>
          <p:cNvSpPr>
            <a:spLocks noGrp="1" noChangeArrowheads="1"/>
          </p:cNvSpPr>
          <p:nvPr>
            <p:ph type="body" idx="1"/>
          </p:nvPr>
        </p:nvSpPr>
        <p:spPr/>
        <p:txBody>
          <a:bodyPr/>
          <a:lstStyle/>
          <a:p>
            <a:pPr eaLnBrk="1" hangingPunct="1"/>
            <a:endParaRPr lang="nl-NL" smtClean="0"/>
          </a:p>
        </p:txBody>
      </p:sp>
      <p:pic>
        <p:nvPicPr>
          <p:cNvPr id="23556" name="Picture 5" descr="E:\Temp\Madeire\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0071850"/>
      </p:ext>
    </p:extLst>
  </p:cSld>
  <p:clrMapOvr>
    <a:masterClrMapping/>
  </p:clrMapOvr>
  <p:transition spd="slow" advClick="0" advTm="6000">
    <p:strips dir="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nl-NL" smtClean="0"/>
          </a:p>
        </p:txBody>
      </p:sp>
      <p:sp>
        <p:nvSpPr>
          <p:cNvPr id="24579" name="Rectangle 3"/>
          <p:cNvSpPr>
            <a:spLocks noGrp="1" noChangeArrowheads="1"/>
          </p:cNvSpPr>
          <p:nvPr>
            <p:ph type="body" idx="1"/>
          </p:nvPr>
        </p:nvSpPr>
        <p:spPr/>
        <p:txBody>
          <a:bodyPr/>
          <a:lstStyle/>
          <a:p>
            <a:pPr eaLnBrk="1" hangingPunct="1"/>
            <a:endParaRPr lang="nl-NL" smtClean="0"/>
          </a:p>
        </p:txBody>
      </p:sp>
      <p:pic>
        <p:nvPicPr>
          <p:cNvPr id="24580" name="Picture 4" descr="E:\Temp\Madeire\2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8116928"/>
      </p:ext>
    </p:extLst>
  </p:cSld>
  <p:clrMapOvr>
    <a:masterClrMapping/>
  </p:clrMapOvr>
  <p:transition spd="slow" advClick="0" advTm="6000">
    <p:strips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nl-NL" smtClean="0"/>
          </a:p>
        </p:txBody>
      </p:sp>
      <p:sp>
        <p:nvSpPr>
          <p:cNvPr id="4099" name="Rectangle 3"/>
          <p:cNvSpPr>
            <a:spLocks noGrp="1" noChangeArrowheads="1"/>
          </p:cNvSpPr>
          <p:nvPr>
            <p:ph type="body" idx="1"/>
          </p:nvPr>
        </p:nvSpPr>
        <p:spPr/>
        <p:txBody>
          <a:bodyPr/>
          <a:lstStyle/>
          <a:p>
            <a:pPr eaLnBrk="1" hangingPunct="1"/>
            <a:endParaRPr lang="nl-NL" smtClean="0"/>
          </a:p>
        </p:txBody>
      </p:sp>
      <p:pic>
        <p:nvPicPr>
          <p:cNvPr id="4100" name="Picture 4" descr="E:\Temp\Madeire\0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4917706"/>
      </p:ext>
    </p:extLst>
  </p:cSld>
  <p:clrMapOvr>
    <a:masterClrMapping/>
  </p:clrMapOvr>
  <p:transition spd="slow" advClick="0" advTm="7000">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nl-NL" smtClean="0"/>
          </a:p>
        </p:txBody>
      </p:sp>
      <p:sp>
        <p:nvSpPr>
          <p:cNvPr id="5123" name="Rectangle 3"/>
          <p:cNvSpPr>
            <a:spLocks noGrp="1" noChangeArrowheads="1"/>
          </p:cNvSpPr>
          <p:nvPr>
            <p:ph type="body" idx="1"/>
          </p:nvPr>
        </p:nvSpPr>
        <p:spPr/>
        <p:txBody>
          <a:bodyPr/>
          <a:lstStyle/>
          <a:p>
            <a:pPr eaLnBrk="1" hangingPunct="1"/>
            <a:endParaRPr lang="nl-NL" smtClean="0"/>
          </a:p>
        </p:txBody>
      </p:sp>
      <p:pic>
        <p:nvPicPr>
          <p:cNvPr id="5124" name="Picture 5" descr="E:\Temp\Madeire\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7932497"/>
      </p:ext>
    </p:extLst>
  </p:cSld>
  <p:clrMapOvr>
    <a:masterClrMapping/>
  </p:clrMapOvr>
  <p:transition spd="slow" advClick="0" advTm="7000">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nl-NL" smtClean="0"/>
          </a:p>
        </p:txBody>
      </p:sp>
      <p:sp>
        <p:nvSpPr>
          <p:cNvPr id="6147" name="Rectangle 3"/>
          <p:cNvSpPr>
            <a:spLocks noGrp="1" noChangeArrowheads="1"/>
          </p:cNvSpPr>
          <p:nvPr>
            <p:ph type="body" idx="1"/>
          </p:nvPr>
        </p:nvSpPr>
        <p:spPr/>
        <p:txBody>
          <a:bodyPr/>
          <a:lstStyle/>
          <a:p>
            <a:pPr eaLnBrk="1" hangingPunct="1"/>
            <a:endParaRPr lang="nl-NL" smtClean="0"/>
          </a:p>
        </p:txBody>
      </p:sp>
      <p:pic>
        <p:nvPicPr>
          <p:cNvPr id="6148" name="Picture 4" descr="E:\Temp\Madeire\0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091203"/>
      </p:ext>
    </p:extLst>
  </p:cSld>
  <p:clrMapOvr>
    <a:masterClrMapping/>
  </p:clrMapOvr>
  <p:transition spd="slow" advClick="0" advTm="6000">
    <p:wipe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nl-NL" smtClean="0"/>
          </a:p>
        </p:txBody>
      </p:sp>
      <p:sp>
        <p:nvSpPr>
          <p:cNvPr id="7171" name="Rectangle 3"/>
          <p:cNvSpPr>
            <a:spLocks noGrp="1" noChangeArrowheads="1"/>
          </p:cNvSpPr>
          <p:nvPr>
            <p:ph type="body" idx="1"/>
          </p:nvPr>
        </p:nvSpPr>
        <p:spPr/>
        <p:txBody>
          <a:bodyPr/>
          <a:lstStyle/>
          <a:p>
            <a:pPr eaLnBrk="1" hangingPunct="1"/>
            <a:endParaRPr lang="nl-NL" smtClean="0"/>
          </a:p>
        </p:txBody>
      </p:sp>
      <p:pic>
        <p:nvPicPr>
          <p:cNvPr id="7172" name="Picture 4" descr="E:\Temp\Madeire\06.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6529287"/>
      </p:ext>
    </p:extLst>
  </p:cSld>
  <p:clrMapOvr>
    <a:masterClrMapping/>
  </p:clrMapOvr>
  <p:transition spd="slow" advClick="0" advTm="7000">
    <p:pull di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nl-NL" smtClean="0"/>
          </a:p>
        </p:txBody>
      </p:sp>
      <p:sp>
        <p:nvSpPr>
          <p:cNvPr id="8195" name="Rectangle 3"/>
          <p:cNvSpPr>
            <a:spLocks noGrp="1" noChangeArrowheads="1"/>
          </p:cNvSpPr>
          <p:nvPr>
            <p:ph type="body" idx="1"/>
          </p:nvPr>
        </p:nvSpPr>
        <p:spPr/>
        <p:txBody>
          <a:bodyPr/>
          <a:lstStyle/>
          <a:p>
            <a:pPr eaLnBrk="1" hangingPunct="1"/>
            <a:endParaRPr lang="nl-NL" smtClean="0"/>
          </a:p>
        </p:txBody>
      </p:sp>
      <p:pic>
        <p:nvPicPr>
          <p:cNvPr id="8196" name="Picture 4" descr="E:\Temp\Madeire\07.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0938595"/>
      </p:ext>
    </p:extLst>
  </p:cSld>
  <p:clrMapOvr>
    <a:masterClrMapping/>
  </p:clrMapOvr>
  <p:transition spd="slow" advClick="0" advTm="6000">
    <p:pull/>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nl-NL" smtClean="0"/>
          </a:p>
        </p:txBody>
      </p:sp>
      <p:sp>
        <p:nvSpPr>
          <p:cNvPr id="12291" name="Rectangle 3"/>
          <p:cNvSpPr>
            <a:spLocks noGrp="1" noChangeArrowheads="1"/>
          </p:cNvSpPr>
          <p:nvPr>
            <p:ph type="body" idx="1"/>
          </p:nvPr>
        </p:nvSpPr>
        <p:spPr/>
        <p:txBody>
          <a:bodyPr/>
          <a:lstStyle/>
          <a:p>
            <a:pPr eaLnBrk="1" hangingPunct="1"/>
            <a:endParaRPr lang="nl-NL" smtClean="0"/>
          </a:p>
        </p:txBody>
      </p:sp>
      <p:pic>
        <p:nvPicPr>
          <p:cNvPr id="12292" name="Picture 4" descr="E:\Temp\Madeire\11.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47464"/>
            <a:ext cx="10133129" cy="7641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1559261"/>
      </p:ext>
    </p:extLst>
  </p:cSld>
  <p:clrMapOvr>
    <a:masterClrMapping/>
  </p:clrMapOvr>
  <p:transition spd="slow" advClick="0" advTm="6000">
    <p:pull dir="lu"/>
    <p:sndAc>
      <p:stSnd>
        <p:snd r:embed="rId2" name="la java bleue.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nl-NL" smtClean="0"/>
          </a:p>
        </p:txBody>
      </p:sp>
      <p:sp>
        <p:nvSpPr>
          <p:cNvPr id="14339" name="Rectangle 3"/>
          <p:cNvSpPr>
            <a:spLocks noGrp="1" noChangeArrowheads="1"/>
          </p:cNvSpPr>
          <p:nvPr>
            <p:ph type="body" idx="1"/>
          </p:nvPr>
        </p:nvSpPr>
        <p:spPr/>
        <p:txBody>
          <a:bodyPr/>
          <a:lstStyle/>
          <a:p>
            <a:pPr eaLnBrk="1" hangingPunct="1"/>
            <a:endParaRPr lang="nl-NL" smtClean="0"/>
          </a:p>
        </p:txBody>
      </p:sp>
      <p:pic>
        <p:nvPicPr>
          <p:cNvPr id="14340" name="Picture 4" descr="E:\Temp\Madeire\1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06" y="-150813"/>
            <a:ext cx="10463900" cy="700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9255389"/>
      </p:ext>
    </p:extLst>
  </p:cSld>
  <p:clrMapOvr>
    <a:masterClrMapping/>
  </p:clrMapOvr>
  <p:transition spd="slow" advClick="0" advTm="6000">
    <p:spli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nl-NL" smtClean="0"/>
          </a:p>
        </p:txBody>
      </p:sp>
      <p:sp>
        <p:nvSpPr>
          <p:cNvPr id="15363" name="Rectangle 3"/>
          <p:cNvSpPr>
            <a:spLocks noGrp="1" noChangeArrowheads="1"/>
          </p:cNvSpPr>
          <p:nvPr>
            <p:ph type="body" idx="1"/>
          </p:nvPr>
        </p:nvSpPr>
        <p:spPr/>
        <p:txBody>
          <a:bodyPr/>
          <a:lstStyle/>
          <a:p>
            <a:pPr eaLnBrk="1" hangingPunct="1"/>
            <a:endParaRPr lang="nl-NL" smtClean="0"/>
          </a:p>
        </p:txBody>
      </p:sp>
      <p:pic>
        <p:nvPicPr>
          <p:cNvPr id="15364" name="Picture 4" descr="E:\Temp\Madeire\1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2339414"/>
      </p:ext>
    </p:extLst>
  </p:cSld>
  <p:clrMapOvr>
    <a:masterClrMapping/>
  </p:clrMapOvr>
  <p:transition spd="slow" advClick="0" advTm="6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nl-NL" smtClean="0"/>
          </a:p>
        </p:txBody>
      </p:sp>
      <p:sp>
        <p:nvSpPr>
          <p:cNvPr id="21507" name="Rectangle 3"/>
          <p:cNvSpPr>
            <a:spLocks noGrp="1" noChangeArrowheads="1"/>
          </p:cNvSpPr>
          <p:nvPr>
            <p:ph type="body" idx="1"/>
          </p:nvPr>
        </p:nvSpPr>
        <p:spPr/>
        <p:txBody>
          <a:bodyPr/>
          <a:lstStyle/>
          <a:p>
            <a:pPr eaLnBrk="1" hangingPunct="1"/>
            <a:endParaRPr lang="nl-NL" smtClean="0"/>
          </a:p>
        </p:txBody>
      </p:sp>
      <p:pic>
        <p:nvPicPr>
          <p:cNvPr id="21508" name="Picture 4" descr="E:\Temp\Madeire\2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06" y="0"/>
            <a:ext cx="1033964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7118051"/>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nl-NL" smtClean="0"/>
          </a:p>
        </p:txBody>
      </p:sp>
      <p:sp>
        <p:nvSpPr>
          <p:cNvPr id="30723" name="Rectangle 3"/>
          <p:cNvSpPr>
            <a:spLocks noGrp="1" noChangeArrowheads="1"/>
          </p:cNvSpPr>
          <p:nvPr>
            <p:ph type="body" idx="1"/>
          </p:nvPr>
        </p:nvSpPr>
        <p:spPr/>
        <p:txBody>
          <a:bodyPr/>
          <a:lstStyle/>
          <a:p>
            <a:pPr eaLnBrk="1" hangingPunct="1"/>
            <a:endParaRPr lang="nl-NL" smtClean="0"/>
          </a:p>
        </p:txBody>
      </p:sp>
      <p:pic>
        <p:nvPicPr>
          <p:cNvPr id="30724" name="Picture 4" descr="E:\Temp\Madeire\2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2542104"/>
      </p:ext>
    </p:extLst>
  </p:cSld>
  <p:clrMapOvr>
    <a:masterClrMapping/>
  </p:clrMapOvr>
  <mc:AlternateContent xmlns:mc="http://schemas.openxmlformats.org/markup-compatibility/2006" xmlns:p14="http://schemas.microsoft.com/office/powerpoint/2010/main">
    <mc:Choice Requires="p14">
      <p:transition spd="slow" p14:dur="3000" advClick="0" advTm="6000">
        <p14:shred/>
      </p:transition>
    </mc:Choice>
    <mc:Fallback xmlns="">
      <p:transition spd="slow" advClick="0"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endParaRPr lang="nl-NL" smtClean="0"/>
          </a:p>
        </p:txBody>
      </p:sp>
      <p:sp>
        <p:nvSpPr>
          <p:cNvPr id="31747" name="Rectangle 3"/>
          <p:cNvSpPr>
            <a:spLocks noGrp="1" noChangeArrowheads="1"/>
          </p:cNvSpPr>
          <p:nvPr>
            <p:ph type="body" idx="1"/>
          </p:nvPr>
        </p:nvSpPr>
        <p:spPr/>
        <p:txBody>
          <a:bodyPr/>
          <a:lstStyle/>
          <a:p>
            <a:pPr eaLnBrk="1" hangingPunct="1"/>
            <a:endParaRPr lang="nl-NL" smtClean="0"/>
          </a:p>
        </p:txBody>
      </p:sp>
      <p:pic>
        <p:nvPicPr>
          <p:cNvPr id="31748" name="Picture 4" descr="E:\Temp\Madeire\3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7315412"/>
      </p:ext>
    </p:extLst>
  </p:cSld>
  <p:clrMapOvr>
    <a:masterClrMapping/>
  </p:clrMapOvr>
  <p:transition spd="slow" advClick="0" advTm="6000">
    <p:wip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nl-NL" smtClean="0"/>
          </a:p>
        </p:txBody>
      </p:sp>
      <p:sp>
        <p:nvSpPr>
          <p:cNvPr id="32771" name="Rectangle 3"/>
          <p:cNvSpPr>
            <a:spLocks noGrp="1" noChangeArrowheads="1"/>
          </p:cNvSpPr>
          <p:nvPr>
            <p:ph type="body" idx="1"/>
          </p:nvPr>
        </p:nvSpPr>
        <p:spPr/>
        <p:txBody>
          <a:bodyPr/>
          <a:lstStyle/>
          <a:p>
            <a:pPr eaLnBrk="1" hangingPunct="1"/>
            <a:endParaRPr lang="nl-NL" smtClean="0"/>
          </a:p>
        </p:txBody>
      </p:sp>
      <p:pic>
        <p:nvPicPr>
          <p:cNvPr id="32772" name="Picture 4" descr="E:\Temp\Madeire\3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0041403"/>
      </p:ext>
    </p:extLst>
  </p:cSld>
  <p:clrMapOvr>
    <a:masterClrMapping/>
  </p:clrMapOvr>
  <p:transition spd="slow" advClick="0" advTm="6000">
    <p:wipe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endParaRPr lang="nl-NL" smtClean="0"/>
          </a:p>
        </p:txBody>
      </p:sp>
      <p:sp>
        <p:nvSpPr>
          <p:cNvPr id="33795" name="Rectangle 3"/>
          <p:cNvSpPr>
            <a:spLocks noGrp="1" noChangeArrowheads="1"/>
          </p:cNvSpPr>
          <p:nvPr>
            <p:ph type="body" idx="1"/>
          </p:nvPr>
        </p:nvSpPr>
        <p:spPr/>
        <p:txBody>
          <a:bodyPr/>
          <a:lstStyle/>
          <a:p>
            <a:pPr eaLnBrk="1" hangingPunct="1"/>
            <a:endParaRPr lang="nl-NL" smtClean="0"/>
          </a:p>
        </p:txBody>
      </p:sp>
      <p:pic>
        <p:nvPicPr>
          <p:cNvPr id="33796" name="Picture 4" descr="E:\Temp\Madeire\3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0901145"/>
      </p:ext>
    </p:extLst>
  </p:cSld>
  <p:clrMapOvr>
    <a:masterClrMapping/>
  </p:clrMapOvr>
  <p:transition spd="slow" advClick="0" advTm="6000">
    <p:wipe dir="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nl-NL" smtClean="0"/>
          </a:p>
        </p:txBody>
      </p:sp>
      <p:sp>
        <p:nvSpPr>
          <p:cNvPr id="40963" name="Rectangle 3"/>
          <p:cNvSpPr>
            <a:spLocks noGrp="1" noChangeArrowheads="1"/>
          </p:cNvSpPr>
          <p:nvPr>
            <p:ph type="body" idx="1"/>
          </p:nvPr>
        </p:nvSpPr>
        <p:spPr/>
        <p:txBody>
          <a:bodyPr/>
          <a:lstStyle/>
          <a:p>
            <a:pPr eaLnBrk="1" hangingPunct="1"/>
            <a:endParaRPr lang="nl-NL" smtClean="0"/>
          </a:p>
        </p:txBody>
      </p:sp>
      <p:pic>
        <p:nvPicPr>
          <p:cNvPr id="40964" name="Picture 4" descr="E:\Temp\Madeire\3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9703498"/>
      </p:ext>
    </p:extLst>
  </p:cSld>
  <p:clrMapOvr>
    <a:masterClrMapping/>
  </p:clrMapOvr>
  <p:transition spd="slow" advClick="0" advTm="6000">
    <p:wipe dir="u"/>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nl-NL" smtClean="0"/>
          </a:p>
        </p:txBody>
      </p:sp>
      <p:sp>
        <p:nvSpPr>
          <p:cNvPr id="34819" name="Rectangle 3"/>
          <p:cNvSpPr>
            <a:spLocks noGrp="1" noChangeArrowheads="1"/>
          </p:cNvSpPr>
          <p:nvPr>
            <p:ph type="body" idx="1"/>
          </p:nvPr>
        </p:nvSpPr>
        <p:spPr/>
        <p:txBody>
          <a:bodyPr/>
          <a:lstStyle/>
          <a:p>
            <a:pPr eaLnBrk="1" hangingPunct="1"/>
            <a:endParaRPr lang="nl-NL" smtClean="0"/>
          </a:p>
        </p:txBody>
      </p:sp>
      <p:pic>
        <p:nvPicPr>
          <p:cNvPr id="34820" name="Picture 4" descr="E:\Temp\Madeire\3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8690977"/>
      </p:ext>
    </p:extLst>
  </p:cSld>
  <p:clrMapOvr>
    <a:masterClrMapping/>
  </p:clrMapOvr>
  <p:transition spd="slow" advClick="0" advTm="6000">
    <p:pull di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endParaRPr lang="nl-NL" smtClean="0"/>
          </a:p>
        </p:txBody>
      </p:sp>
      <p:sp>
        <p:nvSpPr>
          <p:cNvPr id="41987" name="Rectangle 3"/>
          <p:cNvSpPr>
            <a:spLocks noGrp="1" noChangeArrowheads="1"/>
          </p:cNvSpPr>
          <p:nvPr>
            <p:ph type="body" idx="1"/>
          </p:nvPr>
        </p:nvSpPr>
        <p:spPr/>
        <p:txBody>
          <a:bodyPr/>
          <a:lstStyle/>
          <a:p>
            <a:pPr eaLnBrk="1" hangingPunct="1"/>
            <a:endParaRPr lang="nl-NL" smtClean="0"/>
          </a:p>
        </p:txBody>
      </p:sp>
      <p:pic>
        <p:nvPicPr>
          <p:cNvPr id="41988" name="Picture 4" descr="E:\Temp\Madeire\4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1701318"/>
      </p:ext>
    </p:extLst>
  </p:cSld>
  <p:clrMapOvr>
    <a:masterClrMapping/>
  </p:clrMapOvr>
  <p:transition spd="slow" advClick="0" advTm="6000">
    <p:spli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endParaRPr lang="nl-NL" smtClean="0"/>
          </a:p>
        </p:txBody>
      </p:sp>
      <p:sp>
        <p:nvSpPr>
          <p:cNvPr id="43011" name="Rectangle 3"/>
          <p:cNvSpPr>
            <a:spLocks noGrp="1" noChangeArrowheads="1"/>
          </p:cNvSpPr>
          <p:nvPr>
            <p:ph type="body" idx="1"/>
          </p:nvPr>
        </p:nvSpPr>
        <p:spPr/>
        <p:txBody>
          <a:bodyPr/>
          <a:lstStyle/>
          <a:p>
            <a:pPr eaLnBrk="1" hangingPunct="1"/>
            <a:endParaRPr lang="nl-NL" smtClean="0"/>
          </a:p>
        </p:txBody>
      </p:sp>
      <p:pic>
        <p:nvPicPr>
          <p:cNvPr id="43012" name="Picture 4" descr="E:\Temp\Madeire\4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73182"/>
      </p:ext>
    </p:extLst>
  </p:cSld>
  <p:clrMapOvr>
    <a:masterClrMapping/>
  </p:clrMapOvr>
  <p:transition spd="slow" advClick="0" advTm="6000">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endParaRPr lang="nl-NL" smtClean="0"/>
          </a:p>
        </p:txBody>
      </p:sp>
      <p:sp>
        <p:nvSpPr>
          <p:cNvPr id="44035" name="Rectangle 3"/>
          <p:cNvSpPr>
            <a:spLocks noGrp="1" noChangeArrowheads="1"/>
          </p:cNvSpPr>
          <p:nvPr>
            <p:ph type="body" idx="1"/>
          </p:nvPr>
        </p:nvSpPr>
        <p:spPr/>
        <p:txBody>
          <a:bodyPr/>
          <a:lstStyle/>
          <a:p>
            <a:pPr eaLnBrk="1" hangingPunct="1"/>
            <a:endParaRPr lang="nl-NL" smtClean="0"/>
          </a:p>
        </p:txBody>
      </p:sp>
      <p:pic>
        <p:nvPicPr>
          <p:cNvPr id="44036" name="Picture 4" descr="E:\Temp\Madeire\4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33129"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1147480"/>
      </p:ext>
    </p:extLst>
  </p:cSld>
  <p:clrMapOvr>
    <a:masterClrMapping/>
  </p:clrMapOvr>
  <p:transition spd="slow" advClick="0" advTm="6000">
    <p:wheel spokes="1"/>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08 de noviembre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16:49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ADEIRA LA ISLA TRANQUILA.-pps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MADEIRA LA ISLA TRANQUILA.-ppsx</Template>
  <TotalTime>80</TotalTime>
  <Words>521</Words>
  <Application>Microsoft Office PowerPoint</Application>
  <PresentationFormat>Personalizado</PresentationFormat>
  <Paragraphs>27</Paragraphs>
  <Slides>67</Slides>
  <Notes>1</Notes>
  <HiddenSlides>0</HiddenSlides>
  <MMClips>0</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MADEIRA LA ISLA TRANQUILA.-ppsx</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26</cp:revision>
  <dcterms:created xsi:type="dcterms:W3CDTF">2020-11-08T15:49:54Z</dcterms:created>
  <dcterms:modified xsi:type="dcterms:W3CDTF">2020-11-08T17:10:28Z</dcterms:modified>
</cp:coreProperties>
</file>