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nafOU3J3YT/PM4EdDigsw==" hashData="poIFsC9ejKatKLAYQ2yOU3s6pSQ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3" autoAdjust="0"/>
    <p:restoredTop sz="94660"/>
  </p:normalViewPr>
  <p:slideViewPr>
    <p:cSldViewPr snapToGrid="0">
      <p:cViewPr varScale="1">
        <p:scale>
          <a:sx n="40" d="100"/>
          <a:sy n="40" d="100"/>
        </p:scale>
        <p:origin x="-102" y="-17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98D4-1787-4778-B012-64F725BFF966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3C33-5273-4C0D-A407-805CFA1277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50226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98D4-1787-4778-B012-64F725BFF966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3C33-5273-4C0D-A407-805CFA1277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95954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98D4-1787-4778-B012-64F725BFF966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3C33-5273-4C0D-A407-805CFA1277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60324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98D4-1787-4778-B012-64F725BFF966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3C33-5273-4C0D-A407-805CFA1277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17498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98D4-1787-4778-B012-64F725BFF966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3C33-5273-4C0D-A407-805CFA1277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31428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98D4-1787-4778-B012-64F725BFF966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3C33-5273-4C0D-A407-805CFA1277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35774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98D4-1787-4778-B012-64F725BFF966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3C33-5273-4C0D-A407-805CFA1277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83865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98D4-1787-4778-B012-64F725BFF966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3C33-5273-4C0D-A407-805CFA1277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32201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98D4-1787-4778-B012-64F725BFF966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3C33-5273-4C0D-A407-805CFA1277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38215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98D4-1787-4778-B012-64F725BFF966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3C33-5273-4C0D-A407-805CFA1277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94353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D998D4-1787-4778-B012-64F725BFF966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A33C33-5273-4C0D-A407-805CFA1277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89590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D998D4-1787-4778-B012-64F725BFF966}" type="datetimeFigureOut">
              <a:rPr lang="es-CO" smtClean="0"/>
              <a:pPr/>
              <a:t>5/03/2017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A33C33-5273-4C0D-A407-805CFA1277D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41253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9.png"/><Relationship Id="rId10" Type="http://schemas.openxmlformats.org/officeDocument/2006/relationships/image" Target="../media/image8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990850" y="1720840"/>
            <a:ext cx="62103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>
                <a:solidFill>
                  <a:schemeClr val="bg1"/>
                </a:solidFill>
              </a:rPr>
              <a:t>La Región Autónoma de Madeira. Conocida como Madeira, cuya capital es Funchal, es un archipiélago atlántico perteneciente a Portugal, constituido como una región </a:t>
            </a:r>
            <a:r>
              <a:rPr lang="es-CO" i="1" dirty="0" err="1">
                <a:solidFill>
                  <a:schemeClr val="bg1"/>
                </a:solidFill>
              </a:rPr>
              <a:t>ultraperiférica</a:t>
            </a:r>
            <a:r>
              <a:rPr lang="es-CO" i="1" dirty="0">
                <a:solidFill>
                  <a:schemeClr val="bg1"/>
                </a:solidFill>
              </a:rPr>
              <a:t> de la Unión Europea. Consta de dos islas habitadas, Madeira y Porto Santo, y tres islas menores no habitadas, llamadas colectivamente Islas Desertas, que, junto con las Islas Salvajes, forman la </a:t>
            </a:r>
            <a:r>
              <a:rPr lang="es-CO" i="1" dirty="0" err="1">
                <a:solidFill>
                  <a:schemeClr val="bg1"/>
                </a:solidFill>
              </a:rPr>
              <a:t>Região</a:t>
            </a:r>
            <a:r>
              <a:rPr lang="es-CO" i="1" dirty="0">
                <a:solidFill>
                  <a:schemeClr val="bg1"/>
                </a:solidFill>
              </a:rPr>
              <a:t> Autónoma da Madeira, región autónoma portuguesa, a menos de 500 km de Tenerife, 860 km de Lisboa, y 770 km de la isla más cercana de las Azores. Todas de origen volcánico; la isla de Madeira está formada por un macizo montañoso que desciende abruptamente al mar desde los 1862 m de altitud del Pico </a:t>
            </a:r>
            <a:r>
              <a:rPr lang="es-CO" i="1" dirty="0" err="1">
                <a:solidFill>
                  <a:schemeClr val="bg1"/>
                </a:solidFill>
              </a:rPr>
              <a:t>Ruivo</a:t>
            </a:r>
            <a:r>
              <a:rPr lang="es-CO" i="1" dirty="0">
                <a:solidFill>
                  <a:schemeClr val="bg1"/>
                </a:solidFill>
              </a:rPr>
              <a:t>, el punto más alto de la isla, seguido del Pico de </a:t>
            </a:r>
            <a:r>
              <a:rPr lang="es-CO" i="1" dirty="0" err="1">
                <a:solidFill>
                  <a:schemeClr val="bg1"/>
                </a:solidFill>
              </a:rPr>
              <a:t>Arieiro</a:t>
            </a:r>
            <a:r>
              <a:rPr lang="es-CO" i="1" dirty="0">
                <a:solidFill>
                  <a:schemeClr val="bg1"/>
                </a:solidFill>
              </a:rPr>
              <a:t> (1810 m).</a:t>
            </a:r>
          </a:p>
        </p:txBody>
      </p:sp>
      <p:sp>
        <p:nvSpPr>
          <p:cNvPr id="3" name="CuadroTexto 2"/>
          <p:cNvSpPr txBox="1"/>
          <p:nvPr/>
        </p:nvSpPr>
        <p:spPr>
          <a:xfrm rot="1445839">
            <a:off x="9886949" y="500063"/>
            <a:ext cx="18145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Creó: Jeremías</a:t>
            </a: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Para: mis </a:t>
            </a:r>
            <a:r>
              <a:rPr lang="es-CO" sz="1000" b="1" i="1" dirty="0" err="1" smtClean="0">
                <a:solidFill>
                  <a:schemeClr val="bg1"/>
                </a:solidFill>
              </a:rPr>
              <a:t>pps</a:t>
            </a:r>
            <a:endParaRPr lang="es-CO" sz="1000" b="1" i="1" dirty="0" smtClean="0">
              <a:solidFill>
                <a:schemeClr val="bg1"/>
              </a:solidFill>
            </a:endParaRP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Música: Romántica Portugués</a:t>
            </a:r>
            <a:endParaRPr lang="es-CO" sz="1000" b="1" i="1" dirty="0">
              <a:solidFill>
                <a:schemeClr val="bg1"/>
              </a:solidFill>
            </a:endParaRPr>
          </a:p>
        </p:txBody>
      </p:sp>
      <p:pic>
        <p:nvPicPr>
          <p:cNvPr id="5" name="Musica_brasilera_2014_brasile_a_romantica_portugue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4512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524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27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4497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1336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7587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0393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313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3423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4217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045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658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7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6108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299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9080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0604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870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0758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258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5980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5551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296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8092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281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9928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5443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7998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017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824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381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6725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6839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6009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8762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167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518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131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8520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8018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158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219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641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5901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9780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3698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564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52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606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357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9669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089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3955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322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903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7287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075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872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8714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0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670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563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391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225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8205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424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455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24758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666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7001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9767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2242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8537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3984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562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757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671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174</Words>
  <Application>Microsoft Office PowerPoint</Application>
  <PresentationFormat>Personalizado</PresentationFormat>
  <Paragraphs>6</Paragraphs>
  <Slides>77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7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2017-01-31T21:44:10Z</dcterms:created>
  <dcterms:modified xsi:type="dcterms:W3CDTF">2017-03-05T22:47:01Z</dcterms:modified>
</cp:coreProperties>
</file>