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4" r:id="rId37"/>
    <p:sldId id="291" r:id="rId38"/>
    <p:sldId id="295" r:id="rId39"/>
    <p:sldId id="292" r:id="rId40"/>
    <p:sldId id="296" r:id="rId41"/>
    <p:sldId id="293" r:id="rId42"/>
    <p:sldId id="297" r:id="rId43"/>
    <p:sldId id="299" r:id="rId44"/>
    <p:sldId id="298" r:id="rId45"/>
    <p:sldId id="300" r:id="rId46"/>
    <p:sldId id="301" r:id="rId47"/>
    <p:sldId id="302" r:id="rId48"/>
    <p:sldId id="309" r:id="rId49"/>
    <p:sldId id="303" r:id="rId50"/>
    <p:sldId id="304" r:id="rId51"/>
    <p:sldId id="310" r:id="rId52"/>
    <p:sldId id="305" r:id="rId53"/>
    <p:sldId id="306" r:id="rId54"/>
    <p:sldId id="313" r:id="rId55"/>
    <p:sldId id="307" r:id="rId56"/>
    <p:sldId id="308" r:id="rId57"/>
    <p:sldId id="314" r:id="rId58"/>
    <p:sldId id="311" r:id="rId59"/>
    <p:sldId id="312" r:id="rId60"/>
    <p:sldId id="315" r:id="rId61"/>
    <p:sldId id="316" r:id="rId62"/>
    <p:sldId id="317" r:id="rId63"/>
    <p:sldId id="318" r:id="rId64"/>
    <p:sldId id="319" r:id="rId65"/>
    <p:sldId id="321" r:id="rId66"/>
    <p:sldId id="320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3" autoAdjust="0"/>
    <p:restoredTop sz="94660"/>
  </p:normalViewPr>
  <p:slideViewPr>
    <p:cSldViewPr snapToGrid="0">
      <p:cViewPr varScale="1">
        <p:scale>
          <a:sx n="67" d="100"/>
          <a:sy n="67" d="100"/>
        </p:scale>
        <p:origin x="78" y="3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53B1A-CAEE-4569-857A-0A9CA7F301D3}" type="datetimeFigureOut">
              <a:rPr lang="es-CO" smtClean="0"/>
              <a:t>24/02/2017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A848-15BC-441C-A807-1A0C15173E9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53639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53B1A-CAEE-4569-857A-0A9CA7F301D3}" type="datetimeFigureOut">
              <a:rPr lang="es-CO" smtClean="0"/>
              <a:t>24/02/2017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A848-15BC-441C-A807-1A0C15173E9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66618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53B1A-CAEE-4569-857A-0A9CA7F301D3}" type="datetimeFigureOut">
              <a:rPr lang="es-CO" smtClean="0"/>
              <a:t>24/02/2017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A848-15BC-441C-A807-1A0C15173E9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84391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53B1A-CAEE-4569-857A-0A9CA7F301D3}" type="datetimeFigureOut">
              <a:rPr lang="es-CO" smtClean="0"/>
              <a:t>24/02/2017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A848-15BC-441C-A807-1A0C15173E9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33166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53B1A-CAEE-4569-857A-0A9CA7F301D3}" type="datetimeFigureOut">
              <a:rPr lang="es-CO" smtClean="0"/>
              <a:t>24/02/2017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A848-15BC-441C-A807-1A0C15173E9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92639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53B1A-CAEE-4569-857A-0A9CA7F301D3}" type="datetimeFigureOut">
              <a:rPr lang="es-CO" smtClean="0"/>
              <a:t>24/02/2017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A848-15BC-441C-A807-1A0C15173E9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02387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53B1A-CAEE-4569-857A-0A9CA7F301D3}" type="datetimeFigureOut">
              <a:rPr lang="es-CO" smtClean="0"/>
              <a:t>24/02/2017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A848-15BC-441C-A807-1A0C15173E9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2149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53B1A-CAEE-4569-857A-0A9CA7F301D3}" type="datetimeFigureOut">
              <a:rPr lang="es-CO" smtClean="0"/>
              <a:t>24/02/2017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A848-15BC-441C-A807-1A0C15173E9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89236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53B1A-CAEE-4569-857A-0A9CA7F301D3}" type="datetimeFigureOut">
              <a:rPr lang="es-CO" smtClean="0"/>
              <a:t>24/02/2017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A848-15BC-441C-A807-1A0C15173E9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66777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53B1A-CAEE-4569-857A-0A9CA7F301D3}" type="datetimeFigureOut">
              <a:rPr lang="es-CO" smtClean="0"/>
              <a:t>24/02/2017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A848-15BC-441C-A807-1A0C15173E9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27404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53B1A-CAEE-4569-857A-0A9CA7F301D3}" type="datetimeFigureOut">
              <a:rPr lang="es-CO" smtClean="0"/>
              <a:t>24/02/2017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A848-15BC-441C-A807-1A0C15173E9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0264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953B1A-CAEE-4569-857A-0A9CA7F301D3}" type="datetimeFigureOut">
              <a:rPr lang="es-CO" smtClean="0"/>
              <a:t>24/02/2017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10A848-15BC-441C-A807-1A0C15173E9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22465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3.png"/><Relationship Id="rId10" Type="http://schemas.openxmlformats.org/officeDocument/2006/relationships/image" Target="../media/image8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847974" y="1720840"/>
            <a:ext cx="649605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La Región Autónoma de </a:t>
            </a:r>
            <a:r>
              <a:rPr lang="es-CO" i="1" dirty="0" smtClean="0"/>
              <a:t>Madeira. Conocida </a:t>
            </a:r>
            <a:r>
              <a:rPr lang="es-CO" i="1" dirty="0"/>
              <a:t>como </a:t>
            </a:r>
            <a:r>
              <a:rPr lang="es-CO" i="1" dirty="0" smtClean="0"/>
              <a:t>Madeira, cuya capital es Funchal, es </a:t>
            </a:r>
            <a:r>
              <a:rPr lang="es-CO" i="1" dirty="0"/>
              <a:t>un archipiélago atlántico perteneciente a Portugal, constituido como una región </a:t>
            </a:r>
            <a:r>
              <a:rPr lang="es-CO" i="1" dirty="0" err="1"/>
              <a:t>ultraperiférica</a:t>
            </a:r>
            <a:r>
              <a:rPr lang="es-CO" i="1" dirty="0"/>
              <a:t> de la Unión Europea</a:t>
            </a:r>
            <a:r>
              <a:rPr lang="es-CO" i="1" dirty="0" smtClean="0"/>
              <a:t>. </a:t>
            </a:r>
            <a:r>
              <a:rPr lang="es-CO" i="1" dirty="0"/>
              <a:t>Consta de dos islas habitadas, Madeira y Porto Santo, y tres islas menores no habitadas, llamadas colectivamente Islas Desertas, que, junto con las Islas Salvajes, forman la </a:t>
            </a:r>
            <a:r>
              <a:rPr lang="es-CO" i="1" dirty="0" err="1"/>
              <a:t>Região</a:t>
            </a:r>
            <a:r>
              <a:rPr lang="es-CO" i="1" dirty="0"/>
              <a:t> Autónoma da Madeira, región autónoma portuguesa, a menos de 500 km de Tenerife, 860 km de Lisboa, y 770 km de la isla más cercana de las Azores. Todas de origen volcánico; la isla de Madeira está formada por un macizo montañoso que desciende abruptamente al mar desde los 1862 </a:t>
            </a:r>
            <a:r>
              <a:rPr lang="es-CO" i="1" dirty="0" smtClean="0"/>
              <a:t>m </a:t>
            </a:r>
            <a:r>
              <a:rPr lang="es-CO" i="1" dirty="0"/>
              <a:t>de altitud del Pico </a:t>
            </a:r>
            <a:r>
              <a:rPr lang="es-CO" i="1" dirty="0" err="1"/>
              <a:t>Ruivo</a:t>
            </a:r>
            <a:r>
              <a:rPr lang="es-CO" i="1" dirty="0"/>
              <a:t>, el punto más alto de la isla, seguido del Pico de </a:t>
            </a:r>
            <a:r>
              <a:rPr lang="es-CO" i="1" dirty="0" err="1"/>
              <a:t>Arieiro</a:t>
            </a:r>
            <a:r>
              <a:rPr lang="es-CO" i="1" dirty="0"/>
              <a:t> (1810 m).</a:t>
            </a:r>
          </a:p>
        </p:txBody>
      </p:sp>
      <p:sp>
        <p:nvSpPr>
          <p:cNvPr id="2" name="CuadroTexto 1"/>
          <p:cNvSpPr txBox="1"/>
          <p:nvPr/>
        </p:nvSpPr>
        <p:spPr>
          <a:xfrm rot="634053" flipH="1">
            <a:off x="10343142" y="271464"/>
            <a:ext cx="13154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 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</a:t>
            </a:r>
            <a:r>
              <a:rPr lang="es-CO" sz="1000" b="1" i="1" dirty="0" err="1" smtClean="0"/>
              <a:t>My</a:t>
            </a:r>
            <a:r>
              <a:rPr lang="es-CO" sz="1000" b="1" i="1" dirty="0" smtClean="0"/>
              <a:t> </a:t>
            </a:r>
            <a:r>
              <a:rPr lang="es-CO" sz="1000" b="1" i="1" dirty="0" err="1" smtClean="0"/>
              <a:t>Choise</a:t>
            </a:r>
            <a:r>
              <a:rPr lang="es-CO" sz="1000" b="1" i="1" dirty="0" smtClean="0"/>
              <a:t>-Románticos de Cuba</a:t>
            </a:r>
            <a:endParaRPr lang="es-CO" sz="1000" b="1" i="1" dirty="0"/>
          </a:p>
        </p:txBody>
      </p:sp>
      <p:pic>
        <p:nvPicPr>
          <p:cNvPr id="5" name="My_Choice_739_-_Romanticos_de_Cuba-_April_in_Port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813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350" y="0"/>
            <a:ext cx="123253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027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727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206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442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873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486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896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03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467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962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157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233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103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992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987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97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857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93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254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986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267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60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767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164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708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48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375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6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337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56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503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979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02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" y="0"/>
            <a:ext cx="12077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555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662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237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232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896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794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734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90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071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74" y="0"/>
            <a:ext cx="120110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40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185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009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254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386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358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097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88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059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57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465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029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93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804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831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205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356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743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591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26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504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252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592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034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416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517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419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150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4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630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030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621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02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477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392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785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859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latin typeface="Kristen ITC" panose="03050502040202030202" pitchFamily="66" charset="0"/>
              </a:rPr>
              <a:t>¿Te ha gustado?</a:t>
            </a:r>
            <a:r>
              <a:rPr lang="es-ES" sz="4800" dirty="0">
                <a:latin typeface="Kristen ITC" panose="03050502040202030202" pitchFamily="66" charset="0"/>
              </a:rPr>
              <a:t> </a:t>
            </a:r>
            <a:br>
              <a:rPr lang="es-ES" sz="4800" dirty="0">
                <a:latin typeface="Kristen ITC" panose="03050502040202030202" pitchFamily="66" charset="0"/>
              </a:rPr>
            </a:br>
            <a:r>
              <a:rPr lang="es-ES" sz="4400" dirty="0">
                <a:latin typeface="Kristen ITC" panose="03050502040202030202" pitchFamily="66" charset="0"/>
              </a:rPr>
              <a:t>Puedes ver más entrando </a:t>
            </a:r>
            <a:br>
              <a:rPr lang="es-ES" sz="4400" dirty="0">
                <a:latin typeface="Kristen ITC" panose="03050502040202030202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176</Words>
  <Application>Microsoft Office PowerPoint</Application>
  <PresentationFormat>Panorámica</PresentationFormat>
  <Paragraphs>6</Paragraphs>
  <Slides>81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81</vt:i4>
      </vt:variant>
    </vt:vector>
  </HeadingPairs>
  <TitlesOfParts>
    <vt:vector size="86" baseType="lpstr">
      <vt:lpstr>Arial</vt:lpstr>
      <vt:lpstr>Calibri</vt:lpstr>
      <vt:lpstr>Calibri Light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10</cp:revision>
  <dcterms:created xsi:type="dcterms:W3CDTF">2017-01-31T19:52:00Z</dcterms:created>
  <dcterms:modified xsi:type="dcterms:W3CDTF">2017-02-24T16:21:10Z</dcterms:modified>
</cp:coreProperties>
</file>