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cvyIzAdSo/5YDbyXBenEQ==" hashData="urLCFFVBBdRwLeffOGPpRTae+9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2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9570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7602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6418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65526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2378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76831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9436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15936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46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9209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0571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69163-8072-4F3D-B3B6-B188BB4A696A}" type="datetimeFigureOut">
              <a:rPr lang="es-CO" smtClean="0"/>
              <a:pPr/>
              <a:t>11/04/2016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A530-5028-4B75-A949-8AB033D7BB0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5374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7.png"/><Relationship Id="rId10" Type="http://schemas.openxmlformats.org/officeDocument/2006/relationships/image" Target="../media/image9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2832" y="-297"/>
            <a:ext cx="12357663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6865" y="530101"/>
            <a:ext cx="10589670" cy="579779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08868" y="1042210"/>
            <a:ext cx="7974259" cy="405419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5028006" y="5327429"/>
            <a:ext cx="21359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dirty="0" smtClean="0">
                <a:latin typeface="Script MT Bold" panose="03040602040607080904" pitchFamily="66" charset="0"/>
              </a:rPr>
              <a:t>Creación de:</a:t>
            </a:r>
          </a:p>
          <a:p>
            <a:pPr algn="ctr"/>
            <a:r>
              <a:rPr lang="es-CO" sz="1100" dirty="0" smtClean="0">
                <a:latin typeface="Script MT Bold" panose="03040602040607080904" pitchFamily="66" charset="0"/>
              </a:rPr>
              <a:t>Jeremías Candelo Valencia</a:t>
            </a:r>
          </a:p>
          <a:p>
            <a:pPr algn="ctr"/>
            <a:r>
              <a:rPr lang="es-CO" sz="1100" dirty="0" smtClean="0">
                <a:latin typeface="Script MT Bold" panose="03040602040607080904" pitchFamily="66" charset="0"/>
              </a:rPr>
              <a:t>Para: mis </a:t>
            </a:r>
            <a:r>
              <a:rPr lang="es-CO" sz="1100" dirty="0" err="1" smtClean="0">
                <a:latin typeface="Script MT Bold" panose="03040602040607080904" pitchFamily="66" charset="0"/>
              </a:rPr>
              <a:t>pps</a:t>
            </a:r>
            <a:r>
              <a:rPr lang="es-CO" sz="1100" dirty="0" smtClean="0"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es-CO" sz="1100" dirty="0" smtClean="0">
                <a:latin typeface="Script MT Bold" panose="03040602040607080904" pitchFamily="66" charset="0"/>
              </a:rPr>
              <a:t>Música: </a:t>
            </a:r>
            <a:r>
              <a:rPr lang="es-CO" sz="1100" dirty="0" err="1">
                <a:latin typeface="Script MT Bold" panose="03040602040607080904" pitchFamily="66" charset="0"/>
              </a:rPr>
              <a:t>E</a:t>
            </a:r>
            <a:r>
              <a:rPr lang="es-CO" sz="1100" dirty="0" err="1" smtClean="0">
                <a:latin typeface="Script MT Bold" panose="03040602040607080904" pitchFamily="66" charset="0"/>
              </a:rPr>
              <a:t>pic</a:t>
            </a:r>
            <a:r>
              <a:rPr lang="es-CO" sz="1100" dirty="0" smtClean="0">
                <a:latin typeface="Script MT Bold" panose="03040602040607080904" pitchFamily="66" charset="0"/>
              </a:rPr>
              <a:t> </a:t>
            </a:r>
            <a:r>
              <a:rPr lang="es-CO" sz="1100" dirty="0" err="1" smtClean="0">
                <a:latin typeface="Script MT Bold" panose="03040602040607080904" pitchFamily="66" charset="0"/>
              </a:rPr>
              <a:t>melodic</a:t>
            </a:r>
            <a:r>
              <a:rPr lang="es-CO" sz="1100" dirty="0" smtClean="0">
                <a:latin typeface="Script MT Bold" panose="03040602040607080904" pitchFamily="66" charset="0"/>
              </a:rPr>
              <a:t> guitar piano  </a:t>
            </a:r>
            <a:endParaRPr lang="es-CO" sz="1100" dirty="0">
              <a:latin typeface="Script MT Bold" panose="030406020406070809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-79516" y="242888"/>
            <a:ext cx="12354347" cy="2872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83856" y="6316039"/>
            <a:ext cx="12358687" cy="2428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12003368" y="461440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-83856" y="530101"/>
            <a:ext cx="271463" cy="58638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Epic_Melodic_Guitar_Piano_Rap_Beat_Hip_Hop_Instrum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53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17655" y="539245"/>
            <a:ext cx="278917" cy="587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4843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726755" cy="71588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53900" y="562897"/>
            <a:ext cx="298818" cy="629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856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12405" y="596395"/>
            <a:ext cx="279595" cy="589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1670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09692" y="624970"/>
            <a:ext cx="282308" cy="594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166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15923" y="499618"/>
            <a:ext cx="276077" cy="602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6301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19849" y="585788"/>
            <a:ext cx="272152" cy="594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3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501700"/>
            <a:ext cx="271463" cy="59276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877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610791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0546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639366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70667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610791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2132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653653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0585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20537" y="625078"/>
            <a:ext cx="271463" cy="5854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5078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95278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15988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697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35028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55606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30275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2859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8747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2985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6746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13052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6875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7120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45244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1098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902180">
            <a:off x="9215438" y="814387"/>
            <a:ext cx="19288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Plantas suculentas de Madagascar-África</a:t>
            </a:r>
            <a:endParaRPr lang="es-CO" i="1" dirty="0"/>
          </a:p>
        </p:txBody>
      </p:sp>
      <p:sp>
        <p:nvSpPr>
          <p:cNvPr id="4" name="Rectángulo 3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4048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07287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29001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5799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39578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3885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926294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82761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34473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8655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5168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68126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23897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25810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41386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3622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693582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292130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85089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744680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72088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44231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516888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507570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400868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6344895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212184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262147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701898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295466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098338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12385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49472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901018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976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179340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314998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087688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704513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896420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25806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077789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587456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85963" y="5772150"/>
            <a:ext cx="8386762" cy="2286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418630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778368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203291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942048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897398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7910868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47795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8600922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220392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643215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15775" y="501700"/>
            <a:ext cx="276225" cy="60562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512658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36</Words>
  <Application>Microsoft Office PowerPoint</Application>
  <PresentationFormat>Personalizado</PresentationFormat>
  <Paragraphs>7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2016-04-11T16:26:19Z</dcterms:created>
  <dcterms:modified xsi:type="dcterms:W3CDTF">2016-04-11T21:34:57Z</dcterms:modified>
</cp:coreProperties>
</file>