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256" r:id="rId3"/>
    <p:sldId id="258" r:id="rId4"/>
    <p:sldId id="257"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327"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C506B56-4B88-4706-9E64-37B711B81E3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1018D6E-242E-4CFC-B8CE-70CF1408A8A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2DF90ED-474C-4FD9-8CF4-97DF3013FD68}" type="datetime1">
              <a:rPr lang="es-ES"/>
              <a:pPr lvl="0"/>
              <a:t>12/02/2021</a:t>
            </a:fld>
            <a:endParaRPr lang="es-ES"/>
          </a:p>
        </p:txBody>
      </p:sp>
      <p:sp>
        <p:nvSpPr>
          <p:cNvPr id="4" name="Marcador de imagen de diapositiva 3">
            <a:extLst>
              <a:ext uri="{FF2B5EF4-FFF2-40B4-BE49-F238E27FC236}">
                <a16:creationId xmlns:a16="http://schemas.microsoft.com/office/drawing/2014/main" id="{F6C831F8-5AF5-4A73-AE0D-E7A19193912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1FC40B4-6A7F-4A18-879F-2CE4CBDF3F3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8E5F030-2664-4B9F-A6CD-8FB747D7C64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1541EA1-7E85-41BE-A49F-98EEA12D9DD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AA57CF8-4E6D-4AC3-B4A1-D17A4B956817}" type="slidenum">
              <a:t>‹Nº›</a:t>
            </a:fld>
            <a:endParaRPr lang="es-ES"/>
          </a:p>
        </p:txBody>
      </p:sp>
    </p:spTree>
    <p:extLst>
      <p:ext uri="{BB962C8B-B14F-4D97-AF65-F5344CB8AC3E}">
        <p14:creationId xmlns:p14="http://schemas.microsoft.com/office/powerpoint/2010/main" val="264544510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2F9D2A6-538E-45F1-9637-00340C52A4F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B194695-521B-45BB-834C-55C7049B296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6108AAB-AA06-4EC9-AF2B-43981504EF6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731CD47-1715-4C86-B27B-56778B97B6BF}"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6EC028F-E756-4A62-A974-A89673B5871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48B49E2-91B9-4FDA-8916-26E17F4BD7E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F2E81AF-A662-4F72-B27E-091513F0D70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6FF7B6A-7630-4059-96BE-46CF9664977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FBA23A-0180-4691-9192-956FE51054D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4D9C555-4295-48C8-8BB7-9CD2AF2C2DF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D56F35B-D98D-4F1D-AF09-1682E49321BC}"/>
              </a:ext>
            </a:extLst>
          </p:cNvPr>
          <p:cNvSpPr txBox="1">
            <a:spLocks noGrp="1"/>
          </p:cNvSpPr>
          <p:nvPr>
            <p:ph type="dt" sz="half" idx="7"/>
          </p:nvPr>
        </p:nvSpPr>
        <p:spPr/>
        <p:txBody>
          <a:bodyPr/>
          <a:lstStyle>
            <a:lvl1pPr>
              <a:defRPr/>
            </a:lvl1pPr>
          </a:lstStyle>
          <a:p>
            <a:pPr lvl="0"/>
            <a:fld id="{8D496B2D-0C13-42E7-B258-010289546E50}" type="datetime1">
              <a:rPr lang="es-ES"/>
              <a:pPr lvl="0"/>
              <a:t>12/02/2021</a:t>
            </a:fld>
            <a:endParaRPr lang="es-ES"/>
          </a:p>
        </p:txBody>
      </p:sp>
      <p:sp>
        <p:nvSpPr>
          <p:cNvPr id="5" name="Marcador de pie de página 4">
            <a:extLst>
              <a:ext uri="{FF2B5EF4-FFF2-40B4-BE49-F238E27FC236}">
                <a16:creationId xmlns:a16="http://schemas.microsoft.com/office/drawing/2014/main" id="{1E2843F6-A65A-4AA5-AF22-6822A40ABE3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BD12552-436B-4552-BCBE-CDB0467921E0}"/>
              </a:ext>
            </a:extLst>
          </p:cNvPr>
          <p:cNvSpPr txBox="1">
            <a:spLocks noGrp="1"/>
          </p:cNvSpPr>
          <p:nvPr>
            <p:ph type="sldNum" sz="quarter" idx="8"/>
          </p:nvPr>
        </p:nvSpPr>
        <p:spPr/>
        <p:txBody>
          <a:bodyPr/>
          <a:lstStyle>
            <a:lvl1pPr>
              <a:defRPr/>
            </a:lvl1pPr>
          </a:lstStyle>
          <a:p>
            <a:pPr lvl="0"/>
            <a:fld id="{7C5C125B-E965-4F29-8CE5-0EAD2035BE01}" type="slidenum">
              <a:t>‹Nº›</a:t>
            </a:fld>
            <a:endParaRPr lang="es-ES"/>
          </a:p>
        </p:txBody>
      </p:sp>
    </p:spTree>
    <p:extLst>
      <p:ext uri="{BB962C8B-B14F-4D97-AF65-F5344CB8AC3E}">
        <p14:creationId xmlns:p14="http://schemas.microsoft.com/office/powerpoint/2010/main" val="262809931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9269EF-1770-4A84-A271-8336368C076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860887F-4CDD-4883-B563-060C94F0EE1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B8ADF30-8C38-4E54-B9D4-F5F8201CD998}"/>
              </a:ext>
            </a:extLst>
          </p:cNvPr>
          <p:cNvSpPr txBox="1">
            <a:spLocks noGrp="1"/>
          </p:cNvSpPr>
          <p:nvPr>
            <p:ph type="dt" sz="half" idx="7"/>
          </p:nvPr>
        </p:nvSpPr>
        <p:spPr/>
        <p:txBody>
          <a:bodyPr/>
          <a:lstStyle>
            <a:lvl1pPr>
              <a:defRPr/>
            </a:lvl1pPr>
          </a:lstStyle>
          <a:p>
            <a:pPr lvl="0"/>
            <a:fld id="{AE50DCF1-93F1-4337-81C9-730A52A91871}" type="datetime1">
              <a:rPr lang="es-ES"/>
              <a:pPr lvl="0"/>
              <a:t>12/02/2021</a:t>
            </a:fld>
            <a:endParaRPr lang="es-ES"/>
          </a:p>
        </p:txBody>
      </p:sp>
      <p:sp>
        <p:nvSpPr>
          <p:cNvPr id="5" name="Marcador de pie de página 4">
            <a:extLst>
              <a:ext uri="{FF2B5EF4-FFF2-40B4-BE49-F238E27FC236}">
                <a16:creationId xmlns:a16="http://schemas.microsoft.com/office/drawing/2014/main" id="{762AD2C5-2D92-4052-B53E-04072627467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634372F-05F4-4DAC-8152-0FA6CAD5F6A6}"/>
              </a:ext>
            </a:extLst>
          </p:cNvPr>
          <p:cNvSpPr txBox="1">
            <a:spLocks noGrp="1"/>
          </p:cNvSpPr>
          <p:nvPr>
            <p:ph type="sldNum" sz="quarter" idx="8"/>
          </p:nvPr>
        </p:nvSpPr>
        <p:spPr/>
        <p:txBody>
          <a:bodyPr/>
          <a:lstStyle>
            <a:lvl1pPr>
              <a:defRPr/>
            </a:lvl1pPr>
          </a:lstStyle>
          <a:p>
            <a:pPr lvl="0"/>
            <a:fld id="{19F2ABDB-6AAD-4A05-B231-6BB45EF9B660}" type="slidenum">
              <a:t>‹Nº›</a:t>
            </a:fld>
            <a:endParaRPr lang="es-ES"/>
          </a:p>
        </p:txBody>
      </p:sp>
    </p:spTree>
    <p:extLst>
      <p:ext uri="{BB962C8B-B14F-4D97-AF65-F5344CB8AC3E}">
        <p14:creationId xmlns:p14="http://schemas.microsoft.com/office/powerpoint/2010/main" val="5540453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D82A58-CADE-41ED-8DDF-7109637034EB}"/>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58C7E39-6906-4823-81E6-1AF7D4B33F9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D25EA81-3824-482A-97CF-D32119768A35}"/>
              </a:ext>
            </a:extLst>
          </p:cNvPr>
          <p:cNvSpPr txBox="1">
            <a:spLocks noGrp="1"/>
          </p:cNvSpPr>
          <p:nvPr>
            <p:ph type="dt" sz="half" idx="7"/>
          </p:nvPr>
        </p:nvSpPr>
        <p:spPr/>
        <p:txBody>
          <a:bodyPr/>
          <a:lstStyle>
            <a:lvl1pPr>
              <a:defRPr/>
            </a:lvl1pPr>
          </a:lstStyle>
          <a:p>
            <a:pPr lvl="0"/>
            <a:fld id="{81695D1E-6D90-404B-B203-BCD1D0E2531A}" type="datetime1">
              <a:rPr lang="es-ES"/>
              <a:pPr lvl="0"/>
              <a:t>12/02/2021</a:t>
            </a:fld>
            <a:endParaRPr lang="es-ES"/>
          </a:p>
        </p:txBody>
      </p:sp>
      <p:sp>
        <p:nvSpPr>
          <p:cNvPr id="5" name="Marcador de pie de página 4">
            <a:extLst>
              <a:ext uri="{FF2B5EF4-FFF2-40B4-BE49-F238E27FC236}">
                <a16:creationId xmlns:a16="http://schemas.microsoft.com/office/drawing/2014/main" id="{5B14ADB2-46D7-4547-86BB-AF374B3020B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FC2DF2B-D119-4362-B63B-712B0D90D625}"/>
              </a:ext>
            </a:extLst>
          </p:cNvPr>
          <p:cNvSpPr txBox="1">
            <a:spLocks noGrp="1"/>
          </p:cNvSpPr>
          <p:nvPr>
            <p:ph type="sldNum" sz="quarter" idx="8"/>
          </p:nvPr>
        </p:nvSpPr>
        <p:spPr/>
        <p:txBody>
          <a:bodyPr/>
          <a:lstStyle>
            <a:lvl1pPr>
              <a:defRPr/>
            </a:lvl1pPr>
          </a:lstStyle>
          <a:p>
            <a:pPr lvl="0"/>
            <a:fld id="{7742ECDA-2E7A-4B89-9EA8-74A72B1DA2A0}" type="slidenum">
              <a:t>‹Nº›</a:t>
            </a:fld>
            <a:endParaRPr lang="es-ES"/>
          </a:p>
        </p:txBody>
      </p:sp>
    </p:spTree>
    <p:extLst>
      <p:ext uri="{BB962C8B-B14F-4D97-AF65-F5344CB8AC3E}">
        <p14:creationId xmlns:p14="http://schemas.microsoft.com/office/powerpoint/2010/main" val="3856661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9ECA19-FD3C-4AFF-8B0E-C71443609EE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08FF825-D1DD-4464-9488-DE0DEBE312CE}"/>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8246046-2577-423D-9DC3-816CE11DFDB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15BD1F2-B619-46E7-A4C2-AEA69D6036AC}"/>
              </a:ext>
            </a:extLst>
          </p:cNvPr>
          <p:cNvSpPr txBox="1">
            <a:spLocks noGrp="1"/>
          </p:cNvSpPr>
          <p:nvPr>
            <p:ph type="dt" sz="half" idx="7"/>
          </p:nvPr>
        </p:nvSpPr>
        <p:spPr/>
        <p:txBody>
          <a:bodyPr/>
          <a:lstStyle>
            <a:lvl1pPr>
              <a:defRPr/>
            </a:lvl1pPr>
          </a:lstStyle>
          <a:p>
            <a:pPr lvl="0"/>
            <a:fld id="{CCFEC2E9-07FF-42D7-ADC1-C87A05A83805}" type="datetime1">
              <a:rPr lang="es-ES"/>
              <a:pPr lvl="0"/>
              <a:t>12/02/2021</a:t>
            </a:fld>
            <a:endParaRPr lang="es-ES"/>
          </a:p>
        </p:txBody>
      </p:sp>
      <p:sp>
        <p:nvSpPr>
          <p:cNvPr id="6" name="Marcador de pie de página 5">
            <a:extLst>
              <a:ext uri="{FF2B5EF4-FFF2-40B4-BE49-F238E27FC236}">
                <a16:creationId xmlns:a16="http://schemas.microsoft.com/office/drawing/2014/main" id="{48792CCE-280F-4DB7-AFF9-8E4DF7E7979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94165A7-3668-4E60-A16B-681D16C5C51D}"/>
              </a:ext>
            </a:extLst>
          </p:cNvPr>
          <p:cNvSpPr txBox="1">
            <a:spLocks noGrp="1"/>
          </p:cNvSpPr>
          <p:nvPr>
            <p:ph type="sldNum" sz="quarter" idx="8"/>
          </p:nvPr>
        </p:nvSpPr>
        <p:spPr/>
        <p:txBody>
          <a:bodyPr/>
          <a:lstStyle>
            <a:lvl1pPr>
              <a:defRPr/>
            </a:lvl1pPr>
          </a:lstStyle>
          <a:p>
            <a:pPr lvl="0"/>
            <a:fld id="{329EB638-472D-418E-A202-E9C56152809C}" type="slidenum">
              <a:t>‹Nº›</a:t>
            </a:fld>
            <a:endParaRPr lang="es-ES"/>
          </a:p>
        </p:txBody>
      </p:sp>
    </p:spTree>
    <p:extLst>
      <p:ext uri="{BB962C8B-B14F-4D97-AF65-F5344CB8AC3E}">
        <p14:creationId xmlns:p14="http://schemas.microsoft.com/office/powerpoint/2010/main" val="65244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F81045-2354-4BF2-A5C7-EE78E9EC3F2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9CF6B44-1F53-4680-8A4E-6EAE8EFDA84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1CD1AFD-A4DD-46FC-A38F-F574D76AC117}"/>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84318C1-3BC8-44F7-A01F-E19586411CB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7B25CC9-E0ED-4D01-A925-909B2A4699E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C10E3B5-92F4-418B-B48D-6D1C58284ED8}"/>
              </a:ext>
            </a:extLst>
          </p:cNvPr>
          <p:cNvSpPr txBox="1">
            <a:spLocks noGrp="1"/>
          </p:cNvSpPr>
          <p:nvPr>
            <p:ph type="dt" sz="half" idx="7"/>
          </p:nvPr>
        </p:nvSpPr>
        <p:spPr/>
        <p:txBody>
          <a:bodyPr/>
          <a:lstStyle>
            <a:lvl1pPr>
              <a:defRPr/>
            </a:lvl1pPr>
          </a:lstStyle>
          <a:p>
            <a:pPr lvl="0"/>
            <a:fld id="{F577FE4E-5D1E-4709-9B6C-5F19070DA7F0}" type="datetime1">
              <a:rPr lang="es-ES"/>
              <a:pPr lvl="0"/>
              <a:t>12/02/2021</a:t>
            </a:fld>
            <a:endParaRPr lang="es-ES"/>
          </a:p>
        </p:txBody>
      </p:sp>
      <p:sp>
        <p:nvSpPr>
          <p:cNvPr id="8" name="Marcador de pie de página 7">
            <a:extLst>
              <a:ext uri="{FF2B5EF4-FFF2-40B4-BE49-F238E27FC236}">
                <a16:creationId xmlns:a16="http://schemas.microsoft.com/office/drawing/2014/main" id="{760AFCFF-A2AE-49E5-AE38-5E43FFE5B62C}"/>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7BF2821-B77E-4AE9-8D59-EDABFA72091B}"/>
              </a:ext>
            </a:extLst>
          </p:cNvPr>
          <p:cNvSpPr txBox="1">
            <a:spLocks noGrp="1"/>
          </p:cNvSpPr>
          <p:nvPr>
            <p:ph type="sldNum" sz="quarter" idx="8"/>
          </p:nvPr>
        </p:nvSpPr>
        <p:spPr/>
        <p:txBody>
          <a:bodyPr/>
          <a:lstStyle>
            <a:lvl1pPr>
              <a:defRPr/>
            </a:lvl1pPr>
          </a:lstStyle>
          <a:p>
            <a:pPr lvl="0"/>
            <a:fld id="{667C0E09-E885-427A-A75B-D1A98030EB16}" type="slidenum">
              <a:t>‹Nº›</a:t>
            </a:fld>
            <a:endParaRPr lang="es-ES"/>
          </a:p>
        </p:txBody>
      </p:sp>
    </p:spTree>
    <p:extLst>
      <p:ext uri="{BB962C8B-B14F-4D97-AF65-F5344CB8AC3E}">
        <p14:creationId xmlns:p14="http://schemas.microsoft.com/office/powerpoint/2010/main" val="799819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37D07C-0664-45AD-A58F-9A4FC5D15A2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620A1EE-E5A3-4110-BE6C-DA31F1889E46}"/>
              </a:ext>
            </a:extLst>
          </p:cNvPr>
          <p:cNvSpPr txBox="1">
            <a:spLocks noGrp="1"/>
          </p:cNvSpPr>
          <p:nvPr>
            <p:ph type="dt" sz="half" idx="7"/>
          </p:nvPr>
        </p:nvSpPr>
        <p:spPr/>
        <p:txBody>
          <a:bodyPr/>
          <a:lstStyle>
            <a:lvl1pPr>
              <a:defRPr/>
            </a:lvl1pPr>
          </a:lstStyle>
          <a:p>
            <a:pPr lvl="0"/>
            <a:fld id="{A69438D3-9278-42A9-8FF5-975ED644DD7F}" type="datetime1">
              <a:rPr lang="es-ES"/>
              <a:pPr lvl="0"/>
              <a:t>12/02/2021</a:t>
            </a:fld>
            <a:endParaRPr lang="es-ES"/>
          </a:p>
        </p:txBody>
      </p:sp>
      <p:sp>
        <p:nvSpPr>
          <p:cNvPr id="4" name="Marcador de pie de página 3">
            <a:extLst>
              <a:ext uri="{FF2B5EF4-FFF2-40B4-BE49-F238E27FC236}">
                <a16:creationId xmlns:a16="http://schemas.microsoft.com/office/drawing/2014/main" id="{4C66B64A-B59D-4293-959D-351A7F4ECF4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DB36FE16-CED8-4EF8-8F62-DF5888C64031}"/>
              </a:ext>
            </a:extLst>
          </p:cNvPr>
          <p:cNvSpPr txBox="1">
            <a:spLocks noGrp="1"/>
          </p:cNvSpPr>
          <p:nvPr>
            <p:ph type="sldNum" sz="quarter" idx="8"/>
          </p:nvPr>
        </p:nvSpPr>
        <p:spPr/>
        <p:txBody>
          <a:bodyPr/>
          <a:lstStyle>
            <a:lvl1pPr>
              <a:defRPr/>
            </a:lvl1pPr>
          </a:lstStyle>
          <a:p>
            <a:pPr lvl="0"/>
            <a:fld id="{96C30513-70DF-401A-B553-A82B16D7E9D1}" type="slidenum">
              <a:t>‹Nº›</a:t>
            </a:fld>
            <a:endParaRPr lang="es-ES"/>
          </a:p>
        </p:txBody>
      </p:sp>
    </p:spTree>
    <p:extLst>
      <p:ext uri="{BB962C8B-B14F-4D97-AF65-F5344CB8AC3E}">
        <p14:creationId xmlns:p14="http://schemas.microsoft.com/office/powerpoint/2010/main" val="2882085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88AD67E-DEBF-4AF7-9ACA-E13B63FEB922}"/>
              </a:ext>
            </a:extLst>
          </p:cNvPr>
          <p:cNvSpPr txBox="1">
            <a:spLocks noGrp="1"/>
          </p:cNvSpPr>
          <p:nvPr>
            <p:ph type="dt" sz="half" idx="7"/>
          </p:nvPr>
        </p:nvSpPr>
        <p:spPr/>
        <p:txBody>
          <a:bodyPr/>
          <a:lstStyle>
            <a:lvl1pPr>
              <a:defRPr/>
            </a:lvl1pPr>
          </a:lstStyle>
          <a:p>
            <a:pPr lvl="0"/>
            <a:fld id="{9685A2D1-B5AC-4D32-979A-37A24270C05E}" type="datetime1">
              <a:rPr lang="es-ES"/>
              <a:pPr lvl="0"/>
              <a:t>12/02/2021</a:t>
            </a:fld>
            <a:endParaRPr lang="es-ES"/>
          </a:p>
        </p:txBody>
      </p:sp>
      <p:sp>
        <p:nvSpPr>
          <p:cNvPr id="3" name="Marcador de pie de página 2">
            <a:extLst>
              <a:ext uri="{FF2B5EF4-FFF2-40B4-BE49-F238E27FC236}">
                <a16:creationId xmlns:a16="http://schemas.microsoft.com/office/drawing/2014/main" id="{44A76EF5-91BF-4AE1-A283-110C33000FF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CBD7E04-0B98-4B76-A223-8F1B3FB1FD13}"/>
              </a:ext>
            </a:extLst>
          </p:cNvPr>
          <p:cNvSpPr txBox="1">
            <a:spLocks noGrp="1"/>
          </p:cNvSpPr>
          <p:nvPr>
            <p:ph type="sldNum" sz="quarter" idx="8"/>
          </p:nvPr>
        </p:nvSpPr>
        <p:spPr/>
        <p:txBody>
          <a:bodyPr/>
          <a:lstStyle>
            <a:lvl1pPr>
              <a:defRPr/>
            </a:lvl1pPr>
          </a:lstStyle>
          <a:p>
            <a:pPr lvl="0"/>
            <a:fld id="{67F3C3C4-5FAF-411E-87EB-9731A3918CAD}" type="slidenum">
              <a:t>‹Nº›</a:t>
            </a:fld>
            <a:endParaRPr lang="es-ES"/>
          </a:p>
        </p:txBody>
      </p:sp>
    </p:spTree>
    <p:extLst>
      <p:ext uri="{BB962C8B-B14F-4D97-AF65-F5344CB8AC3E}">
        <p14:creationId xmlns:p14="http://schemas.microsoft.com/office/powerpoint/2010/main" val="83646542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8D3B10-344A-4A02-A713-F6EEF04069C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5DEC6DB-80CE-42E9-B4BE-7438C592741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A47F57E-9CDC-4DED-800A-C6BB3C135F5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DE40F26-9956-4837-9143-94632B084B6F}"/>
              </a:ext>
            </a:extLst>
          </p:cNvPr>
          <p:cNvSpPr txBox="1">
            <a:spLocks noGrp="1"/>
          </p:cNvSpPr>
          <p:nvPr>
            <p:ph type="dt" sz="half" idx="7"/>
          </p:nvPr>
        </p:nvSpPr>
        <p:spPr/>
        <p:txBody>
          <a:bodyPr/>
          <a:lstStyle>
            <a:lvl1pPr>
              <a:defRPr/>
            </a:lvl1pPr>
          </a:lstStyle>
          <a:p>
            <a:pPr lvl="0"/>
            <a:fld id="{8313D940-CB8C-4533-9EDE-2A2F544E2C60}" type="datetime1">
              <a:rPr lang="es-ES"/>
              <a:pPr lvl="0"/>
              <a:t>12/02/2021</a:t>
            </a:fld>
            <a:endParaRPr lang="es-ES"/>
          </a:p>
        </p:txBody>
      </p:sp>
      <p:sp>
        <p:nvSpPr>
          <p:cNvPr id="6" name="Marcador de pie de página 5">
            <a:extLst>
              <a:ext uri="{FF2B5EF4-FFF2-40B4-BE49-F238E27FC236}">
                <a16:creationId xmlns:a16="http://schemas.microsoft.com/office/drawing/2014/main" id="{3E7FC909-258B-433E-AFFE-B0B1E090743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8404434-0E84-4B55-8CD8-58FC2B518756}"/>
              </a:ext>
            </a:extLst>
          </p:cNvPr>
          <p:cNvSpPr txBox="1">
            <a:spLocks noGrp="1"/>
          </p:cNvSpPr>
          <p:nvPr>
            <p:ph type="sldNum" sz="quarter" idx="8"/>
          </p:nvPr>
        </p:nvSpPr>
        <p:spPr/>
        <p:txBody>
          <a:bodyPr/>
          <a:lstStyle>
            <a:lvl1pPr>
              <a:defRPr/>
            </a:lvl1pPr>
          </a:lstStyle>
          <a:p>
            <a:pPr lvl="0"/>
            <a:fld id="{B2B3FD20-E5CD-4BF0-A00C-61D1795A348D}" type="slidenum">
              <a:t>‹Nº›</a:t>
            </a:fld>
            <a:endParaRPr lang="es-ES"/>
          </a:p>
        </p:txBody>
      </p:sp>
    </p:spTree>
    <p:extLst>
      <p:ext uri="{BB962C8B-B14F-4D97-AF65-F5344CB8AC3E}">
        <p14:creationId xmlns:p14="http://schemas.microsoft.com/office/powerpoint/2010/main" val="3517993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93DDB9-72DC-446B-B5E2-EFF54E6110C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2E582AF-5B29-466A-9445-D03D51331E1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44B278F-DEE9-4B02-BA50-54B5448A0EF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C9A88DA-C0ED-4397-B20B-8BB0BEECCB74}"/>
              </a:ext>
            </a:extLst>
          </p:cNvPr>
          <p:cNvSpPr txBox="1">
            <a:spLocks noGrp="1"/>
          </p:cNvSpPr>
          <p:nvPr>
            <p:ph type="dt" sz="half" idx="7"/>
          </p:nvPr>
        </p:nvSpPr>
        <p:spPr/>
        <p:txBody>
          <a:bodyPr/>
          <a:lstStyle>
            <a:lvl1pPr>
              <a:defRPr/>
            </a:lvl1pPr>
          </a:lstStyle>
          <a:p>
            <a:pPr lvl="0"/>
            <a:fld id="{DCE39535-94A6-4777-BB82-A203FA041594}" type="datetime1">
              <a:rPr lang="es-ES"/>
              <a:pPr lvl="0"/>
              <a:t>12/02/2021</a:t>
            </a:fld>
            <a:endParaRPr lang="es-ES"/>
          </a:p>
        </p:txBody>
      </p:sp>
      <p:sp>
        <p:nvSpPr>
          <p:cNvPr id="6" name="Marcador de pie de página 5">
            <a:extLst>
              <a:ext uri="{FF2B5EF4-FFF2-40B4-BE49-F238E27FC236}">
                <a16:creationId xmlns:a16="http://schemas.microsoft.com/office/drawing/2014/main" id="{6B8027AB-D717-47D1-81D5-95ABE290477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39D6DC9-C1B3-44F3-A304-0656EB5D759F}"/>
              </a:ext>
            </a:extLst>
          </p:cNvPr>
          <p:cNvSpPr txBox="1">
            <a:spLocks noGrp="1"/>
          </p:cNvSpPr>
          <p:nvPr>
            <p:ph type="sldNum" sz="quarter" idx="8"/>
          </p:nvPr>
        </p:nvSpPr>
        <p:spPr/>
        <p:txBody>
          <a:bodyPr/>
          <a:lstStyle>
            <a:lvl1pPr>
              <a:defRPr/>
            </a:lvl1pPr>
          </a:lstStyle>
          <a:p>
            <a:pPr lvl="0"/>
            <a:fld id="{11E4229A-ED8D-4F3B-B078-08FF209E9868}" type="slidenum">
              <a:t>‹Nº›</a:t>
            </a:fld>
            <a:endParaRPr lang="es-ES"/>
          </a:p>
        </p:txBody>
      </p:sp>
    </p:spTree>
    <p:extLst>
      <p:ext uri="{BB962C8B-B14F-4D97-AF65-F5344CB8AC3E}">
        <p14:creationId xmlns:p14="http://schemas.microsoft.com/office/powerpoint/2010/main" val="2494623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DB32FB-CD6C-4FB2-A047-44A2D2F59B6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BC7ECB0-8EEA-4B1E-A0EE-4B4B46A3A63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9B8E129-9D7F-4D3D-BC4F-3EB03502E3E4}"/>
              </a:ext>
            </a:extLst>
          </p:cNvPr>
          <p:cNvSpPr txBox="1">
            <a:spLocks noGrp="1"/>
          </p:cNvSpPr>
          <p:nvPr>
            <p:ph type="dt" sz="half" idx="7"/>
          </p:nvPr>
        </p:nvSpPr>
        <p:spPr/>
        <p:txBody>
          <a:bodyPr/>
          <a:lstStyle>
            <a:lvl1pPr>
              <a:defRPr/>
            </a:lvl1pPr>
          </a:lstStyle>
          <a:p>
            <a:pPr lvl="0"/>
            <a:fld id="{D5A574D5-E418-4BF6-93EF-948472491435}" type="datetime1">
              <a:rPr lang="es-ES"/>
              <a:pPr lvl="0"/>
              <a:t>12/02/2021</a:t>
            </a:fld>
            <a:endParaRPr lang="es-ES"/>
          </a:p>
        </p:txBody>
      </p:sp>
      <p:sp>
        <p:nvSpPr>
          <p:cNvPr id="5" name="Marcador de pie de página 4">
            <a:extLst>
              <a:ext uri="{FF2B5EF4-FFF2-40B4-BE49-F238E27FC236}">
                <a16:creationId xmlns:a16="http://schemas.microsoft.com/office/drawing/2014/main" id="{71A84C2A-1E4A-4EFF-AC43-9F1B1B0FFD0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21DA3E6-DFEE-4BAB-ADAE-188E2B666FD7}"/>
              </a:ext>
            </a:extLst>
          </p:cNvPr>
          <p:cNvSpPr txBox="1">
            <a:spLocks noGrp="1"/>
          </p:cNvSpPr>
          <p:nvPr>
            <p:ph type="sldNum" sz="quarter" idx="8"/>
          </p:nvPr>
        </p:nvSpPr>
        <p:spPr/>
        <p:txBody>
          <a:bodyPr/>
          <a:lstStyle>
            <a:lvl1pPr>
              <a:defRPr/>
            </a:lvl1pPr>
          </a:lstStyle>
          <a:p>
            <a:pPr lvl="0"/>
            <a:fld id="{F9E56EC9-7D8B-4475-8755-D17CC3161385}" type="slidenum">
              <a:t>‹Nº›</a:t>
            </a:fld>
            <a:endParaRPr lang="es-ES"/>
          </a:p>
        </p:txBody>
      </p:sp>
    </p:spTree>
    <p:extLst>
      <p:ext uri="{BB962C8B-B14F-4D97-AF65-F5344CB8AC3E}">
        <p14:creationId xmlns:p14="http://schemas.microsoft.com/office/powerpoint/2010/main" val="3517707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7E08407-8142-4689-8726-3094A1E9D36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B7A69A1-39FF-46FC-8CB0-8904D6A58FF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538A038-3F82-4FA9-8433-B2425BD7ADA4}"/>
              </a:ext>
            </a:extLst>
          </p:cNvPr>
          <p:cNvSpPr txBox="1">
            <a:spLocks noGrp="1"/>
          </p:cNvSpPr>
          <p:nvPr>
            <p:ph type="dt" sz="half" idx="7"/>
          </p:nvPr>
        </p:nvSpPr>
        <p:spPr/>
        <p:txBody>
          <a:bodyPr/>
          <a:lstStyle>
            <a:lvl1pPr>
              <a:defRPr/>
            </a:lvl1pPr>
          </a:lstStyle>
          <a:p>
            <a:pPr lvl="0"/>
            <a:fld id="{26791826-8FD2-482B-85C1-9769A4545036}" type="datetime1">
              <a:rPr lang="es-ES"/>
              <a:pPr lvl="0"/>
              <a:t>12/02/2021</a:t>
            </a:fld>
            <a:endParaRPr lang="es-ES"/>
          </a:p>
        </p:txBody>
      </p:sp>
      <p:sp>
        <p:nvSpPr>
          <p:cNvPr id="5" name="Marcador de pie de página 4">
            <a:extLst>
              <a:ext uri="{FF2B5EF4-FFF2-40B4-BE49-F238E27FC236}">
                <a16:creationId xmlns:a16="http://schemas.microsoft.com/office/drawing/2014/main" id="{C1D11F72-A0EB-4409-BA33-EA014BA541B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8851EEF-112A-4A6E-A544-34D419A9B06D}"/>
              </a:ext>
            </a:extLst>
          </p:cNvPr>
          <p:cNvSpPr txBox="1">
            <a:spLocks noGrp="1"/>
          </p:cNvSpPr>
          <p:nvPr>
            <p:ph type="sldNum" sz="quarter" idx="8"/>
          </p:nvPr>
        </p:nvSpPr>
        <p:spPr/>
        <p:txBody>
          <a:bodyPr/>
          <a:lstStyle>
            <a:lvl1pPr>
              <a:defRPr/>
            </a:lvl1pPr>
          </a:lstStyle>
          <a:p>
            <a:pPr lvl="0"/>
            <a:fld id="{AFDC6841-8D8C-4B8C-8613-E3354B13EA48}" type="slidenum">
              <a:t>‹Nº›</a:t>
            </a:fld>
            <a:endParaRPr lang="es-ES"/>
          </a:p>
        </p:txBody>
      </p:sp>
    </p:spTree>
    <p:extLst>
      <p:ext uri="{BB962C8B-B14F-4D97-AF65-F5344CB8AC3E}">
        <p14:creationId xmlns:p14="http://schemas.microsoft.com/office/powerpoint/2010/main" val="3837514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1005A00-72B3-4B9C-ABE9-18929FA4E9D0}"/>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1FDCE99-BA2C-46CF-952D-0FFADD6DA9C3}"/>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A445EE2-79DD-476C-B9B4-14F2637F5A41}"/>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318738338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3EBB9FA-6C0D-4A60-BA39-021AF39BC24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AA9B587-7BC7-47DF-9689-5A23C9C8BE6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A9E7E63-B2C8-4D2C-A0EF-C8A09A5CFE2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E46303D-430B-498F-8A5B-37619AEAA0DD}" type="datetime1">
              <a:rPr lang="es-ES"/>
              <a:pPr lvl="0"/>
              <a:t>12/02/2021</a:t>
            </a:fld>
            <a:endParaRPr lang="es-ES"/>
          </a:p>
        </p:txBody>
      </p:sp>
      <p:sp>
        <p:nvSpPr>
          <p:cNvPr id="5" name="Marcador de pie de página 4">
            <a:extLst>
              <a:ext uri="{FF2B5EF4-FFF2-40B4-BE49-F238E27FC236}">
                <a16:creationId xmlns:a16="http://schemas.microsoft.com/office/drawing/2014/main" id="{FCE9F8C9-87A6-4996-9FB7-2D113A22ABD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E638D284-97A4-40C5-B3F8-3B8DBB1A8B9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1E0209B-A03F-4CCD-9541-15958B437E9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F856E0BD-DFED-4F30-AB5D-C87A33DCC7CC}"/>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2E58177-03C4-45D6-842D-AF87140D460C}"/>
              </a:ext>
            </a:extLst>
          </p:cNvPr>
          <p:cNvSpPr txBox="1"/>
          <p:nvPr/>
        </p:nvSpPr>
        <p:spPr>
          <a:xfrm>
            <a:off x="71025" y="2627788"/>
            <a:ext cx="1212097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MADA'IN SALEH</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ARABIA SAUDÍ</a:t>
            </a:r>
            <a:endParaRPr lang="es-ES" sz="2800" b="0" i="0" u="none" strike="noStrike" kern="1200" cap="none" spc="0" baseline="0">
              <a:solidFill>
                <a:srgbClr val="FFFFFF"/>
              </a:solidFill>
              <a:uFillTx/>
              <a:latin typeface="Calibri"/>
            </a:endParaRPr>
          </a:p>
        </p:txBody>
      </p:sp>
      <p:pic>
        <p:nvPicPr>
          <p:cNvPr id="3" name="04 - Miklos Rozsa - Farewell to Rome">
            <a:extLst>
              <a:ext uri="{FF2B5EF4-FFF2-40B4-BE49-F238E27FC236}">
                <a16:creationId xmlns:a16="http://schemas.microsoft.com/office/drawing/2014/main" id="{AAD288EA-0C7F-419A-B90B-B1AC491CBD8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5075" y="56760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E801FEE-575A-4052-A6D8-C42374EFE498}"/>
              </a:ext>
            </a:extLst>
          </p:cNvPr>
          <p:cNvSpPr txBox="1"/>
          <p:nvPr/>
        </p:nvSpPr>
        <p:spPr>
          <a:xfrm>
            <a:off x="710214" y="2006358"/>
            <a:ext cx="5690585"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Mada'in Saleh también denominada Al-Hijr ("lugar de la roca"), es una antigua ciudad localizada en el norte de Hejaz (en la actualidad Arabia Saudí, a 22 kilómetros de la ciudad de Al-`Ula. En la Antigüedad, la ciudad estaba habitada por thamudis y nabateos siendo denominada como Hegra. Algunas de las inscripciones encontradas en la zona están datadas hacia el segundo milenio antes de Cristo. Sin embargo, todos los elementos arquitectónicos restantes se fechan al período de las civilizaciones Thamudi y Lihyan. Mada'in Saleh está considerada los segundos restos de la cultura nabatea más importante tras Petra. Nabatae.net indica que 131 tumbas se encuentran desperdigadas a lo largo de 13,4 kilómetros junto con cisternas, murallas, torres, etc.</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1BFA7BE7-BAAE-4235-A1A3-463729A03EBF}"/>
              </a:ext>
            </a:extLst>
          </p:cNvPr>
          <p:cNvPicPr>
            <a:picLocks noChangeAspect="1"/>
          </p:cNvPicPr>
          <p:nvPr/>
        </p:nvPicPr>
        <p:blipFill>
          <a:blip r:embed="rId2"/>
          <a:stretch>
            <a:fillRect/>
          </a:stretch>
        </p:blipFill>
        <p:spPr>
          <a:xfrm>
            <a:off x="7031114" y="0"/>
            <a:ext cx="5160882" cy="687766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F455CA-221B-4FC2-ABB0-529D029A85FF}"/>
              </a:ext>
            </a:extLst>
          </p:cNvPr>
          <p:cNvPicPr>
            <a:picLocks noChangeAspect="1"/>
          </p:cNvPicPr>
          <p:nvPr/>
        </p:nvPicPr>
        <p:blipFill>
          <a:blip r:embed="rId3"/>
          <a:stretch>
            <a:fillRect/>
          </a:stretch>
        </p:blipFill>
        <p:spPr>
          <a:xfrm>
            <a:off x="0" y="0"/>
            <a:ext cx="12153967" cy="7359584"/>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CB62A7-3A8D-4B5B-B036-047C463DF389}"/>
              </a:ext>
            </a:extLst>
          </p:cNvPr>
          <p:cNvPicPr>
            <a:picLocks noChangeAspect="1"/>
          </p:cNvPicPr>
          <p:nvPr/>
        </p:nvPicPr>
        <p:blipFill>
          <a:blip r:embed="rId3"/>
          <a:stretch>
            <a:fillRect/>
          </a:stretch>
        </p:blipFill>
        <p:spPr>
          <a:xfrm>
            <a:off x="1535871" y="0"/>
            <a:ext cx="9120253"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57211B-C4C6-45E3-AF10-6077EF3FB78A}"/>
              </a:ext>
            </a:extLst>
          </p:cNvPr>
          <p:cNvPicPr>
            <a:picLocks noChangeAspect="1"/>
          </p:cNvPicPr>
          <p:nvPr/>
        </p:nvPicPr>
        <p:blipFill>
          <a:blip r:embed="rId2"/>
          <a:stretch>
            <a:fillRect/>
          </a:stretch>
        </p:blipFill>
        <p:spPr>
          <a:xfrm>
            <a:off x="0" y="0"/>
            <a:ext cx="12126900" cy="6813615"/>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E769C7E-173F-4C47-ACED-64077B4AFA81}"/>
              </a:ext>
            </a:extLst>
          </p:cNvPr>
          <p:cNvPicPr>
            <a:picLocks noChangeAspect="1"/>
          </p:cNvPicPr>
          <p:nvPr/>
        </p:nvPicPr>
        <p:blipFill>
          <a:blip r:embed="rId2"/>
          <a:stretch>
            <a:fillRect/>
          </a:stretch>
        </p:blipFill>
        <p:spPr>
          <a:xfrm>
            <a:off x="960129" y="0"/>
            <a:ext cx="10287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521575-10DB-4A8C-8989-D96D9B854AC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F5F2FF-517E-4D06-B375-0D8535515744}"/>
              </a:ext>
            </a:extLst>
          </p:cNvPr>
          <p:cNvPicPr>
            <a:picLocks noChangeAspect="1"/>
          </p:cNvPicPr>
          <p:nvPr/>
        </p:nvPicPr>
        <p:blipFill>
          <a:blip r:embed="rId2"/>
          <a:stretch>
            <a:fillRect/>
          </a:stretch>
        </p:blipFill>
        <p:spPr>
          <a:xfrm>
            <a:off x="1056260"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DEA57C-0E04-490D-A09D-57799DE84652}"/>
              </a:ext>
            </a:extLst>
          </p:cNvPr>
          <p:cNvPicPr>
            <a:picLocks noChangeAspect="1"/>
          </p:cNvPicPr>
          <p:nvPr/>
        </p:nvPicPr>
        <p:blipFill>
          <a:blip r:embed="rId2"/>
          <a:stretch>
            <a:fillRect/>
          </a:stretch>
        </p:blipFill>
        <p:spPr>
          <a:xfrm>
            <a:off x="0" y="-66074"/>
            <a:ext cx="12295571" cy="698751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BA35D0-4BA7-438D-8C56-8590AE63EED9}"/>
              </a:ext>
            </a:extLst>
          </p:cNvPr>
          <p:cNvPicPr>
            <a:picLocks noChangeAspect="1"/>
          </p:cNvPicPr>
          <p:nvPr/>
        </p:nvPicPr>
        <p:blipFill>
          <a:blip r:embed="rId2"/>
          <a:stretch>
            <a:fillRect/>
          </a:stretch>
        </p:blipFill>
        <p:spPr>
          <a:xfrm>
            <a:off x="859837" y="0"/>
            <a:ext cx="10496937"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0DCCCD-66D8-4994-ABB7-385680CDA7B8}"/>
              </a:ext>
            </a:extLst>
          </p:cNvPr>
          <p:cNvPicPr>
            <a:picLocks noChangeAspect="1"/>
          </p:cNvPicPr>
          <p:nvPr/>
        </p:nvPicPr>
        <p:blipFill>
          <a:blip r:embed="rId2"/>
          <a:stretch>
            <a:fillRect/>
          </a:stretch>
        </p:blipFill>
        <p:spPr>
          <a:xfrm>
            <a:off x="3344646" y="0"/>
            <a:ext cx="550270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083ADB-C83A-41EB-A536-CE957FEBDFED}"/>
              </a:ext>
            </a:extLst>
          </p:cNvPr>
          <p:cNvPicPr>
            <a:picLocks noChangeAspect="1"/>
          </p:cNvPicPr>
          <p:nvPr/>
        </p:nvPicPr>
        <p:blipFill>
          <a:blip r:embed="rId2"/>
          <a:stretch>
            <a:fillRect/>
          </a:stretch>
        </p:blipFill>
        <p:spPr>
          <a:xfrm>
            <a:off x="0" y="0"/>
            <a:ext cx="12191996" cy="686409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AB303E-A2EC-4F86-B1DB-AD1C22B84AD8}"/>
              </a:ext>
            </a:extLst>
          </p:cNvPr>
          <p:cNvPicPr>
            <a:picLocks noChangeAspect="1"/>
          </p:cNvPicPr>
          <p:nvPr/>
        </p:nvPicPr>
        <p:blipFill>
          <a:blip r:embed="rId2"/>
          <a:stretch>
            <a:fillRect/>
          </a:stretch>
        </p:blipFill>
        <p:spPr>
          <a:xfrm>
            <a:off x="997253" y="55485"/>
            <a:ext cx="10257153" cy="6811393"/>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59B4D3-8DEB-4F63-8631-161341FF06BE}"/>
              </a:ext>
            </a:extLst>
          </p:cNvPr>
          <p:cNvPicPr>
            <a:picLocks noChangeAspect="1"/>
          </p:cNvPicPr>
          <p:nvPr/>
        </p:nvPicPr>
        <p:blipFill>
          <a:blip r:embed="rId2"/>
          <a:stretch>
            <a:fillRect/>
          </a:stretch>
        </p:blipFill>
        <p:spPr>
          <a:xfrm>
            <a:off x="918103" y="0"/>
            <a:ext cx="1033004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4899F8-CD61-4856-8B06-B7B1FD496939}"/>
              </a:ext>
            </a:extLst>
          </p:cNvPr>
          <p:cNvPicPr>
            <a:picLocks noChangeAspect="1"/>
          </p:cNvPicPr>
          <p:nvPr/>
        </p:nvPicPr>
        <p:blipFill>
          <a:blip r:embed="rId2"/>
          <a:stretch>
            <a:fillRect/>
          </a:stretch>
        </p:blipFill>
        <p:spPr>
          <a:xfrm>
            <a:off x="1520299" y="0"/>
            <a:ext cx="9144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455740-DAEE-42D5-BE26-ADA33E025177}"/>
              </a:ext>
            </a:extLst>
          </p:cNvPr>
          <p:cNvPicPr>
            <a:picLocks noChangeAspect="1"/>
          </p:cNvPicPr>
          <p:nvPr/>
        </p:nvPicPr>
        <p:blipFill>
          <a:blip r:embed="rId2"/>
          <a:stretch>
            <a:fillRect/>
          </a:stretch>
        </p:blipFill>
        <p:spPr>
          <a:xfrm>
            <a:off x="987030" y="37728"/>
            <a:ext cx="10230407" cy="682027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DC95EE-D255-475F-B86B-CFF3CB6C6480}"/>
              </a:ext>
            </a:extLst>
          </p:cNvPr>
          <p:cNvPicPr>
            <a:picLocks noChangeAspect="1"/>
          </p:cNvPicPr>
          <p:nvPr/>
        </p:nvPicPr>
        <p:blipFill>
          <a:blip r:embed="rId2"/>
          <a:stretch>
            <a:fillRect/>
          </a:stretch>
        </p:blipFill>
        <p:spPr>
          <a:xfrm>
            <a:off x="3565492" y="0"/>
            <a:ext cx="4714875"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ADF714-AFBE-4A73-8652-D0B6ED7D7CFD}"/>
              </a:ext>
            </a:extLst>
          </p:cNvPr>
          <p:cNvPicPr>
            <a:picLocks noChangeAspect="1"/>
          </p:cNvPicPr>
          <p:nvPr/>
        </p:nvPicPr>
        <p:blipFill>
          <a:blip r:embed="rId2"/>
          <a:stretch>
            <a:fillRect/>
          </a:stretch>
        </p:blipFill>
        <p:spPr>
          <a:xfrm>
            <a:off x="126424" y="0"/>
            <a:ext cx="1193915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0C9A75-18CD-4935-B1D0-27863EE310D7}"/>
              </a:ext>
            </a:extLst>
          </p:cNvPr>
          <p:cNvPicPr>
            <a:picLocks noChangeAspect="1"/>
          </p:cNvPicPr>
          <p:nvPr/>
        </p:nvPicPr>
        <p:blipFill>
          <a:blip r:embed="rId2"/>
          <a:stretch>
            <a:fillRect/>
          </a:stretch>
        </p:blipFill>
        <p:spPr>
          <a:xfrm>
            <a:off x="1487006"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36E534-0DE6-4941-97DE-15D8040ECC0C}"/>
              </a:ext>
            </a:extLst>
          </p:cNvPr>
          <p:cNvPicPr>
            <a:picLocks noChangeAspect="1"/>
          </p:cNvPicPr>
          <p:nvPr/>
        </p:nvPicPr>
        <p:blipFill>
          <a:blip r:embed="rId2"/>
          <a:stretch>
            <a:fillRect/>
          </a:stretch>
        </p:blipFill>
        <p:spPr>
          <a:xfrm>
            <a:off x="0" y="0"/>
            <a:ext cx="12191996" cy="6874001"/>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4184AC-CCE3-4FE6-B57F-AC3EC1995BD8}"/>
              </a:ext>
            </a:extLst>
          </p:cNvPr>
          <p:cNvPicPr>
            <a:picLocks noChangeAspect="1"/>
          </p:cNvPicPr>
          <p:nvPr/>
        </p:nvPicPr>
        <p:blipFill>
          <a:blip r:embed="rId2"/>
          <a:stretch>
            <a:fillRect/>
          </a:stretch>
        </p:blipFill>
        <p:spPr>
          <a:xfrm>
            <a:off x="995781" y="0"/>
            <a:ext cx="1025495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1CDEE7-CC25-4B8D-AF94-1A661160C80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72AD0F-4DF7-48BC-BAC8-6429A4FAA8EF}"/>
              </a:ext>
            </a:extLst>
          </p:cNvPr>
          <p:cNvPicPr>
            <a:picLocks noChangeAspect="1"/>
          </p:cNvPicPr>
          <p:nvPr/>
        </p:nvPicPr>
        <p:blipFill>
          <a:blip r:embed="rId2"/>
          <a:stretch>
            <a:fillRect/>
          </a:stretch>
        </p:blipFill>
        <p:spPr>
          <a:xfrm>
            <a:off x="0" y="0"/>
            <a:ext cx="12191996" cy="686351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736F22-699C-4C67-A7B7-62E665DB988E}"/>
              </a:ext>
            </a:extLst>
          </p:cNvPr>
          <p:cNvPicPr>
            <a:picLocks noChangeAspect="1"/>
          </p:cNvPicPr>
          <p:nvPr/>
        </p:nvPicPr>
        <p:blipFill>
          <a:blip r:embed="rId2"/>
          <a:stretch>
            <a:fillRect/>
          </a:stretch>
        </p:blipFill>
        <p:spPr>
          <a:xfrm>
            <a:off x="1015998" y="25402"/>
            <a:ext cx="10159998" cy="6807195"/>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47D19D-CFB6-462A-9039-3711ED257E14}"/>
              </a:ext>
            </a:extLst>
          </p:cNvPr>
          <p:cNvPicPr>
            <a:picLocks noChangeAspect="1"/>
          </p:cNvPicPr>
          <p:nvPr/>
        </p:nvPicPr>
        <p:blipFill>
          <a:blip r:embed="rId2"/>
          <a:stretch>
            <a:fillRect/>
          </a:stretch>
        </p:blipFill>
        <p:spPr>
          <a:xfrm>
            <a:off x="1335197" y="0"/>
            <a:ext cx="969818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4FBAD1-7C89-4AE5-A61E-84A28D6B9BAD}"/>
              </a:ext>
            </a:extLst>
          </p:cNvPr>
          <p:cNvPicPr>
            <a:picLocks noChangeAspect="1"/>
          </p:cNvPicPr>
          <p:nvPr/>
        </p:nvPicPr>
        <p:blipFill>
          <a:blip r:embed="rId2"/>
          <a:stretch>
            <a:fillRect/>
          </a:stretch>
        </p:blipFill>
        <p:spPr>
          <a:xfrm>
            <a:off x="877952" y="0"/>
            <a:ext cx="10436083"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1D2C65-E0E7-4F68-B9AF-79CB35DA0F2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5AFE4C-8DC5-4896-A894-A4484C79DA8F}"/>
              </a:ext>
            </a:extLst>
          </p:cNvPr>
          <p:cNvPicPr>
            <a:picLocks noChangeAspect="1"/>
          </p:cNvPicPr>
          <p:nvPr/>
        </p:nvPicPr>
        <p:blipFill>
          <a:blip r:embed="rId2"/>
          <a:stretch>
            <a:fillRect/>
          </a:stretch>
        </p:blipFill>
        <p:spPr>
          <a:xfrm>
            <a:off x="1015998" y="25402"/>
            <a:ext cx="10159998" cy="6807195"/>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0F3441-D3B2-41F6-9ACA-862947E3D584}"/>
              </a:ext>
            </a:extLst>
          </p:cNvPr>
          <p:cNvPicPr>
            <a:picLocks noChangeAspect="1"/>
          </p:cNvPicPr>
          <p:nvPr/>
        </p:nvPicPr>
        <p:blipFill>
          <a:blip r:embed="rId2"/>
          <a:stretch>
            <a:fillRect/>
          </a:stretch>
        </p:blipFill>
        <p:spPr>
          <a:xfrm>
            <a:off x="1015998" y="25402"/>
            <a:ext cx="10159998" cy="6807195"/>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AA1562-5398-4B16-A5A8-4D9E93FDFB3D}"/>
              </a:ext>
            </a:extLst>
          </p:cNvPr>
          <p:cNvPicPr>
            <a:picLocks noChangeAspect="1"/>
          </p:cNvPicPr>
          <p:nvPr/>
        </p:nvPicPr>
        <p:blipFill>
          <a:blip r:embed="rId2"/>
          <a:stretch>
            <a:fillRect/>
          </a:stretch>
        </p:blipFill>
        <p:spPr>
          <a:xfrm>
            <a:off x="5663949" y="379887"/>
            <a:ext cx="6098215" cy="6098215"/>
          </a:xfrm>
          <a:prstGeom prst="rect">
            <a:avLst/>
          </a:prstGeom>
          <a:noFill/>
          <a:ln cap="flat">
            <a:noFill/>
          </a:ln>
        </p:spPr>
      </p:pic>
      <p:sp>
        <p:nvSpPr>
          <p:cNvPr id="3" name="CuadroTexto 3">
            <a:extLst>
              <a:ext uri="{FF2B5EF4-FFF2-40B4-BE49-F238E27FC236}">
                <a16:creationId xmlns:a16="http://schemas.microsoft.com/office/drawing/2014/main" id="{5A2BA999-19D0-40BC-82A7-AF586EE81442}"/>
              </a:ext>
            </a:extLst>
          </p:cNvPr>
          <p:cNvSpPr txBox="1"/>
          <p:nvPr/>
        </p:nvSpPr>
        <p:spPr>
          <a:xfrm>
            <a:off x="603677" y="3027285"/>
            <a:ext cx="4563121" cy="92333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Reloj de sol de piedra arenisca,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con inscripción en arameo del siglo I a.C.,</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hallado en Mada'in Saleh.</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05D124-BB13-4AF6-8334-3D8A9F4624AC}"/>
              </a:ext>
            </a:extLst>
          </p:cNvPr>
          <p:cNvPicPr>
            <a:picLocks noChangeAspect="1"/>
          </p:cNvPicPr>
          <p:nvPr/>
        </p:nvPicPr>
        <p:blipFill>
          <a:blip r:embed="rId2"/>
          <a:stretch>
            <a:fillRect/>
          </a:stretch>
        </p:blipFill>
        <p:spPr>
          <a:xfrm>
            <a:off x="0" y="0"/>
            <a:ext cx="12191996" cy="6905201"/>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72">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6C5A2EF-B9D0-49B2-A9B7-A162DE37E19B}"/>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0F30AB7E-3D3C-4183-A325-E5B84D689500}"/>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5B5944D6-3BF8-4AF3-8FBE-A71927F36FCF}"/>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A444B007-F690-48AD-82FE-07CE2B08E9E1}"/>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20F57591-E72B-4850-858C-A7F8DC52D87A}"/>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6732E559-EF98-41C3-8694-CC0A1FA38BDB}"/>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CA675994-D62C-4DC5-9E34-C23FEA57B0EA}"/>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FFA61E1C-4825-46CF-9EF0-D2CD8C0C0916}"/>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9E996294-A65E-434D-B131-BC33D23CE1E2}"/>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F5858862-74D4-4B73-B90C-CA80F167C3F3}"/>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172A10F8-F61A-4B4F-BCC9-DF2CFC1E6BBD}"/>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187</Words>
  <Application>Microsoft Office PowerPoint</Application>
  <PresentationFormat>Panorámica</PresentationFormat>
  <Paragraphs>11</Paragraphs>
  <Slides>32</Slides>
  <Notes>2</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32</vt:i4>
      </vt:variant>
    </vt:vector>
  </HeadingPairs>
  <TitlesOfParts>
    <vt:vector size="38"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2021-02-12T10:33:27Z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