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6"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7" r:id="rId7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nqSlhYFkWIXfiu5NeM/pg==" hashData="bgYPFhPE0PXxswjQXWpmmFW7+N8="/>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8" autoAdjust="0"/>
    <p:restoredTop sz="94660"/>
  </p:normalViewPr>
  <p:slideViewPr>
    <p:cSldViewPr snapToGrid="0">
      <p:cViewPr varScale="1">
        <p:scale>
          <a:sx n="36" d="100"/>
          <a:sy n="36" d="100"/>
        </p:scale>
        <p:origin x="-78" y="-166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100173D2-DD25-4AA9-A077-5BDD0C9E7846}" type="datetimeFigureOut">
              <a:rPr lang="es-CO" smtClean="0"/>
              <a:pPr/>
              <a:t>19/09/2016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4443C79-56AC-41C2-8D80-67096CB89EB0}" type="slidenum">
              <a:rPr lang="es-CO" smtClean="0"/>
              <a:pPr/>
              <a:t>‹Nº›</a:t>
            </a:fld>
            <a:endParaRPr lang="es-CO"/>
          </a:p>
        </p:txBody>
      </p:sp>
    </p:spTree>
    <p:extLst>
      <p:ext uri="{BB962C8B-B14F-4D97-AF65-F5344CB8AC3E}">
        <p14:creationId xmlns:p14="http://schemas.microsoft.com/office/powerpoint/2010/main" xmlns="" val="1219190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00173D2-DD25-4AA9-A077-5BDD0C9E7846}" type="datetimeFigureOut">
              <a:rPr lang="es-CO" smtClean="0"/>
              <a:pPr/>
              <a:t>19/09/2016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4443C79-56AC-41C2-8D80-67096CB89EB0}" type="slidenum">
              <a:rPr lang="es-CO" smtClean="0"/>
              <a:pPr/>
              <a:t>‹Nº›</a:t>
            </a:fld>
            <a:endParaRPr lang="es-CO"/>
          </a:p>
        </p:txBody>
      </p:sp>
    </p:spTree>
    <p:extLst>
      <p:ext uri="{BB962C8B-B14F-4D97-AF65-F5344CB8AC3E}">
        <p14:creationId xmlns:p14="http://schemas.microsoft.com/office/powerpoint/2010/main" xmlns="" val="558939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100173D2-DD25-4AA9-A077-5BDD0C9E7846}" type="datetimeFigureOut">
              <a:rPr lang="es-CO" smtClean="0"/>
              <a:pPr/>
              <a:t>19/09/2016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4443C79-56AC-41C2-8D80-67096CB89EB0}" type="slidenum">
              <a:rPr lang="es-CO" smtClean="0"/>
              <a:pPr/>
              <a:t>‹Nº›</a:t>
            </a:fld>
            <a:endParaRPr lang="es-CO"/>
          </a:p>
        </p:txBody>
      </p:sp>
    </p:spTree>
    <p:extLst>
      <p:ext uri="{BB962C8B-B14F-4D97-AF65-F5344CB8AC3E}">
        <p14:creationId xmlns:p14="http://schemas.microsoft.com/office/powerpoint/2010/main" xmlns="" val="36628186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100173D2-DD25-4AA9-A077-5BDD0C9E7846}" type="datetimeFigureOut">
              <a:rPr lang="es-CO" smtClean="0"/>
              <a:pPr/>
              <a:t>19/09/2016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4443C79-56AC-41C2-8D80-67096CB89EB0}" type="slidenum">
              <a:rPr lang="es-CO" smtClean="0"/>
              <a:pPr/>
              <a:t>‹Nº›</a:t>
            </a:fld>
            <a:endParaRPr lang="es-CO"/>
          </a:p>
        </p:txBody>
      </p:sp>
    </p:spTree>
    <p:extLst>
      <p:ext uri="{BB962C8B-B14F-4D97-AF65-F5344CB8AC3E}">
        <p14:creationId xmlns:p14="http://schemas.microsoft.com/office/powerpoint/2010/main" xmlns="" val="860505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100173D2-DD25-4AA9-A077-5BDD0C9E7846}" type="datetimeFigureOut">
              <a:rPr lang="es-CO" smtClean="0"/>
              <a:pPr/>
              <a:t>19/09/2016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4443C79-56AC-41C2-8D80-67096CB89EB0}" type="slidenum">
              <a:rPr lang="es-CO" smtClean="0"/>
              <a:pPr/>
              <a:t>‹Nº›</a:t>
            </a:fld>
            <a:endParaRPr lang="es-CO"/>
          </a:p>
        </p:txBody>
      </p:sp>
    </p:spTree>
    <p:extLst>
      <p:ext uri="{BB962C8B-B14F-4D97-AF65-F5344CB8AC3E}">
        <p14:creationId xmlns:p14="http://schemas.microsoft.com/office/powerpoint/2010/main" xmlns="" val="3909804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100173D2-DD25-4AA9-A077-5BDD0C9E7846}" type="datetimeFigureOut">
              <a:rPr lang="es-CO" smtClean="0"/>
              <a:pPr/>
              <a:t>19/09/2016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4443C79-56AC-41C2-8D80-67096CB89EB0}" type="slidenum">
              <a:rPr lang="es-CO" smtClean="0"/>
              <a:pPr/>
              <a:t>‹Nº›</a:t>
            </a:fld>
            <a:endParaRPr lang="es-CO"/>
          </a:p>
        </p:txBody>
      </p:sp>
    </p:spTree>
    <p:extLst>
      <p:ext uri="{BB962C8B-B14F-4D97-AF65-F5344CB8AC3E}">
        <p14:creationId xmlns:p14="http://schemas.microsoft.com/office/powerpoint/2010/main" xmlns="" val="16892675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00173D2-DD25-4AA9-A077-5BDD0C9E7846}" type="datetimeFigureOut">
              <a:rPr lang="es-CO" smtClean="0"/>
              <a:pPr/>
              <a:t>19/09/2016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4443C79-56AC-41C2-8D80-67096CB89EB0}" type="slidenum">
              <a:rPr lang="es-CO" smtClean="0"/>
              <a:pPr/>
              <a:t>‹Nº›</a:t>
            </a:fld>
            <a:endParaRPr lang="es-CO"/>
          </a:p>
        </p:txBody>
      </p:sp>
    </p:spTree>
    <p:extLst>
      <p:ext uri="{BB962C8B-B14F-4D97-AF65-F5344CB8AC3E}">
        <p14:creationId xmlns:p14="http://schemas.microsoft.com/office/powerpoint/2010/main" xmlns="" val="7142970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00173D2-DD25-4AA9-A077-5BDD0C9E7846}" type="datetimeFigureOut">
              <a:rPr lang="es-CO" smtClean="0"/>
              <a:pPr/>
              <a:t>19/09/2016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4443C79-56AC-41C2-8D80-67096CB89EB0}" type="slidenum">
              <a:rPr lang="es-CO" smtClean="0"/>
              <a:pPr/>
              <a:t>‹Nº›</a:t>
            </a:fld>
            <a:endParaRPr lang="es-CO"/>
          </a:p>
        </p:txBody>
      </p:sp>
    </p:spTree>
    <p:extLst>
      <p:ext uri="{BB962C8B-B14F-4D97-AF65-F5344CB8AC3E}">
        <p14:creationId xmlns:p14="http://schemas.microsoft.com/office/powerpoint/2010/main" xmlns="" val="20587422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00173D2-DD25-4AA9-A077-5BDD0C9E7846}" type="datetimeFigureOut">
              <a:rPr lang="es-CO" smtClean="0"/>
              <a:pPr/>
              <a:t>19/09/2016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4443C79-56AC-41C2-8D80-67096CB89EB0}" type="slidenum">
              <a:rPr lang="es-CO" smtClean="0"/>
              <a:pPr/>
              <a:t>‹Nº›</a:t>
            </a:fld>
            <a:endParaRPr lang="es-CO"/>
          </a:p>
        </p:txBody>
      </p:sp>
    </p:spTree>
    <p:extLst>
      <p:ext uri="{BB962C8B-B14F-4D97-AF65-F5344CB8AC3E}">
        <p14:creationId xmlns:p14="http://schemas.microsoft.com/office/powerpoint/2010/main" xmlns="" val="16927036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00173D2-DD25-4AA9-A077-5BDD0C9E7846}" type="datetimeFigureOut">
              <a:rPr lang="es-CO" smtClean="0"/>
              <a:pPr/>
              <a:t>19/09/2016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4443C79-56AC-41C2-8D80-67096CB89EB0}" type="slidenum">
              <a:rPr lang="es-CO" smtClean="0"/>
              <a:pPr/>
              <a:t>‹Nº›</a:t>
            </a:fld>
            <a:endParaRPr lang="es-CO"/>
          </a:p>
        </p:txBody>
      </p:sp>
    </p:spTree>
    <p:extLst>
      <p:ext uri="{BB962C8B-B14F-4D97-AF65-F5344CB8AC3E}">
        <p14:creationId xmlns:p14="http://schemas.microsoft.com/office/powerpoint/2010/main" xmlns="" val="468379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00173D2-DD25-4AA9-A077-5BDD0C9E7846}" type="datetimeFigureOut">
              <a:rPr lang="es-CO" smtClean="0"/>
              <a:pPr/>
              <a:t>19/09/2016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4443C79-56AC-41C2-8D80-67096CB89EB0}" type="slidenum">
              <a:rPr lang="es-CO" smtClean="0"/>
              <a:pPr/>
              <a:t>‹Nº›</a:t>
            </a:fld>
            <a:endParaRPr lang="es-CO"/>
          </a:p>
        </p:txBody>
      </p:sp>
    </p:spTree>
    <p:extLst>
      <p:ext uri="{BB962C8B-B14F-4D97-AF65-F5344CB8AC3E}">
        <p14:creationId xmlns:p14="http://schemas.microsoft.com/office/powerpoint/2010/main" xmlns="" val="40610977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0173D2-DD25-4AA9-A077-5BDD0C9E7846}" type="datetimeFigureOut">
              <a:rPr lang="es-CO" smtClean="0"/>
              <a:pPr/>
              <a:t>19/09/2016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443C79-56AC-41C2-8D80-67096CB89EB0}" type="slidenum">
              <a:rPr lang="es-CO" smtClean="0"/>
              <a:pPr/>
              <a:t>‹Nº›</a:t>
            </a:fld>
            <a:endParaRPr lang="es-CO"/>
          </a:p>
        </p:txBody>
      </p:sp>
    </p:spTree>
    <p:extLst>
      <p:ext uri="{BB962C8B-B14F-4D97-AF65-F5344CB8AC3E}">
        <p14:creationId xmlns:p14="http://schemas.microsoft.com/office/powerpoint/2010/main" xmlns="" val="8732429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128346" y="1228397"/>
            <a:ext cx="9935307" cy="4401205"/>
          </a:xfrm>
          <a:prstGeom prst="rect">
            <a:avLst/>
          </a:prstGeom>
        </p:spPr>
        <p:txBody>
          <a:bodyPr wrap="square">
            <a:spAutoFit/>
          </a:bodyPr>
          <a:lstStyle/>
          <a:p>
            <a:pPr algn="ctr"/>
            <a:r>
              <a:rPr lang="es-CO" sz="2000" b="1" i="1" dirty="0"/>
              <a:t>Macizo de </a:t>
            </a:r>
            <a:r>
              <a:rPr lang="es-CO" sz="2000" b="1" i="1" dirty="0" err="1"/>
              <a:t>Anaga</a:t>
            </a:r>
            <a:r>
              <a:rPr lang="es-CO" sz="2000" b="1" i="1" dirty="0"/>
              <a:t> en Tenerife</a:t>
            </a:r>
          </a:p>
          <a:p>
            <a:pPr algn="ctr"/>
            <a:r>
              <a:rPr lang="es-CO" sz="2000" i="1" dirty="0"/>
              <a:t>El Macizo de </a:t>
            </a:r>
            <a:r>
              <a:rPr lang="es-CO" sz="2000" i="1" dirty="0" err="1"/>
              <a:t>Anaga</a:t>
            </a:r>
            <a:r>
              <a:rPr lang="es-CO" sz="2000" i="1" dirty="0"/>
              <a:t> ocupa gran parte del noreste tinerfeño y está formado por zona de costa, barrancos, bosques y pueblos tan remotos que parece asombroso que alguien pueda vivir en ellos. Se trata de un paisaje natural protegido con una belleza impresionante y está repleta de recodos y lugares recónditos que le deleitarán y sobrecogerán. </a:t>
            </a:r>
          </a:p>
          <a:p>
            <a:pPr algn="ctr"/>
            <a:r>
              <a:rPr lang="es-CO" sz="2000" i="1" dirty="0" smtClean="0"/>
              <a:t>Aquí </a:t>
            </a:r>
            <a:r>
              <a:rPr lang="es-CO" sz="2000" i="1" dirty="0"/>
              <a:t>verá lugares de interés paisajístico y natural, como los Roques de </a:t>
            </a:r>
            <a:r>
              <a:rPr lang="es-CO" sz="2000" i="1" dirty="0" err="1"/>
              <a:t>Anaga</a:t>
            </a:r>
            <a:r>
              <a:rPr lang="es-CO" sz="2000" i="1" dirty="0"/>
              <a:t>: unas interesantes formaciones rocosas en el mar que la erosión ha ido moldeando. Están considerados como los monumentos naturales de la isla. </a:t>
            </a:r>
          </a:p>
          <a:p>
            <a:pPr algn="ctr"/>
            <a:r>
              <a:rPr lang="es-CO" sz="2000" i="1" dirty="0" smtClean="0"/>
              <a:t>Una </a:t>
            </a:r>
            <a:r>
              <a:rPr lang="es-CO" sz="2000" i="1" dirty="0"/>
              <a:t>espectacular excursión le llevará hasta el Barranco de las Huertas, una enorme zona de importancia botánica a lo largo del Macizo de </a:t>
            </a:r>
            <a:r>
              <a:rPr lang="es-CO" sz="2000" i="1" dirty="0" err="1"/>
              <a:t>Anaga</a:t>
            </a:r>
            <a:r>
              <a:rPr lang="es-CO" sz="2000" i="1" dirty="0"/>
              <a:t>, donde tendrá la posibilidad de disfrutar de unas maravillosas vistas de la escarpada costa norte.</a:t>
            </a:r>
          </a:p>
          <a:p>
            <a:pPr algn="ctr"/>
            <a:r>
              <a:rPr lang="es-CO" sz="2000" i="1" dirty="0" smtClean="0"/>
              <a:t>A </a:t>
            </a:r>
            <a:r>
              <a:rPr lang="es-CO" sz="2000" i="1" dirty="0"/>
              <a:t>pesar de toda esta gran belleza, el mágico Macizo de </a:t>
            </a:r>
            <a:r>
              <a:rPr lang="es-CO" sz="2000" i="1" dirty="0" err="1"/>
              <a:t>Anaga</a:t>
            </a:r>
            <a:r>
              <a:rPr lang="es-CO" sz="2000" i="1" dirty="0"/>
              <a:t> permanece aún casi sin explorar y sus pequeños pueblos están fuera de las principales rutas, con lo que se le revela un “Tenerife Oculto” en todo su esplendor. En algunas de estas villas aún hay gente viviendo en cuevas</a:t>
            </a:r>
          </a:p>
        </p:txBody>
      </p:sp>
      <p:sp>
        <p:nvSpPr>
          <p:cNvPr id="4" name="CuadroTexto 3"/>
          <p:cNvSpPr txBox="1"/>
          <p:nvPr/>
        </p:nvSpPr>
        <p:spPr>
          <a:xfrm>
            <a:off x="9353063" y="5710258"/>
            <a:ext cx="2006599"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Malagueña-Pepe Romero </a:t>
            </a:r>
            <a:endParaRPr lang="es-CO" sz="1000" b="1" i="1" dirty="0"/>
          </a:p>
        </p:txBody>
      </p:sp>
      <p:pic>
        <p:nvPicPr>
          <p:cNvPr id="5" name="Malague_a_-_Pepe_Romero_-_Better_Quality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591383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57676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46796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82390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75554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99435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20583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84100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26897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36891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02463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55226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94643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3083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99458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13831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46962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56779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96265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73498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584169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9242797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54729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39653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20418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28844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70718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8884837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214018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356924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21981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550162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970251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044708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237353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462577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241325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569300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392293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631213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674501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4380119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464667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096554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75064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5669998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786186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135465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548085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450939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340544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341450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772538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734057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6445948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9376123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561137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402797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845730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14631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210510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317506" cy="6858000"/>
          </a:xfrm>
          <a:prstGeom prst="rect">
            <a:avLst/>
          </a:prstGeom>
        </p:spPr>
      </p:pic>
    </p:spTree>
    <p:extLst>
      <p:ext uri="{BB962C8B-B14F-4D97-AF65-F5344CB8AC3E}">
        <p14:creationId xmlns:p14="http://schemas.microsoft.com/office/powerpoint/2010/main" xmlns="" val="163370367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894043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143493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730739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072949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254139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691654"/>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811235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465616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113</TotalTime>
  <Words>229</Words>
  <Application>Microsoft Office PowerPoint</Application>
  <PresentationFormat>Personalizado</PresentationFormat>
  <Paragraphs>10</Paragraphs>
  <Slides>71</Slides>
  <Notes>0</Notes>
  <HiddenSlides>0</HiddenSlides>
  <MMClips>1</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9</cp:revision>
  <dcterms:created xsi:type="dcterms:W3CDTF">2016-07-30T01:35:24Z</dcterms:created>
  <dcterms:modified xsi:type="dcterms:W3CDTF">2016-09-19T16:50:04Z</dcterms:modified>
</cp:coreProperties>
</file>