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  <p:sldMasterId id="2147484372" r:id="rId5"/>
  </p:sldMasterIdLst>
  <p:notesMasterIdLst>
    <p:notesMasterId r:id="rId28"/>
  </p:notesMasterIdLst>
  <p:sldIdLst>
    <p:sldId id="276" r:id="rId6"/>
    <p:sldId id="338" r:id="rId7"/>
    <p:sldId id="318" r:id="rId8"/>
    <p:sldId id="323" r:id="rId9"/>
    <p:sldId id="319" r:id="rId10"/>
    <p:sldId id="322" r:id="rId11"/>
    <p:sldId id="320" r:id="rId12"/>
    <p:sldId id="317" r:id="rId13"/>
    <p:sldId id="321" r:id="rId14"/>
    <p:sldId id="324" r:id="rId15"/>
    <p:sldId id="325" r:id="rId16"/>
    <p:sldId id="326" r:id="rId17"/>
    <p:sldId id="327" r:id="rId18"/>
    <p:sldId id="328" r:id="rId19"/>
    <p:sldId id="331" r:id="rId20"/>
    <p:sldId id="329" r:id="rId21"/>
    <p:sldId id="330" r:id="rId22"/>
    <p:sldId id="340" r:id="rId23"/>
    <p:sldId id="349" r:id="rId24"/>
    <p:sldId id="332" r:id="rId25"/>
    <p:sldId id="299" r:id="rId26"/>
    <p:sldId id="300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djENwPUFwjRmEYFgUCtLg==" hashData="6t+TXL6Bv7S/UZ1qOO+xwMqrcf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FA58DC-1ABF-438A-B6FD-EB6850CC9629}" type="datetimeFigureOut">
              <a:rPr lang="es-MX" smtClean="0"/>
              <a:t>25/04/2015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B50A5F-1BA8-4730-B5BE-5317FBD30B1F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1305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B50A5F-1BA8-4730-B5BE-5317FBD30B1F}" type="slidenum">
              <a:rPr lang="es-MX" smtClean="0"/>
              <a:t>20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1239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34F16BB-39EE-413E-B2CA-A6210E82D96F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F53E5E0-1627-45C1-A5E0-2F763A97E76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998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2492904-1EDB-482E-A386-974C765B6843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8C6A441-3A0F-4A2D-9B54-887EF17D623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260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59A6D63-A6B0-4A37-8F17-DE60116524A7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75D1D2B-3EE5-4A7F-B864-29BED3108E6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591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D4A6231F-D992-4C51-986D-471268FBAD97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1F7EED5-B64B-4B18-8B41-7B3EEF6B3B7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90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B432804-BD7D-4DD8-A56C-AE3821435FB7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4CC85916-51AA-4675-8887-BB5F1E54012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1442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9F353057-C128-4431-BAD0-EC30781A8197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2BABFEC-495F-4A2D-84A2-FB80B64EB08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730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710A114-0E1D-4171-B696-5E839DAA237F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253EBE3-85A6-4B6E-AD07-8511AA77555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456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F5667D0-24B6-423C-890C-2C3D6D506DE4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7AA6EBF-7C11-462F-AE35-350C40B35FE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4739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1682F9D-58CF-4E13-8BEA-94941F7707ED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05501EF-D169-4B62-B0EA-3B4CD03BB42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689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0A95EF7-1E22-4072-A585-0C58FE496D6E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3B0EFD1-3E6A-4EA3-987D-0373C43FA8C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5534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1B127CD-3FD1-46F1-ACBE-13E655833EC4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1D7A69B-A539-46A4-BF34-672456307E9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77049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155A45-9FF3-4674-AA27-6F8163C10F8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931609971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5DA5B-C825-4184-B030-A0C7EAB3561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140534907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8FE6D-AE7D-4BFE-8594-B3D8B622963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578132231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FF45DD-3080-4FFE-83A9-2933EF7EABC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691915202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783BC-3FA5-4F9D-A91A-34AF49D5C5D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627785951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6C65E-DC3C-4B14-BB92-61107E014EF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302024368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27C21-B670-465E-9A54-12D6BC19E9E2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06886598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9446A-070C-4522-832A-78DFBA176C8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533015603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0034D-493E-480E-8486-4C2FDC39A58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10139163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7F81EA-D750-4E33-876E-F451EE5E5F8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097593266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A6F49-F264-4624-AE24-DB1A60928F5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186158762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667A6-939F-4BF7-BA03-5272F196C495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1DB35-54CF-4A39-8E89-FE2D57865C9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96679112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EC73D-5490-4206-9048-11FB07B330EA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F429F-5D7B-4D83-9B36-0407C8BEF89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71338196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439FE-8340-45F4-93DE-EE23B252DD0C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B358C-E91A-4D4E-8F44-32F75C3A29A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38586583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1E2FB-64A6-457D-BF49-E11EBCCE966F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A14C0-98AC-4E3A-9267-C5CDF83EE58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33257063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B9CDD3-2B18-4922-8452-772EBFBA76CB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21EC1-6391-410B-86A0-CA30E1B5580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88886664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41A80-F486-4568-B5FF-B06FB8D95258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6B035-890B-4E08-AA70-611F26B0D8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02251288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BF052C-D9B5-4E43-9D82-5B7FCB01DE1C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4445C-CED9-4FC3-8AB3-11545ACD3D9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46726862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19B4A-2125-4228-AE24-6F8B205FCE7F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726C8-7FD3-4D3A-91FB-9C5AFD7CA41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67808483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4C6B4-1CB1-401C-984E-4CA3305A5BC8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42628-CD9C-4C36-8B0B-C8090CAA579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728466444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B3089-343C-43FA-AA80-65DDB7AF4596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91279-9138-446E-B002-4F37F51776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91241495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9D8ED-9D85-4931-A45A-78DA831BD1BE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8D80-E5DC-43F5-AA21-A8C272422F3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56624247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9267708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00421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421887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015986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8172874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5687034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7326663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032691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035143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74878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2705375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628854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98570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78500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88625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19749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27703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72697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2484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11716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55841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</a:rPr>
              <a:pPr/>
              <a:t>25/04/2015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694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00CF75DF-852C-4D4E-8CB2-36B980C08772}" type="datetimeFigureOut">
              <a:rPr lang="en-US"/>
              <a:pPr>
                <a:defRPr/>
              </a:pPr>
              <a:t>4/25/2015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FC1FF09F-0797-4B39-BC9D-2C85F2922D1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50" r:id="rId1"/>
    <p:sldLayoutId id="2147484351" r:id="rId2"/>
    <p:sldLayoutId id="2147484352" r:id="rId3"/>
    <p:sldLayoutId id="2147484353" r:id="rId4"/>
    <p:sldLayoutId id="2147484354" r:id="rId5"/>
    <p:sldLayoutId id="2147484355" r:id="rId6"/>
    <p:sldLayoutId id="2147484356" r:id="rId7"/>
    <p:sldLayoutId id="2147484357" r:id="rId8"/>
    <p:sldLayoutId id="2147484358" r:id="rId9"/>
    <p:sldLayoutId id="2147484359" r:id="rId10"/>
    <p:sldLayoutId id="2147484360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3AE5A08C-D7D6-4D64-82FF-579E45CCFE9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6" r:id="rId1"/>
    <p:sldLayoutId id="2147484307" r:id="rId2"/>
    <p:sldLayoutId id="2147484308" r:id="rId3"/>
    <p:sldLayoutId id="2147484309" r:id="rId4"/>
    <p:sldLayoutId id="2147484310" r:id="rId5"/>
    <p:sldLayoutId id="2147484311" r:id="rId6"/>
    <p:sldLayoutId id="2147484312" r:id="rId7"/>
    <p:sldLayoutId id="2147484313" r:id="rId8"/>
    <p:sldLayoutId id="2147484314" r:id="rId9"/>
    <p:sldLayoutId id="2147484315" r:id="rId10"/>
    <p:sldLayoutId id="2147484316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F6D79F4-4109-4EB0-B005-F6A6C0324993}" type="datetimeFigureOut">
              <a:rPr lang="es-ES"/>
              <a:pPr>
                <a:defRPr/>
              </a:pPr>
              <a:t>25/04/2015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D5E6F7-5A64-4E50-83C8-2B525422647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17" r:id="rId1"/>
    <p:sldLayoutId id="2147484318" r:id="rId2"/>
    <p:sldLayoutId id="2147484319" r:id="rId3"/>
    <p:sldLayoutId id="2147484320" r:id="rId4"/>
    <p:sldLayoutId id="2147484321" r:id="rId5"/>
    <p:sldLayoutId id="2147484322" r:id="rId6"/>
    <p:sldLayoutId id="2147484323" r:id="rId7"/>
    <p:sldLayoutId id="2147484324" r:id="rId8"/>
    <p:sldLayoutId id="2147484325" r:id="rId9"/>
    <p:sldLayoutId id="2147484326" r:id="rId10"/>
    <p:sldLayoutId id="2147484327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1" r:id="rId1"/>
    <p:sldLayoutId id="2147484362" r:id="rId2"/>
    <p:sldLayoutId id="2147484363" r:id="rId3"/>
    <p:sldLayoutId id="2147484364" r:id="rId4"/>
    <p:sldLayoutId id="2147484365" r:id="rId5"/>
    <p:sldLayoutId id="2147484366" r:id="rId6"/>
    <p:sldLayoutId id="2147484367" r:id="rId7"/>
    <p:sldLayoutId id="2147484368" r:id="rId8"/>
    <p:sldLayoutId id="2147484369" r:id="rId9"/>
    <p:sldLayoutId id="2147484370" r:id="rId10"/>
    <p:sldLayoutId id="21474843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E4128AD2-00D9-4261-ADCC-C5004A8D94AA}" type="datetimeFigureOut">
              <a:rPr lang="es-MX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25/04/2015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5BECE32-AFDD-44C2-804A-964D55434A60}" type="slidenum">
              <a:rPr lang="es-MX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11982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73" r:id="rId1"/>
    <p:sldLayoutId id="2147484374" r:id="rId2"/>
    <p:sldLayoutId id="2147484375" r:id="rId3"/>
    <p:sldLayoutId id="2147484376" r:id="rId4"/>
    <p:sldLayoutId id="2147484377" r:id="rId5"/>
    <p:sldLayoutId id="2147484378" r:id="rId6"/>
    <p:sldLayoutId id="2147484379" r:id="rId7"/>
    <p:sldLayoutId id="2147484380" r:id="rId8"/>
    <p:sldLayoutId id="2147484381" r:id="rId9"/>
    <p:sldLayoutId id="2147484382" r:id="rId10"/>
    <p:sldLayoutId id="21474843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5.xml"/><Relationship Id="rId5" Type="http://schemas.openxmlformats.org/officeDocument/2006/relationships/slide" Target="slide18.xml"/><Relationship Id="rId4" Type="http://schemas.openxmlformats.org/officeDocument/2006/relationships/hyperlink" Target="http://www.viralthread.com/members/paulyb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viralthread.com/wp-content/uploads/2015/04/1332.jpg" TargetMode="Externa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5.jpg"/><Relationship Id="rId7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6.jpeg"/><Relationship Id="rId9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5.jpeg"/><Relationship Id="rId7" Type="http://schemas.openxmlformats.org/officeDocument/2006/relationships/image" Target="../media/image18.jpeg"/><Relationship Id="rId12" Type="http://schemas.openxmlformats.org/officeDocument/2006/relationships/image" Target="../media/image21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jpeg"/><Relationship Id="rId11" Type="http://schemas.openxmlformats.org/officeDocument/2006/relationships/image" Target="../media/image20.jpeg"/><Relationship Id="rId5" Type="http://schemas.openxmlformats.org/officeDocument/2006/relationships/image" Target="../media/image16.jpeg"/><Relationship Id="rId10" Type="http://schemas.openxmlformats.org/officeDocument/2006/relationships/hyperlink" Target="http://www.viralthread.com/wp-content/uploads/2015/04/1332.jpg" TargetMode="External"/><Relationship Id="rId4" Type="http://schemas.openxmlformats.org/officeDocument/2006/relationships/image" Target="../media/image14.jpeg"/><Relationship Id="rId9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7.png"/><Relationship Id="rId4" Type="http://schemas.openxmlformats.org/officeDocument/2006/relationships/image" Target="../media/image26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33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30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29.png"/><Relationship Id="rId11" Type="http://schemas.openxmlformats.org/officeDocument/2006/relationships/image" Target="../media/image32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34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28.png"/><Relationship Id="rId9" Type="http://schemas.openxmlformats.org/officeDocument/2006/relationships/image" Target="../media/image31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0">
        <p14:wheelReverse spokes="1"/>
        <p:sndAc>
          <p:stSnd loop="1">
            <p:snd r:embed="rId2" name="Volaré-1 Eaglenest.wav"/>
          </p:stSnd>
        </p:sndAc>
      </p:transition>
    </mc:Choice>
    <mc:Fallback>
      <p:transition spd="slow" advClick="0" advTm="0">
        <p:fade/>
        <p:sndAc>
          <p:stSnd loop="1">
            <p:snd r:embed="rId2" name="Volaré-1 Eaglenes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E:\En turno\Normales\VIP 747-8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225222"/>
            <a:ext cx="9144000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</a:t>
            </a:r>
            <a:r>
              <a:rPr lang="es-MX" sz="4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Un </a:t>
            </a:r>
            <a:r>
              <a:rPr lang="es-MX" sz="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multimillonario gastó </a:t>
            </a:r>
            <a:endParaRPr lang="es-MX" sz="4400" b="1" dirty="0" smtClean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de £ </a:t>
            </a:r>
            <a:r>
              <a:rPr lang="es-MX" sz="4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400 millones </a:t>
            </a:r>
            <a:r>
              <a:rPr lang="es-MX" sz="44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por este </a:t>
            </a: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BOEING 747-8 VVIP </a:t>
            </a:r>
            <a:endParaRPr lang="es-MX" sz="4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1521" y="6279703"/>
            <a:ext cx="2160239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16271" y="4365104"/>
            <a:ext cx="2076209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s-MX" u="sng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  <a:hlinkClick r:id="rId4"/>
              </a:rPr>
              <a:t>Paul </a:t>
            </a:r>
            <a:r>
              <a:rPr lang="es-MX" u="sng" dirty="0" err="1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  <a:hlinkClick r:id="rId4"/>
              </a:rPr>
              <a:t>Beiboer</a:t>
            </a:r>
            <a:r>
              <a:rPr lang="es-MX" dirty="0" smtClean="0">
                <a:effectLst/>
                <a:latin typeface="Times New Roman"/>
                <a:ea typeface="Times New Roman"/>
                <a:cs typeface="Times New Roman"/>
              </a:rPr>
              <a:t> Editor </a:t>
            </a:r>
            <a:endParaRPr lang="es-MX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9 CuadroTexto">
            <a:hlinkClick r:id="rId5" action="ppaction://hlinksldjump"/>
          </p:cNvPr>
          <p:cNvSpPr txBox="1"/>
          <p:nvPr/>
        </p:nvSpPr>
        <p:spPr>
          <a:xfrm>
            <a:off x="6732240" y="6279703"/>
            <a:ext cx="2160240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  <a:hlinkClick r:id="rId5" action="ppaction://hlinksldjump"/>
              </a:rPr>
              <a:t>AUTOMATICA</a:t>
            </a:r>
            <a:endParaRPr lang="es-ES_tradnl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2471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95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9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E:\En turno\Normales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8890" y="1"/>
            <a:ext cx="91528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616" y="116632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Bienvenido a bordo del avión </a:t>
            </a:r>
            <a:r>
              <a:rPr lang="es-MX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BOEING 747-8 VVIP</a:t>
            </a:r>
            <a:r>
              <a:rPr lang="es-MX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que hace que el </a:t>
            </a: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Air </a:t>
            </a:r>
            <a:r>
              <a:rPr lang="es-MX" sz="2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Force</a:t>
            </a: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2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One</a:t>
            </a: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luzca como el primer esfuerzo de los hermanos Wright.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Estas extraordinarias imágenes muestran un enorme avión jumbo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que se ha convertido en una casa de lujo para un multimillonario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de misterio.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-889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4386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2"/>
      </p:transition>
    </mc:Choice>
    <mc:Fallback xmlns="">
      <p:transition spd="slow">
        <p:wheel spokes="2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E:\En turno\Normales\Imag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174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5889466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Completo con dormitorios,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varios salones y un restaurante a bordo.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6668172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E:\En turno\Normales\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0"/>
            <a:ext cx="9163050" cy="6842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520" y="1412776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El Boeing 747 8 VVIP se cree ha costado a su dueño ultra rico </a:t>
            </a:r>
          </a:p>
          <a:p>
            <a:pPr algn="ctr"/>
            <a:r>
              <a:rPr lang="es-MX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£400 millones</a:t>
            </a:r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.</a:t>
            </a:r>
            <a:endParaRPr lang="es-MX" sz="2000" dirty="0"/>
          </a:p>
        </p:txBody>
      </p:sp>
      <p:sp>
        <p:nvSpPr>
          <p:cNvPr id="6" name="5 CuadroTexto"/>
          <p:cNvSpPr txBox="1"/>
          <p:nvPr/>
        </p:nvSpPr>
        <p:spPr>
          <a:xfrm>
            <a:off x="-889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7012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3"/>
      </p:transition>
    </mc:Choice>
    <mc:Fallback xmlns="">
      <p:transition spd="slow">
        <p:wheel spokes="3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E:\En turno\Normales\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472608" y="5273913"/>
            <a:ext cx="29878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Por lo que es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una de las compras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más caras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de todos los tiempos.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-889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2098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E:\En turno\Normales\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47864" y="476672"/>
            <a:ext cx="57606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El avión jumbo normalmente llevaría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 hasta 600 pasajeros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pero esta versión fue construida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para un hombre increíblemente rico,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aunque será capaz de encajar docenas de invitados.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-889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1164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/>
      </p:transition>
    </mc:Choice>
    <mc:Fallback xmlns="">
      <p:transition spd="slow">
        <p:whee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E:\En turno\Normales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131840" y="364594"/>
            <a:ext cx="6012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El nivel de lujo está fuera de este mundo.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-889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1514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heelReverse spokes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E:\En turno\Normales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 rot="736965">
            <a:off x="3592" y="1255147"/>
            <a:ext cx="30266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Nada en el avión se ve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fuera de lugar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-889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81412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8"/>
      </p:transition>
    </mc:Choice>
    <mc:Fallback xmlns="">
      <p:transition spd="slow">
        <p:wheel spokes="8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E:\En turno\Normales\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899592" y="6177498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Por supuesto, la televisión por cable e Internet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están entre los beneficios.</a:t>
            </a:r>
            <a:endParaRPr lang="es-MX" sz="20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06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2"/>
      </p:transition>
    </mc:Choice>
    <mc:Fallback xmlns="">
      <p:transition spd="slow">
        <p:wheel spokes="2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E:\En turno\Normales\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1808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20767846">
            <a:off x="5758818" y="1128294"/>
            <a:ext cx="3295721" cy="1203161"/>
          </a:xfrm>
          <a:prstGeom prst="rect">
            <a:avLst/>
          </a:prstGeom>
        </p:spPr>
        <p:txBody>
          <a:bodyPr wrap="square">
            <a:prstTxWarp prst="textFadeLeft">
              <a:avLst>
                <a:gd name="adj" fmla="val 19406"/>
              </a:avLst>
            </a:prstTxWarp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No hace falta luchar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por espacio en el sofá,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hay 14 televisores esparcidos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en la nave.</a:t>
            </a:r>
            <a:endParaRPr lang="es-MX" sz="2000" dirty="0"/>
          </a:p>
        </p:txBody>
      </p:sp>
    </p:spTree>
    <p:extLst>
      <p:ext uri="{BB962C8B-B14F-4D97-AF65-F5344CB8AC3E}">
        <p14:creationId xmlns:p14="http://schemas.microsoft.com/office/powerpoint/2010/main" val="343634384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E:\En turno\Normales\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 rot="20551180">
            <a:off x="3611961" y="706783"/>
            <a:ext cx="5201863" cy="1323439"/>
          </a:xfrm>
          <a:prstGeom prst="rect">
            <a:avLst/>
          </a:prstGeom>
        </p:spPr>
        <p:txBody>
          <a:bodyPr wrap="square">
            <a:prstTxWarp prst="textFadeLeft">
              <a:avLst>
                <a:gd name="adj" fmla="val 15147"/>
              </a:avLst>
            </a:prstTxWarp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Se proporciona mas espacio para dormir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en el '</a:t>
            </a:r>
            <a:r>
              <a:rPr lang="es-MX" sz="2000" dirty="0" err="1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aeroloft</a:t>
            </a:r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' en la cubierta superior del avión, con ocho camas para los pasajeros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que prefieren dormir un poco en los vuelos.</a:t>
            </a:r>
            <a:endParaRPr lang="es-MX" sz="2000" dirty="0"/>
          </a:p>
        </p:txBody>
      </p:sp>
    </p:spTree>
    <p:extLst>
      <p:ext uri="{BB962C8B-B14F-4D97-AF65-F5344CB8AC3E}">
        <p14:creationId xmlns:p14="http://schemas.microsoft.com/office/powerpoint/2010/main" val="408686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3"/>
      </p:transition>
    </mc:Choice>
    <mc:Fallback xmlns="">
      <p:transition spd="slow">
        <p:wheel spokes="3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E:\En turno\Normales\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16305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230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E:\En turno\Normales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788024" y="5581689"/>
            <a:ext cx="3168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¿ Este hombre tiene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sus propias manzanas ?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¡ Mira el tamaño de ellas !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1849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/>
      </p:transition>
    </mc:Choice>
    <mc:Fallback xmlns="">
      <p:transition spd="slow">
        <p:wheel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E:\En turno\Normales\4ec0293745144136908d037f767f2254-FINAL_Base_Bedroom_FWD.p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 rot="21369323">
            <a:off x="2855558" y="1321849"/>
            <a:ext cx="5885753" cy="385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</a:rPr>
              <a:t>Sabes que es bueno cuando el avión tiene camarotes.</a:t>
            </a:r>
            <a:endParaRPr lang="es-MX" sz="16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1829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2"/>
      </p:transition>
    </mc:Choice>
    <mc:Fallback xmlns="">
      <p:transition spd="slow">
        <p:wheel spokes="2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13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" y="1340768"/>
            <a:ext cx="9151620" cy="49212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938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heelReverse spokes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9" name="Picture 3" descr="E:\En turno\Normales\6795409580_39c502dc26_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979712" y="116632"/>
            <a:ext cx="5166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8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</a:rPr>
              <a:t>Cuidado con este bebé </a:t>
            </a:r>
          </a:p>
          <a:p>
            <a:pPr algn="ctr">
              <a:spcAft>
                <a:spcPts val="0"/>
              </a:spcAft>
            </a:pPr>
            <a:r>
              <a:rPr lang="es-MX" sz="28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Esté </a:t>
            </a:r>
            <a:r>
              <a:rPr lang="es-MX" sz="28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</a:rPr>
              <a:t>volando por encima de ti.</a:t>
            </a:r>
            <a:endParaRPr lang="es-MX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228652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8"/>
      </p:transition>
    </mc:Choice>
    <mc:Fallback xmlns="">
      <p:transition spd="slow">
        <p:wheel spokes="8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E:\En turno\Normales\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8890" y="1"/>
            <a:ext cx="91528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616" y="116632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Bienvenidos a bordo del avión </a:t>
            </a:r>
            <a:r>
              <a:rPr lang="es-MX" sz="24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BOEING 747-8 VVIP</a:t>
            </a:r>
            <a:r>
              <a:rPr lang="es-MX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que hace que el </a:t>
            </a: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Air </a:t>
            </a:r>
            <a:r>
              <a:rPr lang="es-MX" sz="2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Force</a:t>
            </a: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2000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One</a:t>
            </a:r>
            <a:r>
              <a:rPr lang="es-MX" sz="2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luzca como el primer esfuerzo de los hermanos Wright.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Estas extraordinarias imágenes muestran un enorme avión jumbo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que se ha convertido en una casa de lujo para un multimillonario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de misterio.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-889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5" name="Picture 2" descr="E:\En turno\Normales\Imagen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74163" cy="6875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971600" y="5889466"/>
            <a:ext cx="5040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Completo con dormitorios,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varios salones y un restaurante a bordo.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E:\En turno\Normales\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"/>
            <a:ext cx="9210675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217130" y="1412776"/>
            <a:ext cx="86753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El Boeing 747 8 VVIP se cree ha costado a su dueño ultra rico </a:t>
            </a:r>
          </a:p>
          <a:p>
            <a:pPr algn="ctr"/>
            <a:r>
              <a:rPr lang="es-MX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£400 millones</a:t>
            </a:r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.</a:t>
            </a:r>
            <a:endParaRPr lang="es-MX" sz="2000" dirty="0"/>
          </a:p>
        </p:txBody>
      </p:sp>
      <p:pic>
        <p:nvPicPr>
          <p:cNvPr id="10" name="Picture 2" descr="E:\En turno\Normales\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19003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5463808" y="5273913"/>
            <a:ext cx="299662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Por lo que es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una de las compras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más caras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de todos los tiempos.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E:\En turno\Normales\4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06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3330897" y="476672"/>
            <a:ext cx="579058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El avión jumbo normalmente llevaría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 hasta 600 pasajeros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pero esta versión fue construida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para un hombre increíblemente rico,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aunque será capaz de encajar docenas de invitados.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2" descr="E:\En turno\Normales\5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3131840" y="364594"/>
            <a:ext cx="6012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El nivel de lujo está fuera de este mundo.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2" descr="E:\En turno\Normales\6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064" y="0"/>
            <a:ext cx="91905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 rot="736965">
            <a:off x="-5400" y="1254180"/>
            <a:ext cx="303575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Nada en el avión se ve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</a:rPr>
              <a:t>fuera de lugar 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E:\En turno\Normales\7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18 Rectángulo"/>
          <p:cNvSpPr/>
          <p:nvPr/>
        </p:nvSpPr>
        <p:spPr>
          <a:xfrm>
            <a:off x="899592" y="6177498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Por supuesto, la televisión por cable e Internet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están entre los beneficios.</a:t>
            </a:r>
            <a:endParaRPr lang="es-MX" sz="20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5994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fade/>
        <p:sndAc>
          <p:stSnd loop="1">
            <p:snd r:embed="rId2" name="Volaré-1 Eaglenest.wav"/>
          </p:stSnd>
        </p:sndAc>
      </p:transition>
    </mc:Choice>
    <mc:Fallback>
      <p:transition spd="slow" advClick="0" advTm="0">
        <p:fade/>
        <p:sndAc>
          <p:stSnd loop="1">
            <p:snd r:embed="rId2" name="Volaré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42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3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1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2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6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5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3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8350"/>
                            </p:stCondLst>
                            <p:childTnLst>
                              <p:par>
                                <p:cTn id="43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435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250"/>
                            </p:stCondLst>
                            <p:childTnLst>
                              <p:par>
                                <p:cTn id="84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125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2750"/>
                            </p:stCondLst>
                            <p:childTnLst>
                              <p:par>
                                <p:cTn id="10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8750"/>
                            </p:stCondLst>
                            <p:childTnLst>
                              <p:par>
                                <p:cTn id="122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8750"/>
                            </p:stCondLst>
                            <p:childTnLst>
                              <p:par>
                                <p:cTn id="126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4750"/>
                            </p:stCondLst>
                            <p:childTnLst>
                              <p:par>
                                <p:cTn id="14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29750"/>
                            </p:stCondLst>
                            <p:childTnLst>
                              <p:par>
                                <p:cTn id="147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35750"/>
                            </p:stCondLst>
                            <p:childTnLst>
                              <p:par>
                                <p:cTn id="16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43200"/>
                            </p:stCondLst>
                            <p:childTnLst>
                              <p:par>
                                <p:cTn id="168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6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53" presetClass="exit" presetSubtype="3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49200"/>
                            </p:stCondLst>
                            <p:childTnLst>
                              <p:par>
                                <p:cTn id="180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55900"/>
                            </p:stCondLst>
                            <p:childTnLst>
                              <p:par>
                                <p:cTn id="184" presetID="16" presetClass="exit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6" presetClass="exit" presetSubtype="21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161900"/>
                            </p:stCondLst>
                            <p:childTnLst>
                              <p:par>
                                <p:cTn id="19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6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2" grpId="1" build="p"/>
      <p:bldP spid="6" grpId="0"/>
      <p:bldP spid="6" grpId="1"/>
      <p:bldP spid="9" grpId="0"/>
      <p:bldP spid="9" grpId="1"/>
      <p:bldP spid="11" grpId="0"/>
      <p:bldP spid="11" grpId="1"/>
      <p:bldP spid="13" grpId="0"/>
      <p:bldP spid="13" grpId="1"/>
      <p:bldP spid="15" grpId="0"/>
      <p:bldP spid="15" grpId="1"/>
      <p:bldP spid="17" grpId="0"/>
      <p:bldP spid="17" grpId="1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E:\En turno\Normales\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1808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rot="20767846">
            <a:off x="5758818" y="1128294"/>
            <a:ext cx="3295721" cy="1203161"/>
          </a:xfrm>
          <a:prstGeom prst="rect">
            <a:avLst/>
          </a:prstGeom>
        </p:spPr>
        <p:txBody>
          <a:bodyPr wrap="square">
            <a:prstTxWarp prst="textFadeLeft">
              <a:avLst>
                <a:gd name="adj" fmla="val 19406"/>
              </a:avLst>
            </a:prstTxWarp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No hace falta luchar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por espacio en el sofá,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hay 14 televisores esparcidos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en la nave.</a:t>
            </a:r>
            <a:endParaRPr lang="es-MX" sz="2000" dirty="0"/>
          </a:p>
        </p:txBody>
      </p:sp>
      <p:pic>
        <p:nvPicPr>
          <p:cNvPr id="4" name="Picture 2" descr="E:\En turno\Normales\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899592" y="6177498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Por supuesto, la televisión por cable e Internet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están entre los beneficios.</a:t>
            </a:r>
            <a:endParaRPr lang="es-MX" sz="20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" name="Picture 2" descr="E:\En turno\Normales\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 rot="20551180">
            <a:off x="3611961" y="706783"/>
            <a:ext cx="5201863" cy="1323439"/>
          </a:xfrm>
          <a:prstGeom prst="rect">
            <a:avLst/>
          </a:prstGeom>
        </p:spPr>
        <p:txBody>
          <a:bodyPr wrap="square">
            <a:prstTxWarp prst="textFadeLeft">
              <a:avLst>
                <a:gd name="adj" fmla="val 15147"/>
              </a:avLst>
            </a:prstTxWarp>
            <a:spAutoFit/>
          </a:bodyPr>
          <a:lstStyle/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Se proporciona mas espacio para dormir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en el '</a:t>
            </a:r>
            <a:r>
              <a:rPr lang="es-MX" sz="2000" dirty="0" err="1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aeroloft</a:t>
            </a:r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' en la cubierta superior del avión, con ocho camas para los pasajeros </a:t>
            </a:r>
          </a:p>
          <a:p>
            <a:pPr algn="ctr"/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que prefieren dormir un poco en los vuelos.</a:t>
            </a:r>
            <a:endParaRPr lang="es-MX" sz="2000" dirty="0"/>
          </a:p>
        </p:txBody>
      </p:sp>
      <p:pic>
        <p:nvPicPr>
          <p:cNvPr id="8" name="Picture 2" descr="E:\En turno\Normales\1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18368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E:\En turno\Normales\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4788024" y="5581689"/>
            <a:ext cx="316835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¿ Este hombre tiene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sus propias manzanas ? </a:t>
            </a:r>
          </a:p>
          <a:p>
            <a:pPr algn="ctr">
              <a:spcAft>
                <a:spcPts val="0"/>
              </a:spcAft>
            </a:pPr>
            <a:r>
              <a:rPr lang="es-MX" sz="20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¡ Mira el tamaño de ellas !</a:t>
            </a:r>
            <a:endParaRPr lang="es-MX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11" name="Picture 2" descr="E:\En turno\Normales\4ec0293745144136908d037f767f2254-FINAL_Base_Bedroom_FWD.png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174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 rot="21369323">
            <a:off x="2836166" y="1292042"/>
            <a:ext cx="5905168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MX" sz="20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</a:rPr>
              <a:t>Sabes que es bueno cuando el avión tiene camarotes.</a:t>
            </a:r>
            <a:endParaRPr lang="es-MX" sz="2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4" y="5445224"/>
            <a:ext cx="9183689" cy="144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190037" cy="144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12 Imagen" descr="13">
            <a:hlinkClick r:id="rId10"/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" y="1340768"/>
            <a:ext cx="9151620" cy="492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3" descr="E:\En turno\Normales\6795409580_39c502dc26_z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91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16 Rectángulo"/>
          <p:cNvSpPr/>
          <p:nvPr/>
        </p:nvSpPr>
        <p:spPr>
          <a:xfrm>
            <a:off x="1979712" y="116632"/>
            <a:ext cx="5166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8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</a:rPr>
              <a:t>Cuidado con este bebé </a:t>
            </a:r>
          </a:p>
          <a:p>
            <a:pPr algn="ctr">
              <a:spcAft>
                <a:spcPts val="0"/>
              </a:spcAft>
            </a:pPr>
            <a:r>
              <a:rPr lang="es-MX" sz="2800" dirty="0" smtClean="0">
                <a:solidFill>
                  <a:srgbClr val="0000FF"/>
                </a:solidFill>
                <a:latin typeface="Times New Roman"/>
                <a:ea typeface="Times New Roman"/>
                <a:cs typeface="Times New Roman"/>
              </a:rPr>
              <a:t>Esté </a:t>
            </a:r>
            <a:r>
              <a:rPr lang="es-MX" sz="28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  <a:cs typeface="Times New Roman"/>
              </a:rPr>
              <a:t>volando por encima de ti.</a:t>
            </a:r>
            <a:endParaRPr lang="es-MX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9590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21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9000"/>
                            </p:stCondLst>
                            <p:childTnLst>
                              <p:par>
                                <p:cTn id="23" presetID="21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24" dur="30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21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350"/>
                            </p:stCondLst>
                            <p:childTnLst>
                              <p:par>
                                <p:cTn id="37" presetID="8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xit" presetSubtype="21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4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4350"/>
                            </p:stCondLst>
                            <p:childTnLst>
                              <p:par>
                                <p:cTn id="47" presetID="13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23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3100"/>
                            </p:stCondLst>
                            <p:childTnLst>
                              <p:par>
                                <p:cTn id="58" presetID="2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xit" presetSubtype="21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91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7900"/>
                            </p:stCondLst>
                            <p:childTnLst>
                              <p:par>
                                <p:cTn id="74" presetID="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6" presetClass="exit" presetSubtype="21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arn(in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3900"/>
                            </p:stCondLst>
                            <p:childTnLst>
                              <p:par>
                                <p:cTn id="94" presetID="21" presetClass="exit" presetSubtype="8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1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1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1" presetClass="entr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69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5" grpId="0"/>
      <p:bldP spid="7" grpId="0"/>
      <p:bldP spid="7" grpId="1"/>
      <p:bldP spid="10" grpId="0"/>
      <p:bldP spid="10" grpId="1"/>
      <p:bldP spid="12" grpId="0"/>
      <p:bldP spid="12" grpId="1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9" name="Picture 7" descr="E:\Multimedia\Imagenes\Marcos Transparentes\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837910"/>
            <a:ext cx="4826620" cy="5039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1316" name="Picture 4" descr="E:\MAILS\Frases Facebook\X8Cn_46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75" y="1255594"/>
            <a:ext cx="3619704" cy="4159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14007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wedge/>
      </p:transition>
    </mc:Choice>
    <mc:Fallback xmlns="">
      <p:transition spd="slow" advClick="0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41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1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412875"/>
            <a:ext cx="2484438" cy="210978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986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06:14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25 de abril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992188"/>
            <a:ext cx="14351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899592" y="116632"/>
            <a:ext cx="4104456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volare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Caravelli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en </a:t>
            </a:r>
            <a:r>
              <a:rPr lang="es-ES" sz="2400" b="1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automatico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088" y="3500438"/>
            <a:ext cx="1592262" cy="254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6324" name="Picture 4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6326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6327" name="Picture 7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8" name="Picture 8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9" name="Picture 9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0" name="Picture 10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1" name="Picture 11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32" name="Picture 12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3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3" grpId="0"/>
    </p:bld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645</TotalTime>
  <Words>590</Words>
  <Application>Microsoft Office PowerPoint</Application>
  <PresentationFormat>Presentación en pantalla (4:3)</PresentationFormat>
  <Paragraphs>121</Paragraphs>
  <Slides>22</Slides>
  <Notes>1</Notes>
  <HiddenSlides>2</HiddenSlides>
  <MMClips>0</MMClips>
  <ScaleCrop>false</ScaleCrop>
  <HeadingPairs>
    <vt:vector size="4" baseType="variant">
      <vt:variant>
        <vt:lpstr>Tema</vt:lpstr>
      </vt:variant>
      <vt:variant>
        <vt:i4>5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1_(SUb170)  Recopilaciones Facebook Vol 1   902</vt:lpstr>
      <vt:lpstr>2_Diseño predeterminado</vt:lpstr>
      <vt:lpstr>2_Tema de Office</vt:lpstr>
      <vt:lpstr>1_Diseño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Lujoso BOEING 747-8 VVIP</dc:title>
  <dc:creator>Eaglenest</dc:creator>
  <cp:lastModifiedBy>Eaglenest</cp:lastModifiedBy>
  <cp:revision>65</cp:revision>
  <dcterms:created xsi:type="dcterms:W3CDTF">2015-03-21T13:32:37Z</dcterms:created>
  <dcterms:modified xsi:type="dcterms:W3CDTF">2015-04-25T12:45:08Z</dcterms:modified>
  <cp:category>Aeronáutica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