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gP34KTkNTr4eosmnw6SBg==" hashData="AYI0mBplXGNLDBxUua+1rD39X5o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6" autoAdjust="0"/>
    <p:restoredTop sz="94660"/>
  </p:normalViewPr>
  <p:slideViewPr>
    <p:cSldViewPr snapToGrid="0">
      <p:cViewPr varScale="1">
        <p:scale>
          <a:sx n="35" d="100"/>
          <a:sy n="35" d="100"/>
        </p:scale>
        <p:origin x="-78" y="-14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B6854-0B4C-421C-9BFF-7C24D206A63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79405-285C-4AD1-88D4-33DC250A2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00054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B6854-0B4C-421C-9BFF-7C24D206A63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79405-285C-4AD1-88D4-33DC250A2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36784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B6854-0B4C-421C-9BFF-7C24D206A63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79405-285C-4AD1-88D4-33DC250A2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06888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B6854-0B4C-421C-9BFF-7C24D206A63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79405-285C-4AD1-88D4-33DC250A2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209038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B6854-0B4C-421C-9BFF-7C24D206A63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79405-285C-4AD1-88D4-33DC250A2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49931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B6854-0B4C-421C-9BFF-7C24D206A63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79405-285C-4AD1-88D4-33DC250A2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5245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B6854-0B4C-421C-9BFF-7C24D206A63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79405-285C-4AD1-88D4-33DC250A2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442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B6854-0B4C-421C-9BFF-7C24D206A63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79405-285C-4AD1-88D4-33DC250A2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53241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B6854-0B4C-421C-9BFF-7C24D206A63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79405-285C-4AD1-88D4-33DC250A2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84777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B6854-0B4C-421C-9BFF-7C24D206A63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79405-285C-4AD1-88D4-33DC250A2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69217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B6854-0B4C-421C-9BFF-7C24D206A63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79405-285C-4AD1-88D4-33DC250A2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818318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B6854-0B4C-421C-9BFF-7C24D206A633}" type="datetimeFigureOut">
              <a:rPr lang="es-CO" smtClean="0"/>
              <a:pPr/>
              <a:t>25/03/2016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79405-285C-4AD1-88D4-33DC250A2B6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92347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cumbia_azul_en_organo_-_jaime_llano_gonzalez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9210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492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1591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816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994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324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6698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164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596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031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272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702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431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411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615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293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7228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4532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30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775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220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303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829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378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3067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6844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30629" y="0"/>
            <a:ext cx="123226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900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850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005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571" y="0"/>
            <a:ext cx="12119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273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8969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150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479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735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4189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298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853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1579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2411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2758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0444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746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293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728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093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225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9308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822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631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8732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05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806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307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346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556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156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4403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7085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95137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012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762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2644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4432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526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3625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624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2886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869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7905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507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217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8845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357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2911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3063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827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86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610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16</Words>
  <Application>Microsoft Office PowerPoint</Application>
  <PresentationFormat>Personalizado</PresentationFormat>
  <Paragraphs>2</Paragraphs>
  <Slides>76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JEREMIAS CANDELO VALENCIA</dc:creator>
  <cp:lastModifiedBy>Margarita</cp:lastModifiedBy>
  <cp:revision>10</cp:revision>
  <dcterms:created xsi:type="dcterms:W3CDTF">2016-03-25T02:34:04Z</dcterms:created>
  <dcterms:modified xsi:type="dcterms:W3CDTF">2016-03-25T16:49:22Z</dcterms:modified>
</cp:coreProperties>
</file>