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1"/>
  </p:notesMasterIdLst>
  <p:sldIdLst>
    <p:sldId id="316" r:id="rId3"/>
    <p:sldId id="467" r:id="rId4"/>
    <p:sldId id="538" r:id="rId5"/>
    <p:sldId id="469" r:id="rId6"/>
    <p:sldId id="455" r:id="rId7"/>
    <p:sldId id="477" r:id="rId8"/>
    <p:sldId id="465" r:id="rId9"/>
    <p:sldId id="527" r:id="rId10"/>
    <p:sldId id="535" r:id="rId11"/>
    <p:sldId id="466" r:id="rId12"/>
    <p:sldId id="541" r:id="rId13"/>
    <p:sldId id="468" r:id="rId14"/>
    <p:sldId id="542" r:id="rId15"/>
    <p:sldId id="534" r:id="rId16"/>
    <p:sldId id="462" r:id="rId17"/>
    <p:sldId id="472" r:id="rId18"/>
    <p:sldId id="461" r:id="rId19"/>
    <p:sldId id="463" r:id="rId20"/>
    <p:sldId id="464" r:id="rId21"/>
    <p:sldId id="471" r:id="rId22"/>
    <p:sldId id="473" r:id="rId23"/>
    <p:sldId id="482" r:id="rId24"/>
    <p:sldId id="474" r:id="rId25"/>
    <p:sldId id="475" r:id="rId26"/>
    <p:sldId id="476" r:id="rId27"/>
    <p:sldId id="479" r:id="rId28"/>
    <p:sldId id="489" r:id="rId29"/>
    <p:sldId id="481" r:id="rId30"/>
    <p:sldId id="539" r:id="rId31"/>
    <p:sldId id="483" r:id="rId32"/>
    <p:sldId id="478" r:id="rId33"/>
    <p:sldId id="460" r:id="rId34"/>
    <p:sldId id="470" r:id="rId35"/>
    <p:sldId id="485" r:id="rId36"/>
    <p:sldId id="486" r:id="rId37"/>
    <p:sldId id="487" r:id="rId38"/>
    <p:sldId id="488" r:id="rId39"/>
    <p:sldId id="490" r:id="rId40"/>
    <p:sldId id="491" r:id="rId41"/>
    <p:sldId id="492" r:id="rId42"/>
    <p:sldId id="536" r:id="rId43"/>
    <p:sldId id="493" r:id="rId44"/>
    <p:sldId id="495" r:id="rId45"/>
    <p:sldId id="496" r:id="rId46"/>
    <p:sldId id="497" r:id="rId47"/>
    <p:sldId id="500" r:id="rId48"/>
    <p:sldId id="498" r:id="rId49"/>
    <p:sldId id="499" r:id="rId50"/>
    <p:sldId id="540" r:id="rId51"/>
    <p:sldId id="501" r:id="rId52"/>
    <p:sldId id="502" r:id="rId53"/>
    <p:sldId id="503" r:id="rId54"/>
    <p:sldId id="504" r:id="rId55"/>
    <p:sldId id="505" r:id="rId56"/>
    <p:sldId id="507" r:id="rId57"/>
    <p:sldId id="508" r:id="rId58"/>
    <p:sldId id="510" r:id="rId59"/>
    <p:sldId id="511" r:id="rId60"/>
    <p:sldId id="509" r:id="rId61"/>
    <p:sldId id="512" r:id="rId62"/>
    <p:sldId id="514" r:id="rId63"/>
    <p:sldId id="515" r:id="rId64"/>
    <p:sldId id="516" r:id="rId65"/>
    <p:sldId id="517" r:id="rId66"/>
    <p:sldId id="518" r:id="rId67"/>
    <p:sldId id="520" r:id="rId68"/>
    <p:sldId id="521" r:id="rId69"/>
    <p:sldId id="530" r:id="rId70"/>
    <p:sldId id="524" r:id="rId71"/>
    <p:sldId id="525" r:id="rId72"/>
    <p:sldId id="528" r:id="rId73"/>
    <p:sldId id="529" r:id="rId74"/>
    <p:sldId id="531" r:id="rId75"/>
    <p:sldId id="533" r:id="rId76"/>
    <p:sldId id="532" r:id="rId77"/>
    <p:sldId id="526" r:id="rId78"/>
    <p:sldId id="317" r:id="rId79"/>
    <p:sldId id="537" r:id="rId80"/>
  </p:sldIdLst>
  <p:sldSz cx="10980738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RmngwWTFlq+46BXzqN9IA==" hashData="NfmiQ416EU9D2CSfEhT/5l0Uc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66"/>
    <a:srgbClr val="9933FF"/>
    <a:srgbClr val="6600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594" y="-180"/>
      </p:cViewPr>
      <p:guideLst>
        <p:guide orient="horz" pos="2160"/>
        <p:guide pos="34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theme" Target="theme/theme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61" Type="http://schemas.openxmlformats.org/officeDocument/2006/relationships/slide" Target="slides/slide59.xml"/><Relationship Id="rId8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4213" y="685800"/>
            <a:ext cx="54895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39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DF418F7-918E-4CB4-A35D-E5E25FF7FA32}" type="slidenum">
              <a:rPr lang="it-IT" smtClean="0"/>
              <a:pPr eaLnBrk="1" hangingPunct="1"/>
              <a:t>2</a:t>
            </a:fld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602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7776B8D-417E-4E80-BD35-17E2CCCDD7A8}" type="slidenum">
              <a:rPr lang="it-IT" smtClean="0"/>
              <a:pPr eaLnBrk="1" hangingPunct="1"/>
              <a:t>4</a:t>
            </a:fld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42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ADF465-F47C-44B2-9FED-3381BE54162E}" type="slidenum">
              <a:rPr lang="it-IT" smtClean="0"/>
              <a:pPr eaLnBrk="1" hangingPunct="1"/>
              <a:t>6</a:t>
            </a:fld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19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51CF87-5EB4-4D87-8014-49881F8FFF4A}" type="slidenum">
              <a:rPr lang="it-IT" smtClean="0"/>
              <a:pPr eaLnBrk="1" hangingPunct="1"/>
              <a:t>7</a:t>
            </a:fld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54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41A6CC9-C3C5-4535-8C18-5AF88853CCCC}" type="slidenum">
              <a:rPr lang="it-IT" smtClean="0"/>
              <a:pPr eaLnBrk="1" hangingPunct="1"/>
              <a:t>8</a:t>
            </a:fld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29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AE5BAD3-0C67-489F-8513-364E44CF5DE9}" type="slidenum">
              <a:rPr lang="it-IT" smtClean="0"/>
              <a:pPr eaLnBrk="1" hangingPunct="1"/>
              <a:t>10</a:t>
            </a:fld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49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F4B76B-3964-4F52-8261-3A94EA8228EA}" type="slidenum">
              <a:rPr lang="it-IT" smtClean="0"/>
              <a:pPr eaLnBrk="1" hangingPunct="1"/>
              <a:t>12</a:t>
            </a:fld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88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7FDC2BC-C1EB-4F64-8909-B36A27E446DD}" type="slidenum">
              <a:rPr lang="it-IT" smtClean="0"/>
              <a:pPr eaLnBrk="1" hangingPunct="1"/>
              <a:t>15</a:t>
            </a:fld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909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3D4403A-BFAA-4DB8-9F5C-6E6F070C4971}" type="slidenum">
              <a:rPr lang="it-IT" smtClean="0"/>
              <a:pPr eaLnBrk="1" hangingPunct="1"/>
              <a:t>16</a:t>
            </a:fld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78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52EA25-DEC9-4D47-9D15-2F298E76F6F6}" type="slidenum">
              <a:rPr lang="it-IT" smtClean="0"/>
              <a:pPr eaLnBrk="1" hangingPunct="1"/>
              <a:t>17</a:t>
            </a:fld>
            <a:endParaRPr 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987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5F9CD9-17B5-46AC-8286-EF6779DD6ADF}" type="slidenum">
              <a:rPr lang="it-IT" smtClean="0"/>
              <a:pPr eaLnBrk="1" hangingPunct="1"/>
              <a:t>18</a:t>
            </a:fld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09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489542-6E7C-434D-AC77-7B019AF69C9F}" type="slidenum">
              <a:rPr lang="it-IT" smtClean="0"/>
              <a:pPr eaLnBrk="1" hangingPunct="1"/>
              <a:t>19</a:t>
            </a:fld>
            <a:endParaRPr 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80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B83F438-82C1-4384-B533-929880A23B5A}" type="slidenum">
              <a:rPr lang="it-IT" smtClean="0"/>
              <a:pPr eaLnBrk="1" hangingPunct="1"/>
              <a:t>20</a:t>
            </a:fld>
            <a:endParaRPr lang="it-I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011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6CA3517-94CC-4FAB-92B8-96F1395B8970}" type="slidenum">
              <a:rPr lang="it-IT" smtClean="0"/>
              <a:pPr eaLnBrk="1" hangingPunct="1"/>
              <a:t>21</a:t>
            </a:fld>
            <a:endParaRPr 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933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741B7F3-CC19-45BD-A2F0-EF81797C0FB1}" type="slidenum">
              <a:rPr lang="it-IT" smtClean="0"/>
              <a:pPr eaLnBrk="1" hangingPunct="1"/>
              <a:t>22</a:t>
            </a:fld>
            <a:endParaRPr lang="it-I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114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D54494-1D39-4A7E-98BE-7F7C6003EC7C}" type="slidenum">
              <a:rPr lang="it-IT" smtClean="0"/>
              <a:pPr eaLnBrk="1" hangingPunct="1"/>
              <a:t>23</a:t>
            </a:fld>
            <a:endParaRPr lang="it-I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21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6F7BD3-FA65-4CB5-9A47-DFA72873DED1}" type="slidenum">
              <a:rPr lang="it-IT" smtClean="0"/>
              <a:pPr eaLnBrk="1" hangingPunct="1"/>
              <a:t>24</a:t>
            </a:fld>
            <a:endParaRPr lang="it-I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318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0E1805-8361-4003-9A1F-A21FA272AE29}" type="slidenum">
              <a:rPr lang="it-IT" smtClean="0"/>
              <a:pPr eaLnBrk="1" hangingPunct="1"/>
              <a:t>25</a:t>
            </a:fld>
            <a:endParaRPr lang="it-I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62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2FDA42B-69C0-43B7-95D1-B0FAF6EC53BB}" type="slidenum">
              <a:rPr lang="it-IT" smtClean="0"/>
              <a:pPr eaLnBrk="1" hangingPunct="1"/>
              <a:t>26</a:t>
            </a:fld>
            <a:endParaRPr lang="it-I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65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A1E776-E21D-4500-8BE8-61563071750B}" type="slidenum">
              <a:rPr lang="it-IT" smtClean="0"/>
              <a:pPr eaLnBrk="1" hangingPunct="1"/>
              <a:t>27</a:t>
            </a:fld>
            <a:endParaRPr lang="it-I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83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221DD37-25A3-4E3C-9DB3-006520A5D501}" type="slidenum">
              <a:rPr lang="it-IT" smtClean="0"/>
              <a:pPr eaLnBrk="1" hangingPunct="1"/>
              <a:t>28</a:t>
            </a:fld>
            <a:endParaRPr lang="it-IT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03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94DE66-0804-45AD-8743-94157D2B0786}" type="slidenum">
              <a:rPr lang="it-IT" smtClean="0"/>
              <a:pPr eaLnBrk="1" hangingPunct="1"/>
              <a:t>30</a:t>
            </a:fld>
            <a:endParaRPr lang="it-IT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52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291D5A-3D9D-4E7D-A970-244469833A45}" type="slidenum">
              <a:rPr lang="it-IT" smtClean="0"/>
              <a:pPr eaLnBrk="1" hangingPunct="1"/>
              <a:t>31</a:t>
            </a:fld>
            <a:endParaRPr lang="it-I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70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F3EBA1-FF8E-4162-A7F9-C2A4DDAF516F}" type="slidenum">
              <a:rPr lang="it-IT" smtClean="0"/>
              <a:pPr eaLnBrk="1" hangingPunct="1"/>
              <a:t>33</a:t>
            </a:fld>
            <a:endParaRPr lang="it-I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240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229D342-35F3-42BE-9694-3F62348AD050}" type="slidenum">
              <a:rPr lang="it-IT" smtClean="0"/>
              <a:pPr eaLnBrk="1" hangingPunct="1"/>
              <a:t>34</a:t>
            </a:fld>
            <a:endParaRPr lang="it-IT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34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8F20690-354C-49A1-A1B9-1E9E669C00E5}" type="slidenum">
              <a:rPr lang="it-IT" smtClean="0"/>
              <a:pPr eaLnBrk="1" hangingPunct="1"/>
              <a:t>35</a:t>
            </a:fld>
            <a:endParaRPr lang="it-I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44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06FCBE7-8D83-4D9D-922F-827D6DCD350F}" type="slidenum">
              <a:rPr lang="it-IT" smtClean="0"/>
              <a:pPr eaLnBrk="1" hangingPunct="1"/>
              <a:t>36</a:t>
            </a:fld>
            <a:endParaRPr lang="it-IT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547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D3B979-9B3A-4FAA-B4AF-0B4792A03E68}" type="slidenum">
              <a:rPr lang="it-IT" smtClean="0"/>
              <a:pPr eaLnBrk="1" hangingPunct="1"/>
              <a:t>37</a:t>
            </a:fld>
            <a:endParaRPr lang="it-IT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75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297F2F4-0F9E-412D-9D58-49D747F9F009}" type="slidenum">
              <a:rPr lang="it-IT" smtClean="0"/>
              <a:pPr eaLnBrk="1" hangingPunct="1"/>
              <a:t>38</a:t>
            </a:fld>
            <a:endParaRPr lang="it-IT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85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35DCC1F-A90D-43C9-9CCA-66E45D881493}" type="slidenum">
              <a:rPr lang="it-IT" smtClean="0"/>
              <a:pPr eaLnBrk="1" hangingPunct="1"/>
              <a:t>39</a:t>
            </a:fld>
            <a:endParaRPr lang="it-IT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95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C22BCB-27CC-48CA-B8B9-5FBEE8024220}" type="slidenum">
              <a:rPr lang="it-IT" smtClean="0"/>
              <a:pPr eaLnBrk="1" hangingPunct="1"/>
              <a:t>40</a:t>
            </a:fld>
            <a:endParaRPr lang="it-IT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05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4D9529C-98FB-47F7-BF26-4C235F9BD921}" type="slidenum">
              <a:rPr lang="it-IT" smtClean="0"/>
              <a:pPr eaLnBrk="1" hangingPunct="1"/>
              <a:t>42</a:t>
            </a:fld>
            <a:endParaRPr lang="it-IT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26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4140FCF-E845-4D2D-A328-FD385E4CADAB}" type="slidenum">
              <a:rPr lang="it-IT" smtClean="0"/>
              <a:pPr eaLnBrk="1" hangingPunct="1"/>
              <a:t>43</a:t>
            </a:fld>
            <a:endParaRPr lang="it-IT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36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B4CB6A1-2315-44D2-8FED-266158709E98}" type="slidenum">
              <a:rPr lang="it-IT" smtClean="0"/>
              <a:pPr eaLnBrk="1" hangingPunct="1"/>
              <a:t>44</a:t>
            </a:fld>
            <a:endParaRPr lang="it-IT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469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694B0B6-C92F-4E9B-AFE5-A90AD2BE225D}" type="slidenum">
              <a:rPr lang="it-IT" smtClean="0"/>
              <a:pPr eaLnBrk="1" hangingPunct="1"/>
              <a:t>45</a:t>
            </a:fld>
            <a:endParaRPr lang="it-IT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77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090EA6-0AB7-4A46-89F8-A183C1046E47}" type="slidenum">
              <a:rPr lang="it-IT" smtClean="0"/>
              <a:pPr eaLnBrk="1" hangingPunct="1"/>
              <a:t>46</a:t>
            </a:fld>
            <a:endParaRPr lang="it-IT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571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CCE30F-8EB2-40E2-A6B6-646E4A6FF961}" type="slidenum">
              <a:rPr lang="it-IT" smtClean="0"/>
              <a:pPr eaLnBrk="1" hangingPunct="1"/>
              <a:t>47</a:t>
            </a:fld>
            <a:endParaRPr lang="it-IT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674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6C38E3-9D98-47DB-AEBC-54FA90D42DDD}" type="slidenum">
              <a:rPr lang="it-IT" smtClean="0"/>
              <a:pPr eaLnBrk="1" hangingPunct="1"/>
              <a:t>48</a:t>
            </a:fld>
            <a:endParaRPr lang="it-IT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878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BD9C5E-4B80-41B2-8227-8A9C34A8F529}" type="slidenum">
              <a:rPr lang="it-IT" smtClean="0"/>
              <a:pPr eaLnBrk="1" hangingPunct="1"/>
              <a:t>50</a:t>
            </a:fld>
            <a:endParaRPr lang="it-IT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98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4F497BF-4F97-43AD-87E3-AF860431F401}" type="slidenum">
              <a:rPr lang="it-IT" smtClean="0"/>
              <a:pPr eaLnBrk="1" hangingPunct="1"/>
              <a:t>51</a:t>
            </a:fld>
            <a:endParaRPr lang="it-IT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08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628A5F-13D8-4E68-8D39-788258D83AAC}" type="slidenum">
              <a:rPr lang="it-IT" smtClean="0"/>
              <a:pPr eaLnBrk="1" hangingPunct="1"/>
              <a:t>52</a:t>
            </a:fld>
            <a:endParaRPr lang="it-IT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18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4A446D-3B29-43E9-84BA-F6FD3F618EAE}" type="slidenum">
              <a:rPr lang="it-IT" smtClean="0"/>
              <a:pPr eaLnBrk="1" hangingPunct="1"/>
              <a:t>53</a:t>
            </a:fld>
            <a:endParaRPr lang="it-IT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28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74D01C-39DF-4B8F-942A-9C89F31385B3}" type="slidenum">
              <a:rPr lang="it-IT" smtClean="0"/>
              <a:pPr eaLnBrk="1" hangingPunct="1"/>
              <a:t>54</a:t>
            </a:fld>
            <a:endParaRPr lang="it-IT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493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71345A8-63AC-4DCD-A45C-9BB7AE4DAF3F}" type="slidenum">
              <a:rPr lang="it-IT" smtClean="0"/>
              <a:pPr eaLnBrk="1" hangingPunct="1"/>
              <a:t>55</a:t>
            </a:fld>
            <a:endParaRPr lang="it-IT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59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448A612-5F2A-45FD-9AE3-BCB3F783D67F}" type="slidenum">
              <a:rPr lang="it-IT" smtClean="0"/>
              <a:pPr eaLnBrk="1" hangingPunct="1"/>
              <a:t>56</a:t>
            </a:fld>
            <a:endParaRPr lang="it-IT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800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5EE24B-53BE-4768-B33C-59DF7D9A65F9}" type="slidenum">
              <a:rPr lang="it-IT" smtClean="0"/>
              <a:pPr eaLnBrk="1" hangingPunct="1"/>
              <a:t>57</a:t>
            </a:fld>
            <a:endParaRPr lang="it-IT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90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3732F3-84DA-4640-8C87-80FCF914B8BE}" type="slidenum">
              <a:rPr lang="it-IT" smtClean="0"/>
              <a:pPr eaLnBrk="1" hangingPunct="1"/>
              <a:t>58</a:t>
            </a:fld>
            <a:endParaRPr lang="it-IT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698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87FCCF6-F7A6-48A7-AF2A-F0400181C319}" type="slidenum">
              <a:rPr lang="it-IT" smtClean="0"/>
              <a:pPr eaLnBrk="1" hangingPunct="1"/>
              <a:t>59</a:t>
            </a:fld>
            <a:endParaRPr lang="it-IT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00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A984F5-509C-45E9-9C32-338396AB04EF}" type="slidenum">
              <a:rPr lang="it-IT" smtClean="0"/>
              <a:pPr eaLnBrk="1" hangingPunct="1"/>
              <a:t>60</a:t>
            </a:fld>
            <a:endParaRPr lang="it-IT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21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2AC387-3CED-4990-98A1-E37A2E9F6989}" type="slidenum">
              <a:rPr lang="it-IT" smtClean="0"/>
              <a:pPr eaLnBrk="1" hangingPunct="1"/>
              <a:t>61</a:t>
            </a:fld>
            <a:endParaRPr lang="it-IT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3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6CB3614-90C3-4E76-BCFE-3696267C6151}" type="slidenum">
              <a:rPr lang="it-IT" smtClean="0"/>
              <a:pPr eaLnBrk="1" hangingPunct="1"/>
              <a:t>62</a:t>
            </a:fld>
            <a:endParaRPr lang="it-IT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41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3098AE3-CCAF-47A9-BB5E-6857F1052073}" type="slidenum">
              <a:rPr lang="it-IT" smtClean="0"/>
              <a:pPr eaLnBrk="1" hangingPunct="1"/>
              <a:t>63</a:t>
            </a:fld>
            <a:endParaRPr lang="it-IT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5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9CC55D-3A3F-44F3-8E23-836A8DE20E9F}" type="slidenum">
              <a:rPr lang="it-IT" smtClean="0"/>
              <a:pPr eaLnBrk="1" hangingPunct="1"/>
              <a:t>64</a:t>
            </a:fld>
            <a:endParaRPr lang="it-IT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61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9C17E44-5561-4A07-A1DD-533B75500855}" type="slidenum">
              <a:rPr lang="it-IT" smtClean="0"/>
              <a:pPr eaLnBrk="1" hangingPunct="1"/>
              <a:t>65</a:t>
            </a:fld>
            <a:endParaRPr lang="it-IT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82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A4DF99-9833-4AA7-9017-277ACA76D104}" type="slidenum">
              <a:rPr lang="it-IT" smtClean="0"/>
              <a:pPr eaLnBrk="1" hangingPunct="1"/>
              <a:t>66</a:t>
            </a:fld>
            <a:endParaRPr lang="it-IT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92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6094720-062E-40EA-AF0A-B133DBDE72F0}" type="slidenum">
              <a:rPr lang="it-IT" smtClean="0"/>
              <a:pPr eaLnBrk="1" hangingPunct="1"/>
              <a:t>67</a:t>
            </a:fld>
            <a:endParaRPr lang="it-IT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84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3B476E-6750-40A5-8431-034471D68F7D}" type="slidenum">
              <a:rPr lang="it-IT" smtClean="0"/>
              <a:pPr eaLnBrk="1" hangingPunct="1"/>
              <a:t>68</a:t>
            </a:fld>
            <a:endParaRPr lang="it-IT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234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F54A5A-08EB-47B5-AE6D-A9244F4E9139}" type="slidenum">
              <a:rPr lang="it-IT" smtClean="0"/>
              <a:pPr eaLnBrk="1" hangingPunct="1"/>
              <a:t>69</a:t>
            </a:fld>
            <a:endParaRPr lang="it-IT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33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AD9324-D116-480F-9B2C-1C96EDE154CF}" type="slidenum">
              <a:rPr lang="it-IT" smtClean="0"/>
              <a:pPr eaLnBrk="1" hangingPunct="1"/>
              <a:t>70</a:t>
            </a:fld>
            <a:endParaRPr lang="it-IT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64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76B414E-8AA1-4E23-9E31-292E8CDE8918}" type="slidenum">
              <a:rPr lang="it-IT" smtClean="0"/>
              <a:pPr eaLnBrk="1" hangingPunct="1"/>
              <a:t>71</a:t>
            </a:fld>
            <a:endParaRPr lang="it-IT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74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48267D-B3D0-4467-8390-4492962119DC}" type="slidenum">
              <a:rPr lang="it-IT" smtClean="0"/>
              <a:pPr eaLnBrk="1" hangingPunct="1"/>
              <a:t>72</a:t>
            </a:fld>
            <a:endParaRPr lang="it-IT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95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E1DAFFB-985E-40C3-9893-4B99448EEE4D}" type="slidenum">
              <a:rPr lang="it-IT" smtClean="0"/>
              <a:pPr eaLnBrk="1" hangingPunct="1"/>
              <a:t>73</a:t>
            </a:fld>
            <a:endParaRPr lang="it-IT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515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0CC71B-9AFA-45BF-AD57-EBCCD6C3EAC6}" type="slidenum">
              <a:rPr lang="it-IT" smtClean="0"/>
              <a:pPr eaLnBrk="1" hangingPunct="1"/>
              <a:t>74</a:t>
            </a:fld>
            <a:endParaRPr lang="it-IT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5053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5B4822-5614-466D-90F2-1944BF4E7874}" type="slidenum">
              <a:rPr lang="it-IT" smtClean="0"/>
              <a:pPr eaLnBrk="1" hangingPunct="1"/>
              <a:t>75</a:t>
            </a:fld>
            <a:endParaRPr lang="it-IT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4213" y="685800"/>
            <a:ext cx="54895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438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7CF110-3E23-43F8-86C0-B0E5D9CEEA09}" type="slidenum">
              <a:rPr lang="it-IT" smtClean="0"/>
              <a:pPr eaLnBrk="1" hangingPunct="1"/>
              <a:t>76</a:t>
            </a:fld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3557" y="2130435"/>
            <a:ext cx="9333627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7111" y="3886200"/>
            <a:ext cx="768651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7404" y="4406910"/>
            <a:ext cx="933362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7404" y="2906713"/>
            <a:ext cx="933362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9038" y="1600206"/>
            <a:ext cx="484982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1875" y="1600206"/>
            <a:ext cx="484982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9041" y="1535113"/>
            <a:ext cx="48517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41" y="2174875"/>
            <a:ext cx="48517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78068" y="1535113"/>
            <a:ext cx="48536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78068" y="2174875"/>
            <a:ext cx="48536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41" y="273050"/>
            <a:ext cx="361258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93163" y="273060"/>
            <a:ext cx="61385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9041" y="1435103"/>
            <a:ext cx="361258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52304" y="4800600"/>
            <a:ext cx="658844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52304" y="612775"/>
            <a:ext cx="658844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52304" y="5367338"/>
            <a:ext cx="658844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61037" y="274648"/>
            <a:ext cx="2470666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9042" y="274648"/>
            <a:ext cx="722898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3557" y="2130428"/>
            <a:ext cx="9333627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7112" y="3886200"/>
            <a:ext cx="7686517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61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9037" y="274638"/>
            <a:ext cx="988266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9037" y="1600206"/>
            <a:ext cx="988266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9040" y="6356360"/>
            <a:ext cx="25621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17/11/2021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51754" y="6356360"/>
            <a:ext cx="34772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69530" y="6356360"/>
            <a:ext cx="25621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9037" y="6245225"/>
            <a:ext cx="256217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89.jpeg"/><Relationship Id="rId4" Type="http://schemas.openxmlformats.org/officeDocument/2006/relationships/image" Target="../media/image2.gif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1.png"/><Relationship Id="rId10" Type="http://schemas.openxmlformats.org/officeDocument/2006/relationships/image" Target="../media/image9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1216320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7208" y="3387210"/>
            <a:ext cx="6858000" cy="8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509946" y="3387210"/>
            <a:ext cx="6858000" cy="8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98073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98073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8908" y="585790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905" y="5715019"/>
            <a:ext cx="83952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8149" y="4572026"/>
            <a:ext cx="3233007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05793" y="705471"/>
            <a:ext cx="10185482" cy="387361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Lugares </a:t>
            </a:r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ara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Disfrutar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como en un Edén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2803" y="5611366"/>
            <a:ext cx="2412346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490368" y="-642966"/>
            <a:ext cx="549037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  <p:sndAc>
          <p:stSnd>
            <p:snd r:embed="rId2" name="Mantovani &amp; His Orchestra - Vaya Con Dios-212-sec.wav"/>
          </p:stSnd>
        </p:sndAc>
      </p:transition>
    </mc:Choice>
    <mc:Fallback>
      <p:transition spd="slow" advTm="12000">
        <p:fade/>
        <p:sndAc>
          <p:stSnd>
            <p:snd r:embed="rId2" name="Mantovani &amp; His Orchestra - Vaya Con Dios-212-se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934704_565912320112740_168150688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980739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940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pring at the Lake GIF | Beautiful landscapes, Beautiful nature, Natur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" y="0"/>
            <a:ext cx="10972731" cy="706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801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936311_529761420394497_167502713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18" y="-2310080"/>
            <a:ext cx="11009656" cy="916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09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192" y="5306266"/>
            <a:ext cx="1730133" cy="1366752"/>
          </a:xfrm>
          <a:prstGeom prst="rect">
            <a:avLst/>
          </a:prstGeom>
          <a:noFill/>
        </p:spPr>
      </p:pic>
      <p:sp>
        <p:nvSpPr>
          <p:cNvPr id="2" name="Gelijkbenige driehoek 1"/>
          <p:cNvSpPr/>
          <p:nvPr/>
        </p:nvSpPr>
        <p:spPr>
          <a:xfrm>
            <a:off x="-23211" y="3520918"/>
            <a:ext cx="10980738" cy="3428121"/>
          </a:xfrm>
          <a:prstGeom prst="triangle">
            <a:avLst>
              <a:gd name="adj" fmla="val 50318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3" name="Gelijkbenige driehoek 2"/>
          <p:cNvSpPr/>
          <p:nvPr/>
        </p:nvSpPr>
        <p:spPr>
          <a:xfrm flipV="1">
            <a:off x="48267" y="-14993"/>
            <a:ext cx="10980738" cy="3403890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Gelijkbenige driehoek 3"/>
          <p:cNvSpPr/>
          <p:nvPr/>
        </p:nvSpPr>
        <p:spPr>
          <a:xfrm rot="16200000">
            <a:off x="4938430" y="766897"/>
            <a:ext cx="6912499" cy="5401428"/>
          </a:xfrm>
          <a:prstGeom prst="triangle">
            <a:avLst>
              <a:gd name="adj" fmla="val 49806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Gelijkbenige driehoek 4"/>
          <p:cNvSpPr/>
          <p:nvPr/>
        </p:nvSpPr>
        <p:spPr>
          <a:xfrm rot="5400000" flipH="1">
            <a:off x="-779957" y="764963"/>
            <a:ext cx="6858000" cy="5298089"/>
          </a:xfrm>
          <a:prstGeom prst="triangle">
            <a:avLst>
              <a:gd name="adj" fmla="val 49417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Gelijkbenige driehoek 5"/>
          <p:cNvSpPr/>
          <p:nvPr/>
        </p:nvSpPr>
        <p:spPr>
          <a:xfrm flipV="1">
            <a:off x="2" y="2"/>
            <a:ext cx="10980738" cy="3035188"/>
          </a:xfrm>
          <a:prstGeom prst="triangle">
            <a:avLst>
              <a:gd name="adj" fmla="val 49880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Gelijkbenige driehoek 6"/>
          <p:cNvSpPr/>
          <p:nvPr/>
        </p:nvSpPr>
        <p:spPr>
          <a:xfrm>
            <a:off x="1" y="3827712"/>
            <a:ext cx="11112585" cy="3021102"/>
          </a:xfrm>
          <a:prstGeom prst="triangle">
            <a:avLst>
              <a:gd name="adj" fmla="val 49777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Gelijkbenige driehoek 7"/>
          <p:cNvSpPr/>
          <p:nvPr/>
        </p:nvSpPr>
        <p:spPr>
          <a:xfrm rot="16200000">
            <a:off x="5184345" y="997055"/>
            <a:ext cx="6858000" cy="4863894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Gelijkbenige driehoek 8"/>
          <p:cNvSpPr/>
          <p:nvPr/>
        </p:nvSpPr>
        <p:spPr>
          <a:xfrm rot="5400000" flipH="1">
            <a:off x="-990938" y="990942"/>
            <a:ext cx="6858000" cy="4876118"/>
          </a:xfrm>
          <a:prstGeom prst="triangle">
            <a:avLst>
              <a:gd name="adj" fmla="val 49764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10" name="9 Rectángulo"/>
          <p:cNvSpPr/>
          <p:nvPr/>
        </p:nvSpPr>
        <p:spPr>
          <a:xfrm>
            <a:off x="2281376" y="1074094"/>
            <a:ext cx="641798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Un manto de árboles me cubre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y escucho el sonido lejano de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una cascada quejumbrosa.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Musgos que se adhieren a los arboles,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parásitos que viven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del alimento de otros.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Flores, aromáticas, cítricos.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Tanta belleza y tanta energía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se aplacará con la selva depredadora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de cemento en la ciudad.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Quiero atrapar todo con la mirada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y vivir del recuerdo hasta que el tiempo</a:t>
            </a:r>
          </a:p>
          <a:p>
            <a:pPr algn="ctr"/>
            <a:r>
              <a:rPr lang="es-ES" sz="2400" b="1" i="1" dirty="0">
                <a:latin typeface="Arial" pitchFamily="34" charset="0"/>
                <a:cs typeface="Arial" pitchFamily="34" charset="0"/>
              </a:rPr>
              <a:t>se robe la imagen del Edén.</a:t>
            </a:r>
          </a:p>
        </p:txBody>
      </p:sp>
    </p:spTree>
    <p:extLst>
      <p:ext uri="{BB962C8B-B14F-4D97-AF65-F5344CB8AC3E}">
        <p14:creationId xmlns:p14="http://schemas.microsoft.com/office/powerpoint/2010/main" val="109155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8000">
        <p14:ripple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944219_550973974939908_107448570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531440"/>
            <a:ext cx="10980738" cy="7704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068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933953_566064893430816_142261585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828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 descr="1003652_543099375727368_57723598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347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81" y="0"/>
            <a:ext cx="11111474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433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934086_527049570665682_199596603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255" y="-459432"/>
            <a:ext cx="11233248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644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68"/>
            <a:ext cx="10980738" cy="682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91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935140_527047267332579_108210005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78" y="0"/>
            <a:ext cx="1100731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717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cret garden GIFs - Get the best gif on GIFE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80739" cy="731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21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3.bp.blogspot.com/-d7n_gV9Z3EU/Wvpay0Uj2DI/AAAAAAAAWZg/0mVC4IERD0MJWDzMU4l-TVTUFngsnz-EACLcBGAs/s640/ORQUIDEA%2BEDE%25CC%2581N%2B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84" y="0"/>
            <a:ext cx="10990053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822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922766_545690125468293_189405281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7504"/>
            <a:ext cx="10980738" cy="900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94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941529_529760823727890_30791531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0" y="0"/>
            <a:ext cx="56867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944633_530105430360096_208247954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911" y="15113"/>
            <a:ext cx="54827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53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644048_582033335167305_53741021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520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922793_525558474148125_37116879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124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931211_545288668841772_180697635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15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08855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470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942150_530105790360060_17488921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400"/>
            <a:ext cx="10980738" cy="6937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110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945957_563840366986602_1897544804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574"/>
            <a:ext cx="10980738" cy="6860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916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>
            <p:snd r:embed="rId3" name="Alain Morisod &amp; Sweet People - Marin.wav"/>
          </p:stSnd>
        </p:sndAc>
      </p:transition>
    </mc:Choice>
    <mc:Fallback xmlns="">
      <p:transition spd="slow" advTm="6000">
        <p:fade/>
        <p:sndAc>
          <p:stSnd>
            <p:snd r:embed="rId5" name="Alain Morisod &amp; Sweet People - Mari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942473_560359187334720_170992745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47" y="-747464"/>
            <a:ext cx="11137340" cy="7605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301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943316_528388347198471_169891725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"/>
            <a:ext cx="10980738" cy="685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15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944121_541167695920536_26801105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860"/>
            <a:ext cx="10980738" cy="6864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70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944495_523584464345526_210946791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531440"/>
            <a:ext cx="10980738" cy="8568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730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970665_559121860791786_28459187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633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971585_562087520495220_208533727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842" y="0"/>
            <a:ext cx="54388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04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945736_557138490990123_120585557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255" y="-1755576"/>
            <a:ext cx="11106993" cy="972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59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atural GIF - GIF Animado | REY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097"/>
            <a:ext cx="10980739" cy="725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94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946067_526260494077923_105174062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020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944459_545689948801644_121499998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255" y="0"/>
            <a:ext cx="560525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947074_531505936886712_1960235868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999" y="0"/>
            <a:ext cx="55251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024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980739" cy="7466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932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940949_523584107678895_184881920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68546"/>
            <a:ext cx="10980738" cy="9143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84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947112_541168179253821_96935356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44" y="-2043607"/>
            <a:ext cx="11117962" cy="11372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62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947239_551183991585573_212946673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9392"/>
            <a:ext cx="10980738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978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954863_537017556335550_9711760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255" y="-459432"/>
            <a:ext cx="11125227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961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969445_543101102393862_110873384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" y="1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663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970667_560900590613913_26005877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59" y="-1179512"/>
            <a:ext cx="11141752" cy="9361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79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970999_531564443547528_7319998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5" y="5876"/>
            <a:ext cx="11090287" cy="788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33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971342_551187131585259_190320379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9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8775" y="-957263"/>
            <a:ext cx="11704638" cy="8778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99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971368_560900400613932_159856863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271" y="-1035495"/>
            <a:ext cx="11589892" cy="9061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613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980915_574290965941542_1902382388_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10980738" cy="7581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721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981823_559198514117454_1211545560_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75456"/>
            <a:ext cx="10980738" cy="799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813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983590_532368110133828_14090050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60"/>
            <a:ext cx="10980738" cy="6864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83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993970_570205719683400_209827874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0180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996713_545689765468329_1836464805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499" y="0"/>
            <a:ext cx="608325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081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988247_553567368013902_1290175697_n.jpg"/>
          <p:cNvPicPr>
            <a:picLocks noGrp="1" noChangeAspect="1"/>
          </p:cNvPicPr>
          <p:nvPr isPhoto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427"/>
          <a:stretch/>
        </p:blipFill>
        <p:spPr bwMode="auto">
          <a:xfrm>
            <a:off x="-125957" y="-34674"/>
            <a:ext cx="11106695" cy="689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652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993587_541168695920436_148867971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59432"/>
            <a:ext cx="11285091" cy="7488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258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arden Nature GIF - Garden Nature Reflection - Descubre &amp;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64820"/>
            <a:ext cx="11179001" cy="715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72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994878_557138254323480_32736762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251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995161_565088126861826_2057882235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433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  <p:sndAc>
          <p:stSnd>
            <p:snd r:embed="rId3" name="Clayderman-Only-You.wav"/>
          </p:stSnd>
        </p:sndAc>
      </p:transition>
    </mc:Choice>
    <mc:Fallback>
      <p:transition spd="slow" advTm="6000">
        <p:fade/>
        <p:sndAc>
          <p:stSnd>
            <p:snd r:embed="rId3" name="Clayderman-Only-Yo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995481_563933116977327_175941308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3528"/>
            <a:ext cx="11083267" cy="9844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998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995734_558773454159960_90964983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7173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152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995816_543097362394236_42036796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155"/>
            <a:ext cx="10980738" cy="6892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363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996795_580864121950893_147213650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89" y="-42964"/>
            <a:ext cx="11554829" cy="7627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013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996866_557137350990237_17192117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313"/>
            <a:ext cx="57784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999433_567786209925351_938726908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401" y="-25313"/>
            <a:ext cx="5202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404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998030_560900793947226_52940021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80" y="-28046"/>
            <a:ext cx="11002118" cy="6886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585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998428_559613180742654_202602487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10980738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977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996895_557137190990253_1173917653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81" y="-171400"/>
            <a:ext cx="6460715" cy="70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998553_559611977409441_1684927415_n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385" y="0"/>
            <a:ext cx="549037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871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>
            <p:snd r:embed="rId3" name="Rondo Veneziano - Secret Garden - - Adagio5.wav"/>
          </p:stSnd>
        </p:sndAc>
      </p:transition>
    </mc:Choice>
    <mc:Fallback xmlns="">
      <p:transition spd="slow" advTm="6000">
        <p:fade/>
        <p:sndAc>
          <p:stSnd>
            <p:snd r:embed="rId6" name="Rondo Veneziano - Secret Garden - - Adagio5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998550_559556654081640_176725910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86" y="-531440"/>
            <a:ext cx="11092110" cy="940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10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998716_553979397972699_1955580666_n.pn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899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999064_560900677280571_60941836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6"/>
            <a:ext cx="10980738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30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999208_573442969359675_119173342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" y="0"/>
            <a:ext cx="10980738" cy="724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02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999433_567786209925351_93872690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385" y="0"/>
            <a:ext cx="547893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1000822_553582531345719_401089912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2281" y="0"/>
            <a:ext cx="61766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207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999675_541169129253726_187823293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255" y="-362024"/>
            <a:ext cx="11233248" cy="8653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697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1000305_563344223702883_204913677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47464"/>
            <a:ext cx="10980739" cy="8889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685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1000429_543099802393992_178061590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15417"/>
            <a:ext cx="11106993" cy="8143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6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 descr="1004482_560359077334731_106202429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5634385" cy="7108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1001368_560898310614141_989328588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345" y="-243408"/>
            <a:ext cx="5864019" cy="756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697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 descr="1001496_550748091629163_94497132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5" y="-243407"/>
            <a:ext cx="10980738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068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1002138_560901793947126_59982690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59432"/>
            <a:ext cx="10980738" cy="7848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891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 descr="1004064_551183241585648_147479989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69" y="-99392"/>
            <a:ext cx="11187769" cy="734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122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 descr="1004441_550966064940699_162415140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438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 descr="1004631_553582654679040_170263701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43408"/>
            <a:ext cx="10980738" cy="777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874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 descr="1005210_553983051305667_188624375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8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095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 descr="1005168_551178434919462_109577251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297"/>
            <a:ext cx="10980738" cy="6889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79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 descr="1003454_551187724918533_175929826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598"/>
            <a:ext cx="10980738" cy="7048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970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10232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56" y="49543"/>
            <a:ext cx="10980739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7207" y="3387219"/>
            <a:ext cx="6858000" cy="8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509946" y="3387219"/>
            <a:ext cx="6858000" cy="8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98073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098073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2666" y="5464910"/>
            <a:ext cx="72358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53101" y="1067209"/>
            <a:ext cx="4287817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804120" y="1067210"/>
            <a:ext cx="4200875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17 de noviembre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17:22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2803" y="5210969"/>
            <a:ext cx="2412346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980738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980738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160" y="0"/>
            <a:ext cx="5856394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980738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72592" y="4724402"/>
            <a:ext cx="320271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455" y="4191000"/>
            <a:ext cx="283669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26" y="4876800"/>
            <a:ext cx="1464098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4054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4054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4054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4054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GARES PARA VIVIR COMO EN UN ED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LUGARES PARA VIVIR COMO EN UN EDEN</Template>
  <TotalTime>16</TotalTime>
  <Words>185</Words>
  <Application>Microsoft Office PowerPoint</Application>
  <PresentationFormat>Personalizado</PresentationFormat>
  <Paragraphs>90</Paragraphs>
  <Slides>78</Slides>
  <Notes>65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LUGARES PARA VIVIR COMO EN UN EDEN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2021-11-17T16:22:04Z</dcterms:created>
  <dcterms:modified xsi:type="dcterms:W3CDTF">2021-11-17T16:38:48Z</dcterms:modified>
</cp:coreProperties>
</file>