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CY+flBUu1ZRxsTINo/ixg==" hashData="FheSgzTILHQZBGOx6DaLJ6vOdi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6" y="-14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2130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14787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54440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5547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4408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83358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40701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717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4872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3814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155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D170C-AACD-485C-B760-038953BBD4C9}" type="datetimeFigureOut">
              <a:rPr lang="es-CO" smtClean="0"/>
              <a:pPr/>
              <a:t>26/03/2016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C14FB-1617-40FC-9648-D01367BF581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6574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l_calor_de_tu_piel_lizandro_mez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310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369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781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10560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6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5892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0581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505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9398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6855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21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6280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2171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9669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8356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1727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1063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771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1806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1313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6907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2604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655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94151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23630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00769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69241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31828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4064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39227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88974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23889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1726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00637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66718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4404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25379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1712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99197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931" y="0"/>
            <a:ext cx="12296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68015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98296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12757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2877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883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9902" y="0"/>
            <a:ext cx="1234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75307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1129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71941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91741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1241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66227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61614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95881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67943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7693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02965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23387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38100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5460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062143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37743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5427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92104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12915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1959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1104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898486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60487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796572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67916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42309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514008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24938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340742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06993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908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321535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537057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379965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15247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16</Words>
  <Application>Microsoft Office PowerPoint</Application>
  <PresentationFormat>Personalizado</PresentationFormat>
  <Paragraphs>2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7</cp:revision>
  <dcterms:created xsi:type="dcterms:W3CDTF">2016-03-26T03:38:27Z</dcterms:created>
  <dcterms:modified xsi:type="dcterms:W3CDTF">2016-03-26T15:52:20Z</dcterms:modified>
</cp:coreProperties>
</file>