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</p:sldMasterIdLst>
  <p:sldIdLst>
    <p:sldId id="289" r:id="rId3"/>
    <p:sldId id="256" r:id="rId4"/>
    <p:sldId id="257" r:id="rId5"/>
    <p:sldId id="258" r:id="rId6"/>
    <p:sldId id="259" r:id="rId7"/>
    <p:sldId id="263" r:id="rId8"/>
    <p:sldId id="264" r:id="rId9"/>
    <p:sldId id="265" r:id="rId10"/>
    <p:sldId id="278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1" r:id="rId25"/>
    <p:sldId id="282" r:id="rId26"/>
    <p:sldId id="283" r:id="rId27"/>
    <p:sldId id="284" r:id="rId28"/>
    <p:sldId id="285" r:id="rId29"/>
    <p:sldId id="286" r:id="rId30"/>
    <p:sldId id="288" r:id="rId31"/>
    <p:sldId id="287" r:id="rId32"/>
    <p:sldId id="291" r:id="rId33"/>
  </p:sldIdLst>
  <p:sldSz cx="9144000" cy="5143500" type="screen16x9"/>
  <p:notesSz cx="6858000" cy="9144000"/>
  <p:embeddedFontLst>
    <p:embeddedFont>
      <p:font typeface="Palatino Linotype" panose="02040502050505030304" pitchFamily="18" charset="0"/>
      <p:regular r:id="rId34"/>
      <p:bold r:id="rId35"/>
      <p:italic r:id="rId36"/>
      <p:boldItalic r:id="rId37"/>
    </p:embeddedFont>
    <p:embeddedFont>
      <p:font typeface="Nebraska CE" pitchFamily="2" charset="0"/>
      <p:boldItalic r:id="rId38"/>
    </p:embeddedFont>
    <p:embeddedFont>
      <p:font typeface="SonicCutThru Hv BT" panose="04030905040B02020304" pitchFamily="82" charset="0"/>
      <p:regular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MS Gothic" panose="020B0609070205080204" pitchFamily="49" charset="-128"/>
      <p:regular r:id="rId44"/>
    </p:embeddedFont>
    <p:embeddedFont>
      <p:font typeface="Kristen ITC" panose="03050502040202030202" pitchFamily="66" charset="0"/>
      <p:regular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tStw0GHt+JDjCrN4OSi+w==" hashData="UL7oRPfuAP4gCKfBpKrP/j/rN0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-96" y="-4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5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2240554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914400"/>
            <a:ext cx="7543800" cy="1614488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2531618"/>
            <a:ext cx="6172200" cy="51435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3055873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3200526"/>
            <a:ext cx="3733800" cy="54864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428750"/>
            <a:ext cx="6035040" cy="1762506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493776"/>
            <a:ext cx="3273552" cy="2571750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493777"/>
            <a:ext cx="3273552" cy="2574131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496482"/>
            <a:ext cx="3273552" cy="47982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028700"/>
            <a:ext cx="3276600" cy="20574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496482"/>
            <a:ext cx="3273552" cy="47982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028700"/>
            <a:ext cx="3273552" cy="20574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39014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39014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330941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4351"/>
            <a:ext cx="4343400" cy="257175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514351"/>
            <a:ext cx="2590800" cy="257175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459582"/>
            <a:ext cx="6705600" cy="191023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2589785"/>
            <a:ext cx="5029200" cy="540603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2498598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514351"/>
            <a:ext cx="5791200" cy="2628899"/>
          </a:xfrm>
        </p:spPr>
        <p:txBody>
          <a:bodyPr vert="eaVert" anchor="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457201"/>
            <a:ext cx="2133600" cy="3886200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14351"/>
            <a:ext cx="5029200" cy="3429000"/>
          </a:xfrm>
        </p:spPr>
        <p:txBody>
          <a:bodyPr vert="eaVert" anchor="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 lIns="81633" tIns="40817" rIns="81633" bIns="40817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 lIns="81633" tIns="40817" rIns="81633" bIns="40817"/>
          <a:lstStyle>
            <a:lvl1pPr marL="0" indent="0" algn="ctr">
              <a:buNone/>
              <a:defRPr/>
            </a:lvl1pPr>
            <a:lvl2pPr marL="408167" indent="0" algn="ctr">
              <a:buNone/>
              <a:defRPr/>
            </a:lvl2pPr>
            <a:lvl3pPr marL="816333" indent="0" algn="ctr">
              <a:buNone/>
              <a:defRPr/>
            </a:lvl3pPr>
            <a:lvl4pPr marL="1224500" indent="0" algn="ctr">
              <a:buNone/>
              <a:defRPr/>
            </a:lvl4pPr>
            <a:lvl5pPr marL="1632666" indent="0" algn="ctr">
              <a:buNone/>
              <a:defRPr/>
            </a:lvl5pPr>
            <a:lvl6pPr marL="2040833" indent="0" algn="ctr">
              <a:buNone/>
              <a:defRPr/>
            </a:lvl6pPr>
            <a:lvl7pPr marL="2448999" indent="0" algn="ctr">
              <a:buNone/>
              <a:defRPr/>
            </a:lvl7pPr>
            <a:lvl8pPr marL="2857166" indent="0" algn="ctr">
              <a:buNone/>
              <a:defRPr/>
            </a:lvl8pPr>
            <a:lvl9pPr marL="3265332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33792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81633" tIns="40817" rIns="81633" bIns="40817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lIns="81633" tIns="40817" rIns="81633" bIns="40817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740170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lIns="81633" tIns="40817" rIns="81633" bIns="40817" anchor="t"/>
          <a:lstStyle>
            <a:lvl1pPr algn="l">
              <a:defRPr sz="36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81633" tIns="40817" rIns="81633" bIns="40817" anchor="b"/>
          <a:lstStyle>
            <a:lvl1pPr marL="0" indent="0">
              <a:buNone/>
              <a:defRPr sz="1800"/>
            </a:lvl1pPr>
            <a:lvl2pPr marL="408167" indent="0">
              <a:buNone/>
              <a:defRPr sz="1600"/>
            </a:lvl2pPr>
            <a:lvl3pPr marL="816333" indent="0">
              <a:buNone/>
              <a:defRPr sz="1500"/>
            </a:lvl3pPr>
            <a:lvl4pPr marL="1224500" indent="0">
              <a:buNone/>
              <a:defRPr sz="1200"/>
            </a:lvl4pPr>
            <a:lvl5pPr marL="1632666" indent="0">
              <a:buNone/>
              <a:defRPr sz="1200"/>
            </a:lvl5pPr>
            <a:lvl6pPr marL="2040833" indent="0">
              <a:buNone/>
              <a:defRPr sz="1200"/>
            </a:lvl6pPr>
            <a:lvl7pPr marL="2448999" indent="0">
              <a:buNone/>
              <a:defRPr sz="1200"/>
            </a:lvl7pPr>
            <a:lvl8pPr marL="2857166" indent="0">
              <a:buNone/>
              <a:defRPr sz="1200"/>
            </a:lvl8pPr>
            <a:lvl9pPr marL="3265332" indent="0">
              <a:buNone/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81655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81633" tIns="40817" rIns="81633" bIns="40817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 lIns="81633" tIns="40817" rIns="81633" bIns="40817"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lIns="81633" tIns="40817" rIns="81633" bIns="40817"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086301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81633" tIns="40817" rIns="81633" bIns="40817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1"/>
          </a:xfrm>
          <a:prstGeom prst="rect">
            <a:avLst/>
          </a:prstGeom>
        </p:spPr>
        <p:txBody>
          <a:bodyPr lIns="81633" tIns="40817" rIns="81633" bIns="40817" anchor="b"/>
          <a:lstStyle>
            <a:lvl1pPr marL="0" indent="0">
              <a:buNone/>
              <a:defRPr sz="2100" b="1"/>
            </a:lvl1pPr>
            <a:lvl2pPr marL="408167" indent="0">
              <a:buNone/>
              <a:defRPr sz="1800" b="1"/>
            </a:lvl2pPr>
            <a:lvl3pPr marL="816333" indent="0">
              <a:buNone/>
              <a:defRPr sz="1600" b="1"/>
            </a:lvl3pPr>
            <a:lvl4pPr marL="1224500" indent="0">
              <a:buNone/>
              <a:defRPr sz="1500" b="1"/>
            </a:lvl4pPr>
            <a:lvl5pPr marL="1632666" indent="0">
              <a:buNone/>
              <a:defRPr sz="1500" b="1"/>
            </a:lvl5pPr>
            <a:lvl6pPr marL="2040833" indent="0">
              <a:buNone/>
              <a:defRPr sz="1500" b="1"/>
            </a:lvl6pPr>
            <a:lvl7pPr marL="2448999" indent="0">
              <a:buNone/>
              <a:defRPr sz="1500" b="1"/>
            </a:lvl7pPr>
            <a:lvl8pPr marL="2857166" indent="0">
              <a:buNone/>
              <a:defRPr sz="1500" b="1"/>
            </a:lvl8pPr>
            <a:lvl9pPr marL="3265332" indent="0">
              <a:buNone/>
              <a:defRPr sz="15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  <a:prstGeom prst="rect">
            <a:avLst/>
          </a:prstGeom>
        </p:spPr>
        <p:txBody>
          <a:bodyPr lIns="81633" tIns="40817" rIns="81633" bIns="40817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151335"/>
            <a:ext cx="4041775" cy="479821"/>
          </a:xfrm>
          <a:prstGeom prst="rect">
            <a:avLst/>
          </a:prstGeom>
        </p:spPr>
        <p:txBody>
          <a:bodyPr lIns="81633" tIns="40817" rIns="81633" bIns="40817" anchor="b"/>
          <a:lstStyle>
            <a:lvl1pPr marL="0" indent="0">
              <a:buNone/>
              <a:defRPr sz="2100" b="1"/>
            </a:lvl1pPr>
            <a:lvl2pPr marL="408167" indent="0">
              <a:buNone/>
              <a:defRPr sz="1800" b="1"/>
            </a:lvl2pPr>
            <a:lvl3pPr marL="816333" indent="0">
              <a:buNone/>
              <a:defRPr sz="1600" b="1"/>
            </a:lvl3pPr>
            <a:lvl4pPr marL="1224500" indent="0">
              <a:buNone/>
              <a:defRPr sz="1500" b="1"/>
            </a:lvl4pPr>
            <a:lvl5pPr marL="1632666" indent="0">
              <a:buNone/>
              <a:defRPr sz="1500" b="1"/>
            </a:lvl5pPr>
            <a:lvl6pPr marL="2040833" indent="0">
              <a:buNone/>
              <a:defRPr sz="1500" b="1"/>
            </a:lvl6pPr>
            <a:lvl7pPr marL="2448999" indent="0">
              <a:buNone/>
              <a:defRPr sz="1500" b="1"/>
            </a:lvl7pPr>
            <a:lvl8pPr marL="2857166" indent="0">
              <a:buNone/>
              <a:defRPr sz="1500" b="1"/>
            </a:lvl8pPr>
            <a:lvl9pPr marL="3265332" indent="0">
              <a:buNone/>
              <a:defRPr sz="15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631157"/>
            <a:ext cx="4041775" cy="2963466"/>
          </a:xfrm>
          <a:prstGeom prst="rect">
            <a:avLst/>
          </a:prstGeom>
        </p:spPr>
        <p:txBody>
          <a:bodyPr lIns="81633" tIns="40817" rIns="81633" bIns="40817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84796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81633" tIns="40817" rIns="81633" bIns="40817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285037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471969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8"/>
            <a:ext cx="3008313" cy="871538"/>
          </a:xfrm>
          <a:prstGeom prst="rect">
            <a:avLst/>
          </a:prstGeom>
        </p:spPr>
        <p:txBody>
          <a:bodyPr lIns="81633" tIns="40817" rIns="81633" bIns="40817" anchor="b"/>
          <a:lstStyle>
            <a:lvl1pPr algn="l">
              <a:defRPr sz="18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04788"/>
            <a:ext cx="5111750" cy="4389835"/>
          </a:xfrm>
          <a:prstGeom prst="rect">
            <a:avLst/>
          </a:prstGeom>
        </p:spPr>
        <p:txBody>
          <a:bodyPr lIns="81633" tIns="40817" rIns="81633" bIns="40817"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 lIns="81633" tIns="40817" rIns="81633" bIns="40817"/>
          <a:lstStyle>
            <a:lvl1pPr marL="0" indent="0">
              <a:buNone/>
              <a:defRPr sz="1200"/>
            </a:lvl1pPr>
            <a:lvl2pPr marL="408167" indent="0">
              <a:buNone/>
              <a:defRPr sz="1100"/>
            </a:lvl2pPr>
            <a:lvl3pPr marL="816333" indent="0">
              <a:buNone/>
              <a:defRPr sz="900"/>
            </a:lvl3pPr>
            <a:lvl4pPr marL="1224500" indent="0">
              <a:buNone/>
              <a:defRPr sz="800"/>
            </a:lvl4pPr>
            <a:lvl5pPr marL="1632666" indent="0">
              <a:buNone/>
              <a:defRPr sz="800"/>
            </a:lvl5pPr>
            <a:lvl6pPr marL="2040833" indent="0">
              <a:buNone/>
              <a:defRPr sz="800"/>
            </a:lvl6pPr>
            <a:lvl7pPr marL="2448999" indent="0">
              <a:buNone/>
              <a:defRPr sz="800"/>
            </a:lvl7pPr>
            <a:lvl8pPr marL="2857166" indent="0">
              <a:buNone/>
              <a:defRPr sz="800"/>
            </a:lvl8pPr>
            <a:lvl9pPr marL="3265332" indent="0">
              <a:buNone/>
              <a:defRPr sz="8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22863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lIns="81633" tIns="40817" rIns="81633" bIns="40817" anchor="b"/>
          <a:lstStyle>
            <a:lvl1pPr algn="l">
              <a:defRPr sz="18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  <a:prstGeom prst="rect">
            <a:avLst/>
          </a:prstGeom>
        </p:spPr>
        <p:txBody>
          <a:bodyPr lIns="81633" tIns="40817" rIns="81633" bIns="40817"/>
          <a:lstStyle>
            <a:lvl1pPr marL="0" indent="0">
              <a:buNone/>
              <a:defRPr sz="2800"/>
            </a:lvl1pPr>
            <a:lvl2pPr marL="408167" indent="0">
              <a:buNone/>
              <a:defRPr sz="2500"/>
            </a:lvl2pPr>
            <a:lvl3pPr marL="816333" indent="0">
              <a:buNone/>
              <a:defRPr sz="2100"/>
            </a:lvl3pPr>
            <a:lvl4pPr marL="1224500" indent="0">
              <a:buNone/>
              <a:defRPr sz="1800"/>
            </a:lvl4pPr>
            <a:lvl5pPr marL="1632666" indent="0">
              <a:buNone/>
              <a:defRPr sz="1800"/>
            </a:lvl5pPr>
            <a:lvl6pPr marL="2040833" indent="0">
              <a:buNone/>
              <a:defRPr sz="1800"/>
            </a:lvl6pPr>
            <a:lvl7pPr marL="2448999" indent="0">
              <a:buNone/>
              <a:defRPr sz="1800"/>
            </a:lvl7pPr>
            <a:lvl8pPr marL="2857166" indent="0">
              <a:buNone/>
              <a:defRPr sz="1800"/>
            </a:lvl8pPr>
            <a:lvl9pPr marL="3265332" indent="0">
              <a:buNone/>
              <a:defRPr sz="18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  <a:prstGeom prst="rect">
            <a:avLst/>
          </a:prstGeom>
        </p:spPr>
        <p:txBody>
          <a:bodyPr lIns="81633" tIns="40817" rIns="81633" bIns="40817"/>
          <a:lstStyle>
            <a:lvl1pPr marL="0" indent="0">
              <a:buNone/>
              <a:defRPr sz="1200"/>
            </a:lvl1pPr>
            <a:lvl2pPr marL="408167" indent="0">
              <a:buNone/>
              <a:defRPr sz="1100"/>
            </a:lvl2pPr>
            <a:lvl3pPr marL="816333" indent="0">
              <a:buNone/>
              <a:defRPr sz="900"/>
            </a:lvl3pPr>
            <a:lvl4pPr marL="1224500" indent="0">
              <a:buNone/>
              <a:defRPr sz="800"/>
            </a:lvl4pPr>
            <a:lvl5pPr marL="1632666" indent="0">
              <a:buNone/>
              <a:defRPr sz="800"/>
            </a:lvl5pPr>
            <a:lvl6pPr marL="2040833" indent="0">
              <a:buNone/>
              <a:defRPr sz="800"/>
            </a:lvl6pPr>
            <a:lvl7pPr marL="2448999" indent="0">
              <a:buNone/>
              <a:defRPr sz="800"/>
            </a:lvl7pPr>
            <a:lvl8pPr marL="2857166" indent="0">
              <a:buNone/>
              <a:defRPr sz="800"/>
            </a:lvl8pPr>
            <a:lvl9pPr marL="3265332" indent="0">
              <a:buNone/>
              <a:defRPr sz="8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751947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81633" tIns="40817" rIns="81633" bIns="40817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 lIns="81633" tIns="40817" rIns="81633" bIns="40817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964355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05979"/>
            <a:ext cx="2057400" cy="4388644"/>
          </a:xfrm>
          <a:prstGeom prst="rect">
            <a:avLst/>
          </a:prstGeom>
        </p:spPr>
        <p:txBody>
          <a:bodyPr vert="eaVert" lIns="81633" tIns="40817" rIns="81633" bIns="40817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 lIns="81633" tIns="40817" rIns="81633" bIns="40817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5856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9141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778831"/>
            <a:ext cx="7240620" cy="428024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418098" y="314349"/>
            <a:ext cx="4153854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87641"/>
            <a:ext cx="6479362" cy="356606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3657600"/>
            <a:ext cx="7543800" cy="685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514351"/>
            <a:ext cx="6096000" cy="2743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1605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A4257E7-5F90-493F-BDAB-9BDA5AF8C89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4616054"/>
            <a:ext cx="457200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4381500"/>
            <a:ext cx="2133600" cy="2286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610075F-151F-40A1-B7AE-BF8E4206D7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4684453"/>
            <a:ext cx="2134080" cy="35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633" tIns="40817" rIns="81633" bIns="40817" numCol="1" anchor="t" anchorCtr="0" compatLnSpc="1">
            <a:prstTxWarp prst="textNoShape">
              <a:avLst/>
            </a:prstTxWarp>
          </a:bodyPr>
          <a:lstStyle>
            <a:lvl1pPr defTabSz="740573" hangingPunct="1">
              <a:lnSpc>
                <a:spcPct val="100000"/>
              </a:lnSpc>
              <a:buClrTx/>
              <a:buSzTx/>
              <a:buFontTx/>
              <a:buNone/>
              <a:defRPr sz="12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20. 11. 2016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16047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08167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816333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2245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632666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06000" indent="-3060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62144" indent="-254572" algn="l" rtl="0" eaLnBrk="0" fontAlgn="base" hangingPunct="0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2pPr>
      <a:lvl3pPr marL="1019573" indent="-203143" algn="l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cs typeface="+mn-cs"/>
        </a:defRPr>
      </a:lvl3pPr>
      <a:lvl4pPr marL="1428431" indent="-203143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836003" indent="-203143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2244916" indent="-204083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6pPr>
      <a:lvl7pPr marL="2653083" indent="-204083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7pPr>
      <a:lvl8pPr marL="3061249" indent="-204083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8pPr>
      <a:lvl9pPr marL="3469416" indent="-204083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67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33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00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666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33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8999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166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332" algn="l" defTabSz="81633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556054" y="742950"/>
            <a:ext cx="8023350" cy="27392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5400" b="1" cap="none" spc="30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SonicCutThru Hv BT" panose="04030905040B02020304" pitchFamily="82" charset="0"/>
              </a:rPr>
              <a:t>Scenic Places</a:t>
            </a:r>
          </a:p>
          <a:p>
            <a:pPr algn="ctr"/>
            <a:r>
              <a:rPr lang="sk-SK" sz="5400" b="1" spc="30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SonicCutThru Hv BT" panose="04030905040B02020304" pitchFamily="82" charset="0"/>
              </a:rPr>
              <a:t>Around our World</a:t>
            </a:r>
          </a:p>
          <a:p>
            <a:pPr algn="ctr"/>
            <a:endParaRPr lang="sk-SK" sz="3200" b="1" cap="none" spc="300" smtClean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SonicCutThru Hv BT" panose="04030905040B02020304" pitchFamily="82" charset="0"/>
            </a:endParaRPr>
          </a:p>
          <a:p>
            <a:pPr algn="ctr"/>
            <a:r>
              <a:rPr lang="sk-SK" sz="3200" b="1" cap="none" spc="30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SonicCutThru Hv BT" panose="04030905040B02020304" pitchFamily="82" charset="0"/>
              </a:rPr>
              <a:t>Photomix</a:t>
            </a:r>
            <a:endParaRPr lang="sk-SK" sz="3200" b="1" cap="none" spc="30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SonicCutThru Hv BT" panose="04030905040B02020304" pitchFamily="8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6642544" y="4429093"/>
            <a:ext cx="182069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ebraska CE" pitchFamily="2" charset="0"/>
              </a:rPr>
              <a:t>By Tony Chacko</a:t>
            </a:r>
            <a:endParaRPr lang="sk-SK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ebraska CE" pitchFamily="2" charset="0"/>
            </a:endParaRPr>
          </a:p>
        </p:txBody>
      </p:sp>
      <p:sp>
        <p:nvSpPr>
          <p:cNvPr id="6" name="Obdĺžnik 5"/>
          <p:cNvSpPr/>
          <p:nvPr/>
        </p:nvSpPr>
        <p:spPr>
          <a:xfrm>
            <a:off x="558346" y="4429093"/>
            <a:ext cx="7232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20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Nebraska CE" pitchFamily="2" charset="0"/>
              </a:rPr>
              <a:t>2016</a:t>
            </a:r>
            <a:endParaRPr lang="sk-SK" sz="20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Nebraska CE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fade/>
        <p:sndAc>
          <p:stSnd loop="1">
            <p:snd r:embed="rId2" name="Omar Akram - Passage Into Midnight.wav"/>
          </p:stSnd>
        </p:sndAc>
      </p:transition>
    </mc:Choice>
    <mc:Fallback xmlns="">
      <p:transition spd="slow" advTm="5000">
        <p:fade/>
        <p:sndAc>
          <p:stSnd loop="1">
            <p:snd r:embed="rId3" name="Omar Akram - Passage Into Midnigh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D:\MY document\2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911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Y document\2.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MY document\2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765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MY document\2.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MY document\2.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MY document\2.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MY document\2.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MY document\2.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49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\2.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MY document\2.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MY document\2.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MY document\2.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44"/>
            <a:ext cx="9144000" cy="51455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MY document\2.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MY document\2.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MY document\2.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MY document\2.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MY document\2.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MY document\2.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MY document\2.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931"/>
            <a:ext cx="9144000" cy="516643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cenic desert oas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 result for hd - camels in dese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1538" cy="516223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 result for hd - country scener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 result for hd - country scene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" y="-19050"/>
            <a:ext cx="9182100" cy="51625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467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bdĺžnik 2"/>
          <p:cNvSpPr/>
          <p:nvPr/>
        </p:nvSpPr>
        <p:spPr>
          <a:xfrm>
            <a:off x="7861423" y="3714750"/>
            <a:ext cx="914033" cy="104644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2400" b="1" spc="300" smtClean="0">
                <a:ln w="11430"/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Nebraska CE" pitchFamily="2" charset="0"/>
              </a:rPr>
              <a:t>THE</a:t>
            </a:r>
          </a:p>
          <a:p>
            <a:pPr algn="ctr"/>
            <a:endParaRPr lang="sk-SK" sz="1400" b="1" cap="none" spc="300">
              <a:ln w="11430"/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Nebraska CE" pitchFamily="2" charset="0"/>
            </a:endParaRPr>
          </a:p>
          <a:p>
            <a:pPr algn="ctr"/>
            <a:r>
              <a:rPr lang="sk-SK" sz="2400" b="1" spc="300" smtClean="0">
                <a:ln w="11430"/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Nebraska CE" pitchFamily="2" charset="0"/>
              </a:rPr>
              <a:t>END</a:t>
            </a:r>
            <a:endParaRPr lang="sk-SK" sz="2400" b="1" cap="none" spc="300">
              <a:ln w="11430"/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Nebraska CE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200006"/>
            <a:ext cx="9144000" cy="17173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16" tIns="40808" rIns="81616" bIns="40808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816254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600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371744"/>
            <a:ext cx="9144000" cy="377175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16" tIns="40808" rIns="81616" bIns="40808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816254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600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171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428991"/>
            <a:ext cx="9144000" cy="212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16" tIns="40808" rIns="81616" bIns="408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816254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3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3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3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0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0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0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0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3522250"/>
            <a:ext cx="2666880" cy="14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16" tIns="40808" rIns="81616" bIns="408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816254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6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sz="1600" b="1">
                <a:solidFill>
                  <a:srgbClr val="0066FF"/>
                </a:solidFill>
                <a:latin typeface="Arial" pitchFamily="34" charset="0"/>
                <a:ea typeface="MS Gothic" pitchFamily="49" charset="-128"/>
              </a:rPr>
              <a:t> </a:t>
            </a:r>
          </a:p>
          <a:p>
            <a:pPr defTabSz="816254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600" b="1">
              <a:solidFill>
                <a:srgbClr val="0066FF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0" y="3254382"/>
            <a:ext cx="2361600" cy="1771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2" y="3698308"/>
            <a:ext cx="1219680" cy="743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9354"/>
            <a:ext cx="532800" cy="39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96"/>
            <a:ext cx="532800" cy="39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639"/>
            <a:ext cx="532800" cy="40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361"/>
            <a:ext cx="532800" cy="39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08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Tvar vlneni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0</TotalTime>
  <Words>28</Words>
  <Application>Microsoft Office PowerPoint</Application>
  <PresentationFormat>Prezentácia na obrazovke (16:9)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31</vt:i4>
      </vt:variant>
    </vt:vector>
  </HeadingPairs>
  <TitlesOfParts>
    <vt:vector size="41" baseType="lpstr">
      <vt:lpstr>Arial</vt:lpstr>
      <vt:lpstr>Wingdings</vt:lpstr>
      <vt:lpstr>Palatino Linotype</vt:lpstr>
      <vt:lpstr>Nebraska CE</vt:lpstr>
      <vt:lpstr>SonicCutThru Hv BT</vt:lpstr>
      <vt:lpstr>Calibri</vt:lpstr>
      <vt:lpstr>MS Gothic</vt:lpstr>
      <vt:lpstr>Kristen ITC</vt:lpstr>
      <vt:lpstr>Živly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20</cp:revision>
  <dcterms:created xsi:type="dcterms:W3CDTF">2016-11-06T05:55:18Z</dcterms:created>
  <dcterms:modified xsi:type="dcterms:W3CDTF">2016-11-20T15:03:34Z</dcterms:modified>
</cp:coreProperties>
</file>