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89" r:id="rId3"/>
    <p:sldId id="257" r:id="rId4"/>
    <p:sldId id="293" r:id="rId5"/>
    <p:sldId id="368" r:id="rId6"/>
    <p:sldId id="366" r:id="rId7"/>
    <p:sldId id="258" r:id="rId8"/>
    <p:sldId id="379" r:id="rId9"/>
    <p:sldId id="277" r:id="rId10"/>
    <p:sldId id="259" r:id="rId11"/>
    <p:sldId id="260" r:id="rId12"/>
    <p:sldId id="261" r:id="rId13"/>
    <p:sldId id="262" r:id="rId14"/>
    <p:sldId id="271" r:id="rId15"/>
    <p:sldId id="270" r:id="rId16"/>
    <p:sldId id="336" r:id="rId17"/>
    <p:sldId id="272" r:id="rId18"/>
    <p:sldId id="273" r:id="rId19"/>
    <p:sldId id="378" r:id="rId20"/>
    <p:sldId id="274" r:id="rId21"/>
    <p:sldId id="275" r:id="rId22"/>
    <p:sldId id="276" r:id="rId23"/>
    <p:sldId id="278" r:id="rId24"/>
    <p:sldId id="279" r:id="rId25"/>
    <p:sldId id="280" r:id="rId26"/>
    <p:sldId id="281" r:id="rId27"/>
    <p:sldId id="282" r:id="rId28"/>
    <p:sldId id="359" r:id="rId29"/>
    <p:sldId id="360" r:id="rId30"/>
    <p:sldId id="363" r:id="rId31"/>
    <p:sldId id="283" r:id="rId32"/>
    <p:sldId id="284" r:id="rId33"/>
    <p:sldId id="285" r:id="rId34"/>
    <p:sldId id="286" r:id="rId35"/>
    <p:sldId id="287" r:id="rId36"/>
    <p:sldId id="289" r:id="rId37"/>
    <p:sldId id="365" r:id="rId38"/>
    <p:sldId id="367" r:id="rId39"/>
    <p:sldId id="369" r:id="rId40"/>
    <p:sldId id="370" r:id="rId41"/>
    <p:sldId id="364" r:id="rId42"/>
    <p:sldId id="381" r:id="rId43"/>
    <p:sldId id="382" r:id="rId44"/>
    <p:sldId id="302" r:id="rId45"/>
    <p:sldId id="292" r:id="rId46"/>
    <p:sldId id="303" r:id="rId47"/>
    <p:sldId id="304" r:id="rId48"/>
    <p:sldId id="290" r:id="rId49"/>
    <p:sldId id="299" r:id="rId50"/>
    <p:sldId id="305" r:id="rId51"/>
    <p:sldId id="306" r:id="rId52"/>
    <p:sldId id="356" r:id="rId53"/>
    <p:sldId id="357" r:id="rId54"/>
    <p:sldId id="358" r:id="rId55"/>
    <p:sldId id="388" r:id="rId56"/>
    <p:sldId id="308" r:id="rId57"/>
    <p:sldId id="309" r:id="rId58"/>
    <p:sldId id="310" r:id="rId59"/>
    <p:sldId id="312" r:id="rId60"/>
    <p:sldId id="313" r:id="rId61"/>
    <p:sldId id="314" r:id="rId62"/>
    <p:sldId id="300" r:id="rId63"/>
    <p:sldId id="315" r:id="rId64"/>
    <p:sldId id="316" r:id="rId65"/>
    <p:sldId id="295" r:id="rId66"/>
    <p:sldId id="371" r:id="rId67"/>
    <p:sldId id="296" r:id="rId68"/>
    <p:sldId id="317" r:id="rId69"/>
    <p:sldId id="318" r:id="rId70"/>
    <p:sldId id="319" r:id="rId71"/>
    <p:sldId id="320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265" r:id="rId80"/>
    <p:sldId id="338" r:id="rId81"/>
    <p:sldId id="339" r:id="rId82"/>
    <p:sldId id="340" r:id="rId83"/>
    <p:sldId id="341" r:id="rId84"/>
    <p:sldId id="297" r:id="rId85"/>
    <p:sldId id="342" r:id="rId86"/>
    <p:sldId id="343" r:id="rId87"/>
    <p:sldId id="344" r:id="rId88"/>
    <p:sldId id="345" r:id="rId89"/>
    <p:sldId id="301" r:id="rId90"/>
    <p:sldId id="346" r:id="rId91"/>
    <p:sldId id="347" r:id="rId92"/>
    <p:sldId id="348" r:id="rId93"/>
    <p:sldId id="351" r:id="rId94"/>
    <p:sldId id="352" r:id="rId95"/>
    <p:sldId id="353" r:id="rId96"/>
    <p:sldId id="354" r:id="rId97"/>
    <p:sldId id="288" r:id="rId98"/>
    <p:sldId id="294" r:id="rId99"/>
    <p:sldId id="291" r:id="rId100"/>
    <p:sldId id="298" r:id="rId101"/>
    <p:sldId id="380" r:id="rId102"/>
    <p:sldId id="390" r:id="rId10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jZVhQBC0/YV7qpr4ajpuQ==" hashData="bC6A1YgLaouhITOoP0XC6hKtTns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1" autoAdjust="0"/>
    <p:restoredTop sz="94660"/>
  </p:normalViewPr>
  <p:slideViewPr>
    <p:cSldViewPr snapToGrid="0">
      <p:cViewPr varScale="1">
        <p:scale>
          <a:sx n="48" d="100"/>
          <a:sy n="48" d="100"/>
        </p:scale>
        <p:origin x="-114" y="-14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07" Type="http://schemas.openxmlformats.org/officeDocument/2006/relationships/tableStyles" Target="tableStyles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slide" Target="slides/slide100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10AFD-88DF-419C-A141-4591D001A44C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19CC8-48C9-47B7-8E13-78CE7E8F9F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89848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10AFD-88DF-419C-A141-4591D001A44C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19CC8-48C9-47B7-8E13-78CE7E8F9F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26589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10AFD-88DF-419C-A141-4591D001A44C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19CC8-48C9-47B7-8E13-78CE7E8F9F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80235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10AFD-88DF-419C-A141-4591D001A44C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19CC8-48C9-47B7-8E13-78CE7E8F9F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82201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10AFD-88DF-419C-A141-4591D001A44C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19CC8-48C9-47B7-8E13-78CE7E8F9F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2851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10AFD-88DF-419C-A141-4591D001A44C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19CC8-48C9-47B7-8E13-78CE7E8F9F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98445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10AFD-88DF-419C-A141-4591D001A44C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19CC8-48C9-47B7-8E13-78CE7E8F9F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62615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10AFD-88DF-419C-A141-4591D001A44C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19CC8-48C9-47B7-8E13-78CE7E8F9F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617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10AFD-88DF-419C-A141-4591D001A44C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19CC8-48C9-47B7-8E13-78CE7E8F9F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7159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10AFD-88DF-419C-A141-4591D001A44C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19CC8-48C9-47B7-8E13-78CE7E8F9F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87250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10AFD-88DF-419C-A141-4591D001A44C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19CC8-48C9-47B7-8E13-78CE7E8F9F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433077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110AFD-88DF-419C-A141-4591D001A44C}" type="datetimeFigureOut">
              <a:rPr lang="es-CO" smtClean="0"/>
              <a:pPr/>
              <a:t>21/05/2016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19CC8-48C9-47B7-8E13-78CE7E8F9FA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97129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2.png"/><Relationship Id="rId10" Type="http://schemas.openxmlformats.org/officeDocument/2006/relationships/image" Target="../media/image10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581832" y="1086899"/>
            <a:ext cx="702832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/>
              <a:t>Departamento del Quindío-Colombia</a:t>
            </a:r>
          </a:p>
          <a:p>
            <a:pPr algn="ctr"/>
            <a:r>
              <a:rPr lang="es-CO" i="1" dirty="0" smtClean="0"/>
              <a:t>los mejores lugares para conocer y visitar durante su estadía en este departamento localizado en el Eje Cafetero Colombiano.</a:t>
            </a:r>
          </a:p>
          <a:p>
            <a:pPr algn="ctr"/>
            <a:r>
              <a:rPr lang="es-CO" i="1" dirty="0" smtClean="0"/>
              <a:t>Si no lo sabia, el Quindío es uno de los 32 departamentos de Colombia. Esta localizado en la zona oeste-central de la nación. Su capital es la ciudad de Armenia.</a:t>
            </a:r>
          </a:p>
          <a:p>
            <a:pPr algn="ctr"/>
            <a:r>
              <a:rPr lang="es-CO" i="1" dirty="0" smtClean="0"/>
              <a:t>Este pequeño departamento esta ubicado en la región andina, forma parte del Eje Cafetero y de la región paisa, limita al norte con Risaralda, por el sur y el este con Tolima y al oeste con Valle del Cauca.</a:t>
            </a:r>
          </a:p>
          <a:p>
            <a:pPr algn="ctr"/>
            <a:r>
              <a:rPr lang="es-CO" i="1" dirty="0" smtClean="0"/>
              <a:t>El Quindío debido a la tranquilidad de sus campos, la amabilidad de sus habitantes y su amplia variedad turística se ha convertido en uno de los principales destinos vacacionales de los colombianos.</a:t>
            </a:r>
          </a:p>
          <a:p>
            <a:pPr algn="ctr"/>
            <a:r>
              <a:rPr lang="es-CO" i="1" dirty="0" smtClean="0"/>
              <a:t>Los 10 mejores lugares turísticos del Quindío son los lugares que para nosotros, usted no se debe perder al visitar esta increíble y mágica tierra.</a:t>
            </a:r>
            <a:endParaRPr lang="es-CO" i="1" dirty="0"/>
          </a:p>
        </p:txBody>
      </p:sp>
      <p:sp>
        <p:nvSpPr>
          <p:cNvPr id="6" name="CuadroTexto 5"/>
          <p:cNvSpPr txBox="1"/>
          <p:nvPr/>
        </p:nvSpPr>
        <p:spPr>
          <a:xfrm rot="9579956" flipH="1" flipV="1">
            <a:off x="8936378" y="5340000"/>
            <a:ext cx="21195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Creación de: </a:t>
            </a:r>
          </a:p>
          <a:p>
            <a:pPr algn="ctr"/>
            <a:r>
              <a:rPr lang="es-CO" sz="1000" b="1" i="1" dirty="0" smtClean="0"/>
              <a:t>Jeremías Candelo Valencia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/>
          </a:p>
          <a:p>
            <a:pPr algn="ctr"/>
            <a:r>
              <a:rPr lang="es-CO" sz="1000" b="1" i="1" dirty="0" smtClean="0"/>
              <a:t>Música: Antioqueñita-Jaime llanos G</a:t>
            </a:r>
            <a:endParaRPr lang="es-CO" sz="1000" b="1" i="1" dirty="0"/>
          </a:p>
        </p:txBody>
      </p:sp>
      <p:pic>
        <p:nvPicPr>
          <p:cNvPr id="3" name="Antioque_ita_Jaime_Llano_Gonz_lez_Le_n_Dar_o_Rojas (2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961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586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444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491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6957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341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637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319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609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172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776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704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618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947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768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602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533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394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551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705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732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371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31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675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814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282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054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19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86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533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646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652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8930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701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383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0115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165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740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44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7844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739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29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150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694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701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565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518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755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370471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85300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632006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96409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669823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696722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558219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554408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890632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999569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804235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739736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886232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665227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475924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846623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050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025048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116439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517352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40771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176557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889146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852102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741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626616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647492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465543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954585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7982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934279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507371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635049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749666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768993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6057265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065952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0668532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5429845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833662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5216184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050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7199034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915694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889702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2106320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4237524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5461516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734462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3034083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5062010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7150949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338364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1672895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5893769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192</Words>
  <Application>Microsoft Office PowerPoint</Application>
  <PresentationFormat>Personalizado</PresentationFormat>
  <Paragraphs>12</Paragraphs>
  <Slides>101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101</vt:i4>
      </vt:variant>
    </vt:vector>
  </HeadingPairs>
  <TitlesOfParts>
    <vt:vector size="10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  <vt:lpstr>Diapositiva 98</vt:lpstr>
      <vt:lpstr>Diapositiva 99</vt:lpstr>
      <vt:lpstr>Diapositiva 100</vt:lpstr>
      <vt:lpstr>Diapositiva 101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24</cp:revision>
  <dcterms:created xsi:type="dcterms:W3CDTF">2016-05-19T18:40:34Z</dcterms:created>
  <dcterms:modified xsi:type="dcterms:W3CDTF">2016-05-21T19:50:16Z</dcterms:modified>
</cp:coreProperties>
</file>