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 id="308" r:id="rId54"/>
    <p:sldId id="309" r:id="rId55"/>
    <p:sldId id="310" r:id="rId56"/>
    <p:sldId id="311" r:id="rId57"/>
    <p:sldId id="312" r:id="rId58"/>
    <p:sldId id="313" r:id="rId59"/>
    <p:sldId id="314" r:id="rId60"/>
    <p:sldId id="315" r:id="rId61"/>
    <p:sldId id="316" r:id="rId62"/>
    <p:sldId id="317" r:id="rId63"/>
    <p:sldId id="318" r:id="rId64"/>
    <p:sldId id="319" r:id="rId65"/>
    <p:sldId id="320" r:id="rId66"/>
    <p:sldId id="321" r:id="rId67"/>
    <p:sldId id="322" r:id="rId68"/>
    <p:sldId id="323" r:id="rId69"/>
    <p:sldId id="324" r:id="rId70"/>
    <p:sldId id="332" r:id="rId71"/>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980" autoAdjust="0"/>
    <p:restoredTop sz="94660"/>
  </p:normalViewPr>
  <p:slideViewPr>
    <p:cSldViewPr snapToGrid="0">
      <p:cViewPr varScale="1">
        <p:scale>
          <a:sx n="67" d="100"/>
          <a:sy n="67" d="100"/>
        </p:scale>
        <p:origin x="102" y="4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C0099CBF-CB81-4584-8491-4592456C8262}" type="datetimeFigureOut">
              <a:rPr lang="es-CO" smtClean="0"/>
              <a:t>21/01/2017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C48AAAF8-2431-4B72-A847-C75B289ED23B}" type="slidenum">
              <a:rPr lang="es-CO" smtClean="0"/>
              <a:t>‹Nº›</a:t>
            </a:fld>
            <a:endParaRPr lang="es-CO"/>
          </a:p>
        </p:txBody>
      </p:sp>
    </p:spTree>
    <p:extLst>
      <p:ext uri="{BB962C8B-B14F-4D97-AF65-F5344CB8AC3E}">
        <p14:creationId xmlns:p14="http://schemas.microsoft.com/office/powerpoint/2010/main" val="5166314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C0099CBF-CB81-4584-8491-4592456C8262}" type="datetimeFigureOut">
              <a:rPr lang="es-CO" smtClean="0"/>
              <a:t>21/01/2017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C48AAAF8-2431-4B72-A847-C75B289ED23B}" type="slidenum">
              <a:rPr lang="es-CO" smtClean="0"/>
              <a:t>‹Nº›</a:t>
            </a:fld>
            <a:endParaRPr lang="es-CO"/>
          </a:p>
        </p:txBody>
      </p:sp>
    </p:spTree>
    <p:extLst>
      <p:ext uri="{BB962C8B-B14F-4D97-AF65-F5344CB8AC3E}">
        <p14:creationId xmlns:p14="http://schemas.microsoft.com/office/powerpoint/2010/main" val="24579086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C0099CBF-CB81-4584-8491-4592456C8262}" type="datetimeFigureOut">
              <a:rPr lang="es-CO" smtClean="0"/>
              <a:t>21/01/2017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C48AAAF8-2431-4B72-A847-C75B289ED23B}" type="slidenum">
              <a:rPr lang="es-CO" smtClean="0"/>
              <a:t>‹Nº›</a:t>
            </a:fld>
            <a:endParaRPr lang="es-CO"/>
          </a:p>
        </p:txBody>
      </p:sp>
    </p:spTree>
    <p:extLst>
      <p:ext uri="{BB962C8B-B14F-4D97-AF65-F5344CB8AC3E}">
        <p14:creationId xmlns:p14="http://schemas.microsoft.com/office/powerpoint/2010/main" val="17960641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C0099CBF-CB81-4584-8491-4592456C8262}" type="datetimeFigureOut">
              <a:rPr lang="es-CO" smtClean="0"/>
              <a:t>21/01/2017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C48AAAF8-2431-4B72-A847-C75B289ED23B}" type="slidenum">
              <a:rPr lang="es-CO" smtClean="0"/>
              <a:t>‹Nº›</a:t>
            </a:fld>
            <a:endParaRPr lang="es-CO"/>
          </a:p>
        </p:txBody>
      </p:sp>
    </p:spTree>
    <p:extLst>
      <p:ext uri="{BB962C8B-B14F-4D97-AF65-F5344CB8AC3E}">
        <p14:creationId xmlns:p14="http://schemas.microsoft.com/office/powerpoint/2010/main" val="27454105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C0099CBF-CB81-4584-8491-4592456C8262}" type="datetimeFigureOut">
              <a:rPr lang="es-CO" smtClean="0"/>
              <a:t>21/01/2017</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C48AAAF8-2431-4B72-A847-C75B289ED23B}" type="slidenum">
              <a:rPr lang="es-CO" smtClean="0"/>
              <a:t>‹Nº›</a:t>
            </a:fld>
            <a:endParaRPr lang="es-CO"/>
          </a:p>
        </p:txBody>
      </p:sp>
    </p:spTree>
    <p:extLst>
      <p:ext uri="{BB962C8B-B14F-4D97-AF65-F5344CB8AC3E}">
        <p14:creationId xmlns:p14="http://schemas.microsoft.com/office/powerpoint/2010/main" val="2466573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C0099CBF-CB81-4584-8491-4592456C8262}" type="datetimeFigureOut">
              <a:rPr lang="es-CO" smtClean="0"/>
              <a:t>21/01/2017</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C48AAAF8-2431-4B72-A847-C75B289ED23B}" type="slidenum">
              <a:rPr lang="es-CO" smtClean="0"/>
              <a:t>‹Nº›</a:t>
            </a:fld>
            <a:endParaRPr lang="es-CO"/>
          </a:p>
        </p:txBody>
      </p:sp>
    </p:spTree>
    <p:extLst>
      <p:ext uri="{BB962C8B-B14F-4D97-AF65-F5344CB8AC3E}">
        <p14:creationId xmlns:p14="http://schemas.microsoft.com/office/powerpoint/2010/main" val="31278456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C0099CBF-CB81-4584-8491-4592456C8262}" type="datetimeFigureOut">
              <a:rPr lang="es-CO" smtClean="0"/>
              <a:t>21/01/2017</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C48AAAF8-2431-4B72-A847-C75B289ED23B}" type="slidenum">
              <a:rPr lang="es-CO" smtClean="0"/>
              <a:t>‹Nº›</a:t>
            </a:fld>
            <a:endParaRPr lang="es-CO"/>
          </a:p>
        </p:txBody>
      </p:sp>
    </p:spTree>
    <p:extLst>
      <p:ext uri="{BB962C8B-B14F-4D97-AF65-F5344CB8AC3E}">
        <p14:creationId xmlns:p14="http://schemas.microsoft.com/office/powerpoint/2010/main" val="40320530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C0099CBF-CB81-4584-8491-4592456C8262}" type="datetimeFigureOut">
              <a:rPr lang="es-CO" smtClean="0"/>
              <a:t>21/01/2017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C48AAAF8-2431-4B72-A847-C75B289ED23B}" type="slidenum">
              <a:rPr lang="es-CO" smtClean="0"/>
              <a:t>‹Nº›</a:t>
            </a:fld>
            <a:endParaRPr lang="es-CO"/>
          </a:p>
        </p:txBody>
      </p:sp>
    </p:spTree>
    <p:extLst>
      <p:ext uri="{BB962C8B-B14F-4D97-AF65-F5344CB8AC3E}">
        <p14:creationId xmlns:p14="http://schemas.microsoft.com/office/powerpoint/2010/main" val="11547817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C0099CBF-CB81-4584-8491-4592456C8262}" type="datetimeFigureOut">
              <a:rPr lang="es-CO" smtClean="0"/>
              <a:t>21/01/2017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C48AAAF8-2431-4B72-A847-C75B289ED23B}" type="slidenum">
              <a:rPr lang="es-CO" smtClean="0"/>
              <a:t>‹Nº›</a:t>
            </a:fld>
            <a:endParaRPr lang="es-CO"/>
          </a:p>
        </p:txBody>
      </p:sp>
    </p:spTree>
    <p:extLst>
      <p:ext uri="{BB962C8B-B14F-4D97-AF65-F5344CB8AC3E}">
        <p14:creationId xmlns:p14="http://schemas.microsoft.com/office/powerpoint/2010/main" val="41463625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C0099CBF-CB81-4584-8491-4592456C8262}" type="datetimeFigureOut">
              <a:rPr lang="es-CO" smtClean="0"/>
              <a:t>21/01/2017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C48AAAF8-2431-4B72-A847-C75B289ED23B}" type="slidenum">
              <a:rPr lang="es-CO" smtClean="0"/>
              <a:t>‹Nº›</a:t>
            </a:fld>
            <a:endParaRPr lang="es-CO"/>
          </a:p>
        </p:txBody>
      </p:sp>
    </p:spTree>
    <p:extLst>
      <p:ext uri="{BB962C8B-B14F-4D97-AF65-F5344CB8AC3E}">
        <p14:creationId xmlns:p14="http://schemas.microsoft.com/office/powerpoint/2010/main" val="13512701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C0099CBF-CB81-4584-8491-4592456C8262}" type="datetimeFigureOut">
              <a:rPr lang="es-CO" smtClean="0"/>
              <a:t>21/01/2017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C48AAAF8-2431-4B72-A847-C75B289ED23B}" type="slidenum">
              <a:rPr lang="es-CO" smtClean="0"/>
              <a:t>‹Nº›</a:t>
            </a:fld>
            <a:endParaRPr lang="es-CO"/>
          </a:p>
        </p:txBody>
      </p:sp>
    </p:spTree>
    <p:extLst>
      <p:ext uri="{BB962C8B-B14F-4D97-AF65-F5344CB8AC3E}">
        <p14:creationId xmlns:p14="http://schemas.microsoft.com/office/powerpoint/2010/main" val="16079520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0099CBF-CB81-4584-8491-4592456C8262}" type="datetimeFigureOut">
              <a:rPr lang="es-CO" smtClean="0"/>
              <a:t>21/01/2017</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48AAAF8-2431-4B72-A847-C75B289ED23B}" type="slidenum">
              <a:rPr lang="es-CO" smtClean="0"/>
              <a:t>‹Nº›</a:t>
            </a:fld>
            <a:endParaRPr lang="es-CO"/>
          </a:p>
        </p:txBody>
      </p:sp>
    </p:spTree>
    <p:extLst>
      <p:ext uri="{BB962C8B-B14F-4D97-AF65-F5344CB8AC3E}">
        <p14:creationId xmlns:p14="http://schemas.microsoft.com/office/powerpoint/2010/main" val="362972130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5" Type="http://schemas.openxmlformats.org/officeDocument/2006/relationships/image" Target="../media/image2.png"/><Relationship Id="rId4" Type="http://schemas.openxmlformats.org/officeDocument/2006/relationships/image" Target="../media/image1.jpg"/></Relationships>
</file>

<file path=ppt/slides/_rels/slide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3.jp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4.jp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5.jp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6.jp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7.jp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8.jp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9.jp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0.jp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1.jp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2.jp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3.jp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4.jp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5.jp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6.jp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7.jp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8.jp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69.jp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70.jp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8" Type="http://schemas.openxmlformats.org/officeDocument/2006/relationships/image" Target="../media/image74.png"/><Relationship Id="rId13" Type="http://schemas.openxmlformats.org/officeDocument/2006/relationships/hyperlink" Target="https://vk.com/mispps" TargetMode="External"/><Relationship Id="rId3" Type="http://schemas.openxmlformats.org/officeDocument/2006/relationships/image" Target="../media/image71.png"/><Relationship Id="rId7" Type="http://schemas.openxmlformats.org/officeDocument/2006/relationships/hyperlink" Target="https://www.facebook.com/mispps" TargetMode="External"/><Relationship Id="rId12" Type="http://schemas.openxmlformats.org/officeDocument/2006/relationships/image" Target="../media/image76.png"/><Relationship Id="rId2" Type="http://schemas.openxmlformats.org/officeDocument/2006/relationships/hyperlink" Target="http://www.mispps.com/" TargetMode="External"/><Relationship Id="rId1" Type="http://schemas.openxmlformats.org/officeDocument/2006/relationships/slideLayout" Target="../slideLayouts/slideLayout1.xml"/><Relationship Id="rId6" Type="http://schemas.openxmlformats.org/officeDocument/2006/relationships/image" Target="../media/image73.png"/><Relationship Id="rId11" Type="http://schemas.openxmlformats.org/officeDocument/2006/relationships/hyperlink" Target="https://plus.google.com/+Mispps/" TargetMode="External"/><Relationship Id="rId5" Type="http://schemas.openxmlformats.org/officeDocument/2006/relationships/image" Target="../media/image72.png"/><Relationship Id="rId10" Type="http://schemas.openxmlformats.org/officeDocument/2006/relationships/image" Target="../media/image75.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ángulo 1"/>
          <p:cNvSpPr/>
          <p:nvPr/>
        </p:nvSpPr>
        <p:spPr>
          <a:xfrm>
            <a:off x="2669381" y="751344"/>
            <a:ext cx="6853238" cy="5355312"/>
          </a:xfrm>
          <a:prstGeom prst="rect">
            <a:avLst/>
          </a:prstGeom>
        </p:spPr>
        <p:txBody>
          <a:bodyPr wrap="square">
            <a:spAutoFit/>
          </a:bodyPr>
          <a:lstStyle/>
          <a:p>
            <a:pPr algn="ctr"/>
            <a:r>
              <a:rPr lang="es-CO" b="1" i="1" dirty="0"/>
              <a:t>Ribeauville,</a:t>
            </a:r>
            <a:r>
              <a:rPr lang="es-CO" i="1" dirty="0"/>
              <a:t> un pueblo con varios castillos. Francia maravilla a sus visitantes por sus incontables bellezas, entre ellas,  sus hermosos castillos que podemos ver en infinidad de lugares, sin embargo, pocos son los sitios donde podremos encontrar en un mismo poblado tres castillos,  además de otras bellezas arquitectónicas medievales.</a:t>
            </a:r>
          </a:p>
          <a:p>
            <a:pPr algn="ctr"/>
            <a:r>
              <a:rPr lang="es-CO" i="1" dirty="0"/>
              <a:t>La ciudad de Ribeauville perteneciente a la región de Alsacia, que forma parte de la conocida y famosa Ruta de los Vinos de Alsacia, y está a sólo 75 km de Estrasburgo. En el pasado era una ciudad fortificada y sus viejas murallas rodean aún hoy parte del poblado. Su encantadora arquitectura cuenta con diversas construcciones de la era medieval.</a:t>
            </a:r>
          </a:p>
          <a:p>
            <a:pPr algn="ctr"/>
            <a:r>
              <a:rPr lang="es-CO" i="1" dirty="0"/>
              <a:t>Así,  hallaremos casas antiguas y las magníficas iglesias de San Gregorio y de San Agustín.</a:t>
            </a:r>
          </a:p>
          <a:p>
            <a:pPr algn="ctr"/>
            <a:r>
              <a:rPr lang="es-CO" i="1" dirty="0"/>
              <a:t>Sin embargo,  lo que ha hecho tan famosa esta ciudad son sus tres castillos el de </a:t>
            </a:r>
            <a:r>
              <a:rPr lang="es-CO" i="1" dirty="0" err="1"/>
              <a:t>Ulrichsburg</a:t>
            </a:r>
            <a:r>
              <a:rPr lang="es-CO" i="1" dirty="0"/>
              <a:t>, el Castillo de </a:t>
            </a:r>
            <a:r>
              <a:rPr lang="es-CO" i="1" dirty="0" err="1"/>
              <a:t>Girsberg</a:t>
            </a:r>
            <a:r>
              <a:rPr lang="es-CO" i="1" dirty="0"/>
              <a:t> y el de </a:t>
            </a:r>
            <a:r>
              <a:rPr lang="es-CO" i="1" dirty="0" err="1"/>
              <a:t>Hohrappolstein</a:t>
            </a:r>
            <a:r>
              <a:rPr lang="es-CO" i="1" dirty="0"/>
              <a:t>, todos ellos levantados por los señores de </a:t>
            </a:r>
            <a:r>
              <a:rPr lang="es-CO" i="1" dirty="0" err="1"/>
              <a:t>Rappoltstein</a:t>
            </a:r>
            <a:r>
              <a:rPr lang="es-CO" i="1" dirty="0" smtClean="0"/>
              <a:t>.</a:t>
            </a:r>
          </a:p>
          <a:p>
            <a:pPr algn="ctr"/>
            <a:endParaRPr lang="es-CO" i="1" dirty="0"/>
          </a:p>
          <a:p>
            <a:pPr algn="ctr"/>
            <a:r>
              <a:rPr lang="es-CO" b="1" i="1" dirty="0" smtClean="0"/>
              <a:t>Creó: Jeremías</a:t>
            </a:r>
          </a:p>
          <a:p>
            <a:pPr algn="ctr"/>
            <a:r>
              <a:rPr lang="es-CO" b="1" i="1" dirty="0" smtClean="0"/>
              <a:t>Para: mis </a:t>
            </a:r>
            <a:r>
              <a:rPr lang="es-CO" b="1" i="1" dirty="0" err="1" smtClean="0"/>
              <a:t>pps</a:t>
            </a:r>
            <a:endParaRPr lang="es-CO" b="1" i="1" dirty="0" smtClean="0"/>
          </a:p>
          <a:p>
            <a:pPr algn="ctr"/>
            <a:r>
              <a:rPr lang="es-CO" b="1" i="1" dirty="0" smtClean="0"/>
              <a:t>Música: </a:t>
            </a:r>
            <a:r>
              <a:rPr lang="es-CO" b="1" i="1" dirty="0" err="1" smtClean="0"/>
              <a:t>The</a:t>
            </a:r>
            <a:r>
              <a:rPr lang="es-CO" b="1" i="1" dirty="0" smtClean="0"/>
              <a:t> </a:t>
            </a:r>
            <a:r>
              <a:rPr lang="es-CO" b="1" i="1" dirty="0" err="1" smtClean="0"/>
              <a:t>Best</a:t>
            </a:r>
            <a:r>
              <a:rPr lang="es-CO" b="1" i="1" dirty="0" smtClean="0"/>
              <a:t> </a:t>
            </a:r>
            <a:r>
              <a:rPr lang="es-CO" b="1" i="1" dirty="0" err="1" smtClean="0"/>
              <a:t>Romantic</a:t>
            </a:r>
            <a:r>
              <a:rPr lang="es-CO" b="1" i="1" dirty="0" smtClean="0"/>
              <a:t> </a:t>
            </a:r>
            <a:r>
              <a:rPr lang="es-CO" b="1" i="1" dirty="0" err="1" smtClean="0"/>
              <a:t>Song</a:t>
            </a:r>
            <a:r>
              <a:rPr lang="es-CO" b="1" i="1" dirty="0" smtClean="0"/>
              <a:t>-Charles </a:t>
            </a:r>
            <a:r>
              <a:rPr lang="es-CO" b="1" i="1" dirty="0" err="1" smtClean="0"/>
              <a:t>Aznavour</a:t>
            </a:r>
            <a:endParaRPr lang="es-CO" b="1" i="1" dirty="0"/>
          </a:p>
        </p:txBody>
      </p:sp>
      <p:pic>
        <p:nvPicPr>
          <p:cNvPr id="5" name="CHARLES_AZNAVOUR_LA_BOHEME_PIANO_INSTRUMENTAL">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23816359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remove" display="0">
                  <p:stCondLst>
                    <p:cond delay="indefinite"/>
                  </p:stCondLst>
                  <p:endCondLst>
                    <p:cond evt="onStopAudio" delay="0">
                      <p:tgtEl>
                        <p:sldTgt/>
                      </p:tgtEl>
                    </p:cond>
                  </p:endCondLst>
                </p:cTn>
                <p:tgtEl>
                  <p:spTgt spid="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2001" cy="6858000"/>
          </a:xfrm>
          <a:prstGeom prst="rect">
            <a:avLst/>
          </a:prstGeom>
        </p:spPr>
      </p:pic>
    </p:spTree>
    <p:extLst>
      <p:ext uri="{BB962C8B-B14F-4D97-AF65-F5344CB8AC3E}">
        <p14:creationId xmlns:p14="http://schemas.microsoft.com/office/powerpoint/2010/main" val="332038578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12752063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18843007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2001" cy="6858000"/>
          </a:xfrm>
          <a:prstGeom prst="rect">
            <a:avLst/>
          </a:prstGeom>
        </p:spPr>
      </p:pic>
    </p:spTree>
    <p:extLst>
      <p:ext uri="{BB962C8B-B14F-4D97-AF65-F5344CB8AC3E}">
        <p14:creationId xmlns:p14="http://schemas.microsoft.com/office/powerpoint/2010/main" val="241594646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11588888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20484106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54383465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57490642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72258580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96588163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37033071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52244528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92629106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7616864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93722372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2001" cy="6858000"/>
          </a:xfrm>
          <a:prstGeom prst="rect">
            <a:avLst/>
          </a:prstGeom>
        </p:spPr>
      </p:pic>
    </p:spTree>
    <p:extLst>
      <p:ext uri="{BB962C8B-B14F-4D97-AF65-F5344CB8AC3E}">
        <p14:creationId xmlns:p14="http://schemas.microsoft.com/office/powerpoint/2010/main" val="11916448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8406912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8040683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27653788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12374139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76952480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8612" y="328613"/>
            <a:ext cx="12192000" cy="6858000"/>
          </a:xfrm>
          <a:prstGeom prst="rect">
            <a:avLst/>
          </a:prstGeom>
        </p:spPr>
      </p:pic>
      <p:sp>
        <p:nvSpPr>
          <p:cNvPr id="3" name="Rectángulo 2"/>
          <p:cNvSpPr/>
          <p:nvPr/>
        </p:nvSpPr>
        <p:spPr>
          <a:xfrm>
            <a:off x="9772649" y="6586538"/>
            <a:ext cx="1414463" cy="142875"/>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4" name="Triángulo rectángulo 3"/>
          <p:cNvSpPr/>
          <p:nvPr/>
        </p:nvSpPr>
        <p:spPr>
          <a:xfrm flipH="1">
            <a:off x="9029701" y="6586537"/>
            <a:ext cx="742948" cy="142875"/>
          </a:xfrm>
          <a:prstGeom prst="rtTriangle">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Tree>
    <p:extLst>
      <p:ext uri="{BB962C8B-B14F-4D97-AF65-F5344CB8AC3E}">
        <p14:creationId xmlns:p14="http://schemas.microsoft.com/office/powerpoint/2010/main" val="301531071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663892576"/>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42292147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532797662"/>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153188792"/>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135011161"/>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586464683"/>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825562867"/>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Rectángulo 2"/>
          <p:cNvSpPr/>
          <p:nvPr/>
        </p:nvSpPr>
        <p:spPr>
          <a:xfrm>
            <a:off x="11087100" y="442913"/>
            <a:ext cx="71438" cy="5986462"/>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4" name="Rectángulo 3"/>
          <p:cNvSpPr/>
          <p:nvPr/>
        </p:nvSpPr>
        <p:spPr>
          <a:xfrm>
            <a:off x="1023937" y="435769"/>
            <a:ext cx="71438" cy="5986462"/>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Tree>
    <p:extLst>
      <p:ext uri="{BB962C8B-B14F-4D97-AF65-F5344CB8AC3E}">
        <p14:creationId xmlns:p14="http://schemas.microsoft.com/office/powerpoint/2010/main" val="2089474123"/>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75153850"/>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647566439"/>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528497514"/>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618644884"/>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664126318"/>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19091780"/>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78667894"/>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234473509"/>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124180884"/>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136407666"/>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895243027"/>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Nube 2"/>
          <p:cNvSpPr/>
          <p:nvPr/>
        </p:nvSpPr>
        <p:spPr>
          <a:xfrm>
            <a:off x="9496697" y="6244046"/>
            <a:ext cx="1397726" cy="130628"/>
          </a:xfrm>
          <a:prstGeom prst="cloud">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Tree>
    <p:extLst>
      <p:ext uri="{BB962C8B-B14F-4D97-AF65-F5344CB8AC3E}">
        <p14:creationId xmlns:p14="http://schemas.microsoft.com/office/powerpoint/2010/main" val="2675014245"/>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922028987"/>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347245710"/>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425124504"/>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637692319"/>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518733669"/>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373358131"/>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506183822"/>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962929759"/>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053872675"/>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890384848"/>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264451428"/>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422538684"/>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586351813"/>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543664432"/>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347365418"/>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282858474"/>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271843753"/>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168978501"/>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6840221"/>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460197790"/>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107542808"/>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006867134"/>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379322162"/>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802462761"/>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840720921"/>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537623970"/>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0" name="Rectangle 4"/>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a:p>
        </p:txBody>
      </p:sp>
      <p:sp>
        <p:nvSpPr>
          <p:cNvPr id="4101" name="Rectangle 5"/>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s-CO"/>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 sz="6000" b="1">
                <a:latin typeface="Kristen ITC" panose="03050502040202030202" pitchFamily="66" charset="0"/>
              </a:rPr>
              <a:t>¿Te ha gustado?</a:t>
            </a:r>
            <a:r>
              <a:rPr lang="es-ES" sz="4800">
                <a:latin typeface="Kristen ITC" panose="03050502040202030202" pitchFamily="66" charset="0"/>
              </a:rPr>
              <a:t> </a:t>
            </a:r>
            <a:br>
              <a:rPr lang="es-ES" sz="4800">
                <a:latin typeface="Kristen ITC" panose="03050502040202030202" pitchFamily="66" charset="0"/>
              </a:rPr>
            </a:br>
            <a:r>
              <a:rPr lang="es-ES" sz="4400">
                <a:latin typeface="Kristen ITC" panose="03050502040202030202" pitchFamily="66" charset="0"/>
              </a:rPr>
              <a:t>Puedes ver más entrando </a:t>
            </a:r>
            <a:br>
              <a:rPr lang="es-ES" sz="4400">
                <a:latin typeface="Kristen ITC" panose="03050502040202030202" pitchFamily="66" charset="0"/>
              </a:rPr>
            </a:br>
            <a:r>
              <a:rPr lang="es-ES" sz="4400" b="1">
                <a:solidFill>
                  <a:srgbClr val="40F903"/>
                </a:solidFill>
                <a:latin typeface="Kristen ITC" panose="03050502040202030202" pitchFamily="66" charset="0"/>
                <a:hlinkClick r:id="rId2"/>
              </a:rPr>
              <a:t>Aquí</a:t>
            </a:r>
            <a:endParaRPr lang="es-ES" sz="4400" b="1">
              <a:solidFill>
                <a:srgbClr val="40F903"/>
              </a:solidFill>
              <a:latin typeface="Kristen ITC" panose="03050502040202030202" pitchFamily="66" charset="0"/>
            </a:endParaRPr>
          </a:p>
        </p:txBody>
      </p:sp>
      <p:sp>
        <p:nvSpPr>
          <p:cNvPr id="4107" name="Text Box 11"/>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b="1">
                <a:latin typeface="Kristen ITC" panose="03050502040202030202"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191</TotalTime>
  <Words>205</Words>
  <Application>Microsoft Office PowerPoint</Application>
  <PresentationFormat>Panorámica</PresentationFormat>
  <Paragraphs>10</Paragraphs>
  <Slides>70</Slides>
  <Notes>0</Notes>
  <HiddenSlides>0</HiddenSlides>
  <MMClips>1</MMClips>
  <ScaleCrop>false</ScaleCrop>
  <HeadingPairs>
    <vt:vector size="6" baseType="variant">
      <vt:variant>
        <vt:lpstr>Fuentes usadas</vt:lpstr>
      </vt:variant>
      <vt:variant>
        <vt:i4>4</vt:i4>
      </vt:variant>
      <vt:variant>
        <vt:lpstr>Tema</vt:lpstr>
      </vt:variant>
      <vt:variant>
        <vt:i4>1</vt:i4>
      </vt:variant>
      <vt:variant>
        <vt:lpstr>Títulos de diapositiva</vt:lpstr>
      </vt:variant>
      <vt:variant>
        <vt:i4>70</vt:i4>
      </vt:variant>
    </vt:vector>
  </HeadingPairs>
  <TitlesOfParts>
    <vt:vector size="75" baseType="lpstr">
      <vt:lpstr>Arial</vt:lpstr>
      <vt:lpstr>Calibri</vt:lpstr>
      <vt:lpstr>Calibri Light</vt:lpstr>
      <vt:lpstr>Kristen ITC</vt:lpstr>
      <vt:lpstr>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jeremías candelo valencia</dc:creator>
  <cp:lastModifiedBy>jeremías candelo valencia</cp:lastModifiedBy>
  <cp:revision>14</cp:revision>
  <dcterms:created xsi:type="dcterms:W3CDTF">2016-12-19T22:21:48Z</dcterms:created>
  <dcterms:modified xsi:type="dcterms:W3CDTF">2017-01-21T17:55:58Z</dcterms:modified>
</cp:coreProperties>
</file>