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84"/>
  </p:notesMasterIdLst>
  <p:sldIdLst>
    <p:sldId id="316" r:id="rId3"/>
    <p:sldId id="460" r:id="rId4"/>
    <p:sldId id="430" r:id="rId5"/>
    <p:sldId id="487" r:id="rId6"/>
    <p:sldId id="456" r:id="rId7"/>
    <p:sldId id="489" r:id="rId8"/>
    <p:sldId id="465" r:id="rId9"/>
    <p:sldId id="461" r:id="rId10"/>
    <p:sldId id="455" r:id="rId11"/>
    <p:sldId id="463" r:id="rId12"/>
    <p:sldId id="464" r:id="rId13"/>
    <p:sldId id="495" r:id="rId14"/>
    <p:sldId id="477" r:id="rId15"/>
    <p:sldId id="491" r:id="rId16"/>
    <p:sldId id="492" r:id="rId17"/>
    <p:sldId id="493" r:id="rId18"/>
    <p:sldId id="494" r:id="rId19"/>
    <p:sldId id="466" r:id="rId20"/>
    <p:sldId id="459" r:id="rId21"/>
    <p:sldId id="457" r:id="rId22"/>
    <p:sldId id="458" r:id="rId23"/>
    <p:sldId id="467" r:id="rId24"/>
    <p:sldId id="470" r:id="rId25"/>
    <p:sldId id="468" r:id="rId26"/>
    <p:sldId id="472" r:id="rId27"/>
    <p:sldId id="473" r:id="rId28"/>
    <p:sldId id="474" r:id="rId29"/>
    <p:sldId id="469" r:id="rId30"/>
    <p:sldId id="488" r:id="rId31"/>
    <p:sldId id="475" r:id="rId32"/>
    <p:sldId id="476" r:id="rId33"/>
    <p:sldId id="478" r:id="rId34"/>
    <p:sldId id="471" r:id="rId35"/>
    <p:sldId id="479" r:id="rId36"/>
    <p:sldId id="480" r:id="rId37"/>
    <p:sldId id="482" r:id="rId38"/>
    <p:sldId id="453" r:id="rId39"/>
    <p:sldId id="483" r:id="rId40"/>
    <p:sldId id="484" r:id="rId41"/>
    <p:sldId id="485" r:id="rId42"/>
    <p:sldId id="486" r:id="rId43"/>
    <p:sldId id="496" r:id="rId44"/>
    <p:sldId id="462" r:id="rId45"/>
    <p:sldId id="501" r:id="rId46"/>
    <p:sldId id="502" r:id="rId47"/>
    <p:sldId id="503" r:id="rId48"/>
    <p:sldId id="504" r:id="rId49"/>
    <p:sldId id="499" r:id="rId50"/>
    <p:sldId id="506" r:id="rId51"/>
    <p:sldId id="507" r:id="rId52"/>
    <p:sldId id="508" r:id="rId53"/>
    <p:sldId id="509" r:id="rId54"/>
    <p:sldId id="513" r:id="rId55"/>
    <p:sldId id="514" r:id="rId56"/>
    <p:sldId id="510" r:id="rId57"/>
    <p:sldId id="511" r:id="rId58"/>
    <p:sldId id="512" r:id="rId59"/>
    <p:sldId id="515" r:id="rId60"/>
    <p:sldId id="505" r:id="rId61"/>
    <p:sldId id="516" r:id="rId62"/>
    <p:sldId id="517" r:id="rId63"/>
    <p:sldId id="518" r:id="rId64"/>
    <p:sldId id="525" r:id="rId65"/>
    <p:sldId id="519" r:id="rId66"/>
    <p:sldId id="520" r:id="rId67"/>
    <p:sldId id="521" r:id="rId68"/>
    <p:sldId id="522" r:id="rId69"/>
    <p:sldId id="526" r:id="rId70"/>
    <p:sldId id="523" r:id="rId71"/>
    <p:sldId id="524" r:id="rId72"/>
    <p:sldId id="527" r:id="rId73"/>
    <p:sldId id="528" r:id="rId74"/>
    <p:sldId id="530" r:id="rId75"/>
    <p:sldId id="529" r:id="rId76"/>
    <p:sldId id="532" r:id="rId77"/>
    <p:sldId id="531" r:id="rId78"/>
    <p:sldId id="481" r:id="rId79"/>
    <p:sldId id="533" r:id="rId80"/>
    <p:sldId id="500" r:id="rId81"/>
    <p:sldId id="317" r:id="rId82"/>
    <p:sldId id="498" r:id="rId83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XUFzR4fvsqVbdamK6W9og==" hashData="dDn+V+qMNWgqMsX1Z0hqzwFjlA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9933FF"/>
    <a:srgbClr val="CCFF66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60" d="100"/>
          <a:sy n="60" d="100"/>
        </p:scale>
        <p:origin x="-1092" y="-336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notesMaster" Target="notesMasters/notesMaster1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theme" Target="theme/theme1.xml"/><Relationship Id="rId61" Type="http://schemas.openxmlformats.org/officeDocument/2006/relationships/slide" Target="slides/slide59.xml"/><Relationship Id="rId82" Type="http://schemas.openxmlformats.org/officeDocument/2006/relationships/slide" Target="slides/slide8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14/10/2021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4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14/10/2021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14/10/2021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09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14/10/2021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14/10/2021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14/10/2021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14/10/2021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14/10/2021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59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14/10/2021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14/10/2021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14/10/2021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47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5" y="274647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14/10/2021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9987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14/10/2021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59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59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2.wav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gif"/><Relationship Id="rId2" Type="http://schemas.openxmlformats.org/officeDocument/2006/relationships/image" Target="../media/image8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88.jpeg"/><Relationship Id="rId4" Type="http://schemas.openxmlformats.org/officeDocument/2006/relationships/image" Target="../media/image2.gif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9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90.png"/><Relationship Id="rId10" Type="http://schemas.openxmlformats.org/officeDocument/2006/relationships/image" Target="../media/image9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448"/>
            <a:ext cx="10296896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7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49" y="585790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7" y="4572025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749792" y="1074432"/>
            <a:ext cx="7252860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Lugares 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Curiosos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8300" y="706644"/>
            <a:ext cx="1224582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4359" y="174323"/>
            <a:ext cx="932654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2000">
        <p14:ripple/>
        <p:sndAc>
          <p:stSnd>
            <p:snd r:embed="rId2" name="David Bisbal, Aitana - Si Tú La Quieres.wav"/>
          </p:stSnd>
        </p:sndAc>
      </p:transition>
    </mc:Choice>
    <mc:Fallback xmlns="">
      <p:transition spd="slow" advTm="12000">
        <p:fade/>
        <p:sndAc>
          <p:stSnd>
            <p:snd r:embed="rId9" name="David Bisbal, Aitana - Si Tú La Quier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 descr="15501_549392818405576_25933068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603" y="-19050"/>
            <a:ext cx="10112227" cy="704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013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743633" y="1052736"/>
            <a:ext cx="6993285" cy="5170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6600" b="1" i="1" dirty="0" smtClean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Algunos Lugares </a:t>
            </a:r>
            <a:r>
              <a:rPr lang="es-ES" altLang="es-ES" sz="6600" b="1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Curiosos que podrías visitar cuando viajes por el mundo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5322" y="5306266"/>
            <a:ext cx="1588311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914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818" name="Picture 1" descr="1010731_631369703541220_152206331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3388" y="0"/>
            <a:ext cx="56721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6461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941885_614332088578315_731083716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94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7 Lugares Más Raros del Mundo | El Blog de Lugg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26" name="Picture 2" descr="10 Lugares mas extraños del mundo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6392" y="-144463"/>
            <a:ext cx="12192000" cy="71545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641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1017660_630863600258497_66278581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264" y="0"/>
            <a:ext cx="1117862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132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1" descr="481206_590495294295328_89148654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137" y="0"/>
            <a:ext cx="567035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730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 descr="92a4e7a4-ee37-4c5f-b110-acb816966e68_stgeorge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7512"/>
            <a:ext cx="10080625" cy="704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78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 descr="1002094_628702557141268_569452186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399"/>
            <a:ext cx="10080625" cy="70135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8284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 descr="397440_603819446308886_1956664812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436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7 Lugares Más Raros del Mundo | El Blog de Luggar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146" name="Picture 2" descr="41 Increíbles Lugares Secretos Que Muchos Viajeros No Conocen. El Último Es  Espectacular… | Upsoc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942" y="-77021"/>
            <a:ext cx="10208567" cy="6946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769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78" name="Picture 1" descr="425352_625839730760884_55845592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902" y="0"/>
            <a:ext cx="521882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905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www.planetacurioso.com/wp-content/uploads/2018/05/museo-del-cabello-e15264304215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015" y="5357"/>
            <a:ext cx="10110639" cy="7097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871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www.planetacurioso.com/wp-content/uploads/2018/05/40198002172_2229f078d7_b-e15264309347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18972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87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www.planetacurioso.com/wp-content/uploads/2018/05/puente-dragon-fuego-danang-e15264321103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2741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604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Pueblos y lugares fantasmas, un extraño mundo que conocer (PARTE 1) -  Planeta Curios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7962"/>
            <a:ext cx="10298943" cy="686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419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1" descr="429910_621524494525741_1437931903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888" y="0"/>
            <a:ext cx="566510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3891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 descr="6988_543003832377808_89808708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20328" y="-675456"/>
            <a:ext cx="11769036" cy="8208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82344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 descr="6466_628723287139195_80419350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6888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495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 descr="6956_631082416903282_152657681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6" y="-646819"/>
            <a:ext cx="10260144" cy="77482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168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483248_628507040494153_176253042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9488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0" name="Picture 1" descr="941406_10151383762447382_29209846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5891" y="0"/>
            <a:ext cx="556709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3587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58873_605017016176489_398560615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936"/>
            <a:ext cx="10080625" cy="6853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0307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 descr="68844_544826475528877_50344077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9437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 descr="295594_625841434094047_176928433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98768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1" descr="947118_627744097237114_396309498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905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677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6" name="Picture 1" descr="400977_10151387305352382_982756674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6888" y="0"/>
            <a:ext cx="56668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25478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 descr="Romantic-Places-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4" y="-34652"/>
            <a:ext cx="10080625" cy="6892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1085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 descr="933962_616042305073960_228529809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3198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  <p:sndAc>
          <p:stSnd>
            <p:snd r:embed="rId2" name="David Bisbal - Mi Princesa.wav"/>
          </p:stSnd>
        </p:sndAc>
      </p:transition>
    </mc:Choice>
    <mc:Fallback xmlns="">
      <p:transition spd="slow" advTm="6000">
        <p:fade/>
        <p:sndAc>
          <p:stSnd>
            <p:snd r:embed="rId4" name="David Bisbal - Mi Princes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 descr="971747_628890120455845_195421313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6543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 descr="600409_627709240573933_492456001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32403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1" descr="282869_622570851087772_1581225861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8908" y="0"/>
            <a:ext cx="502106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0713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 descr="941568_10151398713107382_106168862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3177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 descr="941706_10151383292182382_12854592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"/>
            <a:ext cx="10080625" cy="68751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66715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 descr="943315_10151399104672382_1578831960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48" y="-6102"/>
            <a:ext cx="1009047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066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22 lugares reales que no vas a creer que existan - Qu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3858"/>
            <a:ext cx="10180214" cy="689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06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2" name="Picture 1" descr="969045_621043334573857_1193000798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8675" y="0"/>
            <a:ext cx="655272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7231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 descr="972001_589221314455975_1410524383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" y="0"/>
            <a:ext cx="1007258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8593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 descr="1013091_588780921166681_1357982044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988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 descr="994685_625920097419514_1906450067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2012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Top 7 | Los Lugares Más Extraños D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6" cy="7245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930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1" descr="603410_618023124875878_647130645_n.jpg"/>
          <p:cNvPicPr>
            <a:picLocks noGrp="1" noChangeAspect="1"/>
          </p:cNvPicPr>
          <p:nvPr isPhoto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25" y="0"/>
            <a:ext cx="6048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4190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Conoce los 12 lugares naturales mas hermosos del planeta, quedarás  asombrado - ElNoti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4344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771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Conoce los hoteles más curiosos del mundo, sitios construidos en lugares  inimaginables | Revista Cromos | Scoopnes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0166"/>
            <a:ext cx="10080625" cy="6858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713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Los diez bosques más raros del mu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13" y="0"/>
            <a:ext cx="1009928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72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Lujo bajo el mar: los pisos, hoteles y restaurantes subacuáticos más  exclusivos del mundo — idealista/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680"/>
            <a:ext cx="10245057" cy="6863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828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4" descr="Los 35 lugares más hermosos del mundo que no puedes dejar de ver - Tips  Para Tu Viaj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-71438"/>
            <a:ext cx="7000875" cy="7000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495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imag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703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5985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desvelad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0720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Isla-de-Socotra7-700x3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21" y="-133146"/>
            <a:ext cx="10449062" cy="6991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33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images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109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188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22 lugares reales que no vas a creer que existan - Qu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992" y="0"/>
            <a:ext cx="54864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873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uriosidades del mundo, Los nuevos lugares del Patrimonio Mundi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27415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105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3651" y="-1588"/>
            <a:ext cx="10374276" cy="6859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2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images (2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7019"/>
            <a:ext cx="10080625" cy="6869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24791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P44JD6DJP5C7XN6XPGK75GLXJ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" y="0"/>
            <a:ext cx="1014263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6926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6000">
        <p14:ripple/>
        <p:sndAc>
          <p:stSnd>
            <p:snd r:embed="rId2" name="David Bisbal, Juan Magán - Bésame.wav"/>
          </p:stSnd>
        </p:sndAc>
      </p:transition>
    </mc:Choice>
    <mc:Fallback>
      <p:transition spd="slow" advTm="6000">
        <p:fade/>
        <p:sndAc>
          <p:stSnd>
            <p:snd r:embed="rId2" name="David Bisbal, Juan Magán - Bésam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Pin on Amazing Plac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984" y="-1"/>
            <a:ext cx="583264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452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Lugares curiosos del mundo - Inicio | Faceboo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7173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0636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os 15 lugares más bonitos del mundo para visit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4" y="-28265"/>
            <a:ext cx="10329396" cy="688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3914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amifer Accor stânga cina cina - viatacumigrene.co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783" y="0"/>
            <a:ext cx="1029705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6809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inco sitios que desafían a la ciencia - Mentes Curios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2336" y="-315416"/>
            <a:ext cx="12192000" cy="720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744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Lugares Abandonados de Tenerife: 8 de lo más intrigantes - Leo Desinquieto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05"/>
          <a:stretch/>
        </p:blipFill>
        <p:spPr bwMode="auto">
          <a:xfrm>
            <a:off x="1655936" y="0"/>
            <a:ext cx="667413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214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Los 15 monumentos más raros del mundo - Hostelworl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4405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5024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 leyenda de la iglesia inundada en Michoacán por “el infiernillo” – El  Heraldo de San Luis Potos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080625" cy="7591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5057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10 Extraños sitios del mundo que superan cualquier película de ciencia  ficci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239"/>
            <a:ext cx="10143996" cy="6863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3010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iudades planificadas de India tan fascinantes como polémic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1039264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266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Lugares curiosos para visitar en Portugal — idealist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28" r="25730"/>
          <a:stretch/>
        </p:blipFill>
        <p:spPr bwMode="auto">
          <a:xfrm>
            <a:off x="1658026" y="0"/>
            <a:ext cx="6553762" cy="68663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2602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uía de secretos de Venecia y algunos lugares curios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340" y="0"/>
            <a:ext cx="102109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92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itios curiosos del mundo que posiblemente no conozcas [Fotos] - Foro Coch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91" y="18667"/>
            <a:ext cx="10284709" cy="6839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607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l puente colgante más alto del mundo y otros lugares curiosos | Vanida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53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399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Los lugares más intrigantes de la tierra (que se pueden visitar) | El  Viajero | EL PAÍ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87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7154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onoce los diez lugares más misteriosos del mundo (parte II) - Turismit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934" y="-10890"/>
            <a:ext cx="5504210" cy="6954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915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11 ideas de Lugares extraordinarios | paisajes, lugares increibles, viaj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080625" cy="6901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0795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os restaurantes más curiosos del mundo | Blog de Politou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034108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4221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aisajes fantasmas: El encanto de los lugares abandonados | TENDENCIAS |  GESTIÓ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254"/>
            <a:ext cx="10303880" cy="6869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368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 descr="945637_628853050459552_1204954019_n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806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90295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47" y="0"/>
            <a:ext cx="1009117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Tres Lugares Curiosos del mundo (Parte 1)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71" t="1609" r="6983" b="-1609"/>
          <a:stretch/>
        </p:blipFill>
        <p:spPr bwMode="auto">
          <a:xfrm>
            <a:off x="1511920" y="0"/>
            <a:ext cx="6768752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9949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Los coloridos tulipanes en Zaanse Schans, Holand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965" y="0"/>
            <a:ext cx="103078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1408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4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09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4" y="1067209"/>
            <a:ext cx="3856521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jueves, 14 de octubre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19:59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5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000">
        <p14:ripple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UGARES CURIOS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LUGARES CURIOSOS</Template>
  <TotalTime>20</TotalTime>
  <Words>51</Words>
  <Application>Microsoft Office PowerPoint</Application>
  <PresentationFormat>Personalizado</PresentationFormat>
  <Paragraphs>14</Paragraphs>
  <Slides>81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81</vt:i4>
      </vt:variant>
    </vt:vector>
  </HeadingPairs>
  <TitlesOfParts>
    <vt:vector size="83" baseType="lpstr">
      <vt:lpstr>LUGARES CURIOSOS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10</cp:revision>
  <dcterms:created xsi:type="dcterms:W3CDTF">2021-10-14T17:59:07Z</dcterms:created>
  <dcterms:modified xsi:type="dcterms:W3CDTF">2021-10-14T18:19:45Z</dcterms:modified>
</cp:coreProperties>
</file>