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87" r:id="rId30"/>
    <p:sldId id="286" r:id="rId31"/>
    <p:sldId id="259" r:id="rId32"/>
    <p:sldId id="258" r:id="rId33"/>
    <p:sldId id="290" r:id="rId34"/>
    <p:sldId id="289" r:id="rId35"/>
    <p:sldId id="288" r:id="rId36"/>
    <p:sldId id="291" r:id="rId37"/>
    <p:sldId id="293" r:id="rId38"/>
    <p:sldId id="294" r:id="rId39"/>
    <p:sldId id="292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l16lWWcFU7tFI2Pn8p3wg==" hashData="WFwRBq0ZxM3PxSBzYesJSm4/59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BF6A4-4FAE-48DC-A719-4AD9533095A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C8329-C739-408E-9C19-BAFC901FE998}" type="datetimeFigureOut">
              <a:rPr lang="es-ES" smtClean="0"/>
              <a:pPr/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2B40A-0FFB-479C-93EB-E57ADE482F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54BBBC4-E31C-44CC-AEEF-FB5D37E8BFC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l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il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19 Imagen" descr="Mil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Picture 1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0"/>
            <a:ext cx="4981575" cy="504826"/>
          </a:xfrm>
          <a:prstGeom prst="rect">
            <a:avLst/>
          </a:prstGeom>
          <a:noFill/>
        </p:spPr>
      </p:pic>
      <p:pic>
        <p:nvPicPr>
          <p:cNvPr id="22" name="Picture 17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238125" y="5905500"/>
            <a:ext cx="714375" cy="1190625"/>
          </a:xfrm>
          <a:prstGeom prst="rect">
            <a:avLst/>
          </a:prstGeom>
          <a:noFill/>
        </p:spPr>
      </p:pic>
      <p:pic>
        <p:nvPicPr>
          <p:cNvPr id="23" name="Picture 1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  <p:pic>
        <p:nvPicPr>
          <p:cNvPr id="24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476672"/>
            <a:ext cx="5305425" cy="1323975"/>
          </a:xfrm>
          <a:prstGeom prst="rect">
            <a:avLst/>
          </a:prstGeom>
          <a:noFill/>
        </p:spPr>
      </p:pic>
      <p:pic>
        <p:nvPicPr>
          <p:cNvPr id="25" name="Picture 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1961456"/>
            <a:ext cx="4257675" cy="1314451"/>
          </a:xfrm>
          <a:prstGeom prst="rect">
            <a:avLst/>
          </a:prstGeom>
          <a:noFill/>
        </p:spPr>
      </p:pic>
      <p:pic>
        <p:nvPicPr>
          <p:cNvPr id="26" name="Picture 10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3545632"/>
            <a:ext cx="2390775" cy="1323975"/>
          </a:xfrm>
          <a:prstGeom prst="rect">
            <a:avLst/>
          </a:prstGeom>
          <a:noFill/>
        </p:spPr>
      </p:pic>
      <p:pic>
        <p:nvPicPr>
          <p:cNvPr id="27" name="Picture 1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4941168"/>
            <a:ext cx="4676775" cy="13335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mania. Sur Baviera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48680"/>
            <a:ext cx="6819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3719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6165304"/>
            <a:ext cx="1962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cada Gulyfoss Islan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84867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argue. Francia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60648"/>
            <a:ext cx="60293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o Da Roca Portug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60648"/>
            <a:ext cx="7315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al venecia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5372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n Canal. Venecia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88640"/>
            <a:ext cx="6438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monix Valley Fran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78009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tel Palace Hotel do Bussaco Ciudad de Luz Portug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32656"/>
            <a:ext cx="7905750" cy="504826"/>
          </a:xfrm>
          <a:prstGeom prst="rect">
            <a:avLst/>
          </a:prstGeom>
          <a:noFill/>
        </p:spPr>
      </p:pic>
      <p:pic>
        <p:nvPicPr>
          <p:cNvPr id="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908720"/>
            <a:ext cx="72771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la Lofotenskie. Norue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949280"/>
            <a:ext cx="8201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la Vaeroy Norue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93296"/>
            <a:ext cx="6534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ciudad de Rovinj Croa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093296"/>
            <a:ext cx="85248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frontera de Suiza e Ita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0648"/>
            <a:ext cx="8020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o Baikal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39433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dovaya laguna Islan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093296"/>
            <a:ext cx="8001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foten Islan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60648"/>
            <a:ext cx="5429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Mont-Saint-Mishely. Fran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8640"/>
            <a:ext cx="7458075" cy="504826"/>
          </a:xfrm>
          <a:prstGeom prst="rect">
            <a:avLst/>
          </a:prstGeom>
          <a:noFill/>
        </p:spPr>
      </p:pic>
      <p:pic>
        <p:nvPicPr>
          <p:cNvPr id="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692696"/>
            <a:ext cx="51625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tanas celestia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093296"/>
            <a:ext cx="6991350" cy="504826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733256"/>
            <a:ext cx="542925" cy="6206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rmandía. Fran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165304"/>
            <a:ext cx="60388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ruega Lofoten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165304"/>
            <a:ext cx="5457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ruega Lofot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165304"/>
            <a:ext cx="5457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orto Portug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093296"/>
            <a:ext cx="55911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s del Himal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165304"/>
            <a:ext cx="67532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azza San Marco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6021288"/>
            <a:ext cx="5715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rámide glavnoy Square Parí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9086031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ugal Cabo Eshpishe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021288"/>
            <a:ext cx="79152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nec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877272"/>
            <a:ext cx="2657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scana. Ital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093296"/>
            <a:ext cx="48672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1b3_327e059f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48680"/>
            <a:ext cx="6696075" cy="504826"/>
          </a:xfrm>
          <a:prstGeom prst="rect">
            <a:avLst/>
          </a:prstGeom>
          <a:noFill/>
        </p:spPr>
      </p:pic>
      <p:pic>
        <p:nvPicPr>
          <p:cNvPr id="399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88640"/>
            <a:ext cx="542925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04664"/>
            <a:ext cx="1914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vodevich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949280"/>
            <a:ext cx="4152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tov, Vista del Kreml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0"/>
            <a:ext cx="78676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 Petersburgo Pedro Caball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093296"/>
            <a:ext cx="889248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cr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877272"/>
            <a:ext cx="2733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0_2c5f9_bb4be50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353174"/>
            <a:ext cx="9324528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9fdb_f209842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6171" cy="68580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805264"/>
            <a:ext cx="9372600" cy="504826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6353174"/>
            <a:ext cx="2686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1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60</Words>
  <Application>Microsoft Office PowerPoint</Application>
  <PresentationFormat>Presentación en pantalla (4:3)</PresentationFormat>
  <Paragraphs>28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2013-06-10T11:22:41Z</dcterms:created>
  <dcterms:modified xsi:type="dcterms:W3CDTF">2013-06-10T12:32:46Z</dcterms:modified>
</cp:coreProperties>
</file>