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slides/slide4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1" r:id="rId1"/>
    <p:sldMasterId id="2147483673" r:id="rId2"/>
  </p:sldMasterIdLst>
  <p:notesMasterIdLst>
    <p:notesMasterId r:id="rId44"/>
  </p:notesMasterIdLst>
  <p:sldIdLst>
    <p:sldId id="319" r:id="rId3"/>
    <p:sldId id="343" r:id="rId4"/>
    <p:sldId id="344" r:id="rId5"/>
    <p:sldId id="377" r:id="rId6"/>
    <p:sldId id="376" r:id="rId7"/>
    <p:sldId id="364" r:id="rId8"/>
    <p:sldId id="365" r:id="rId9"/>
    <p:sldId id="341" r:id="rId10"/>
    <p:sldId id="347" r:id="rId11"/>
    <p:sldId id="346" r:id="rId12"/>
    <p:sldId id="340" r:id="rId13"/>
    <p:sldId id="342" r:id="rId14"/>
    <p:sldId id="339" r:id="rId15"/>
    <p:sldId id="348" r:id="rId16"/>
    <p:sldId id="350" r:id="rId17"/>
    <p:sldId id="378" r:id="rId18"/>
    <p:sldId id="379" r:id="rId19"/>
    <p:sldId id="367" r:id="rId20"/>
    <p:sldId id="366" r:id="rId21"/>
    <p:sldId id="349" r:id="rId22"/>
    <p:sldId id="351" r:id="rId23"/>
    <p:sldId id="352" r:id="rId24"/>
    <p:sldId id="353" r:id="rId25"/>
    <p:sldId id="354" r:id="rId26"/>
    <p:sldId id="356" r:id="rId27"/>
    <p:sldId id="355" r:id="rId28"/>
    <p:sldId id="357" r:id="rId29"/>
    <p:sldId id="358" r:id="rId30"/>
    <p:sldId id="359" r:id="rId31"/>
    <p:sldId id="360" r:id="rId32"/>
    <p:sldId id="361" r:id="rId33"/>
    <p:sldId id="362" r:id="rId34"/>
    <p:sldId id="363" r:id="rId35"/>
    <p:sldId id="369" r:id="rId36"/>
    <p:sldId id="368" r:id="rId37"/>
    <p:sldId id="373" r:id="rId38"/>
    <p:sldId id="372" r:id="rId39"/>
    <p:sldId id="374" r:id="rId40"/>
    <p:sldId id="375" r:id="rId41"/>
    <p:sldId id="320" r:id="rId42"/>
    <p:sldId id="380" r:id="rId43"/>
  </p:sldIdLst>
  <p:sldSz cx="11233150" cy="723741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KzXt3WXQM2TLFYsunyF84w" hashData="VAYDM1FpMARpCO64BDqKDKArji4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CC"/>
    <a:srgbClr val="FFFF66"/>
    <a:srgbClr val="CC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608" y="-750"/>
      </p:cViewPr>
      <p:guideLst>
        <p:guide orient="horz" pos="2280"/>
        <p:guide pos="353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68350" y="685800"/>
            <a:ext cx="53213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891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891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kumimoji="0" sz="1200">
                <a:latin typeface="Arial" charset="0"/>
              </a:defRPr>
            </a:lvl1pPr>
          </a:lstStyle>
          <a:p>
            <a:endParaRPr lang="es-ES"/>
          </a:p>
        </p:txBody>
      </p:sp>
      <p:sp>
        <p:nvSpPr>
          <p:cNvPr id="3891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kumimoji="0" sz="1200">
                <a:latin typeface="Arial" charset="0"/>
              </a:defRPr>
            </a:lvl1pPr>
          </a:lstStyle>
          <a:p>
            <a:fld id="{B5796ADA-934D-441F-93A9-9C3D74A5D97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2486" y="2248292"/>
            <a:ext cx="9548178" cy="1551352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84972" y="4101203"/>
            <a:ext cx="7863206" cy="184956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5988BA-5472-4A4E-AC4A-02D7B4AA2F94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CF28B4-0B65-4E41-9D64-A70FEF7F6CF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17B4E-7A15-4094-B97F-4E4251EB6D9E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C059E0-73EF-43E1-8348-9AABDB6B741D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87341" y="4650709"/>
            <a:ext cx="9548178" cy="143743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87341" y="3067527"/>
            <a:ext cx="9548178" cy="1583183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5FE319-FCA6-41E0-9E56-ED65C33152D8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EEF8B0-8C33-4B43-AC4E-B4E1136FB1C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1657" y="1688732"/>
            <a:ext cx="4961308" cy="477635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10185" y="1688732"/>
            <a:ext cx="4961308" cy="477635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FAB2C-0AA8-4CBE-B7C7-0E753423ECA4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D6B5D24-73DF-431F-8954-796E1413D0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1659" y="1620042"/>
            <a:ext cx="4963258" cy="67515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1659" y="2295200"/>
            <a:ext cx="4963258" cy="416989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06287" y="1620042"/>
            <a:ext cx="4965208" cy="67515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06287" y="2295200"/>
            <a:ext cx="4965208" cy="416989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51608-16E3-4D89-9FE4-FBA061E0C5D2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6762EA-0A9B-45F7-9F40-1B09B7E73B3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4EA48A-E071-4401-99C6-3A29312AC32A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DAC6BD-B842-4ED3-816B-3D4FC52FA7E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091198-67A4-4509-BB79-E4A14F4B7A8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1660" y="288158"/>
            <a:ext cx="3695629" cy="122634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391852" y="288158"/>
            <a:ext cx="6279643" cy="617693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1660" y="1514497"/>
            <a:ext cx="3695629" cy="495059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EFFE8A-132E-4811-A3B0-01B2F44BA2EC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427BB3-92B8-4195-A74F-970BD5CC50FC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1777" y="5066189"/>
            <a:ext cx="6739890" cy="59809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1777" y="646679"/>
            <a:ext cx="6739890" cy="4342448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1777" y="5664280"/>
            <a:ext cx="6739890" cy="8493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65B643-524F-4488-81FA-2BDB9928C939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D63C00-D429-42F3-9692-7C0580498233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D235E3-929E-4DD6-8DF5-B020421874B8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F38FF0-49F3-460A-95D2-D52BBA7DEC32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44034" y="289835"/>
            <a:ext cx="2527459" cy="6175256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1660" y="289835"/>
            <a:ext cx="7395157" cy="6175256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A3D34E-15A8-4CC6-8722-F9B380540D42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DEDC9A-4891-4E92-AC02-D40020603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med" advTm="9000">
    <p:dissolv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2486" y="2248292"/>
            <a:ext cx="9548178" cy="1551353"/>
          </a:xfrm>
          <a:prstGeom prst="rect">
            <a:avLst/>
          </a:prstGeom>
        </p:spPr>
        <p:txBody>
          <a:bodyPr lIns="105527" tIns="52764" rIns="105527" bIns="52764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84974" y="4101202"/>
            <a:ext cx="7863205" cy="1849561"/>
          </a:xfrm>
          <a:prstGeom prst="rect">
            <a:avLst/>
          </a:prstGeom>
        </p:spPr>
        <p:txBody>
          <a:bodyPr lIns="105527" tIns="52764" rIns="105527" bIns="52764"/>
          <a:lstStyle>
            <a:lvl1pPr marL="0" indent="0" algn="ctr">
              <a:buNone/>
              <a:defRPr/>
            </a:lvl1pPr>
            <a:lvl2pPr marL="527639" indent="0" algn="ctr">
              <a:buNone/>
              <a:defRPr/>
            </a:lvl2pPr>
            <a:lvl3pPr marL="1055277" indent="0" algn="ctr">
              <a:buNone/>
              <a:defRPr/>
            </a:lvl3pPr>
            <a:lvl4pPr marL="1582916" indent="0" algn="ctr">
              <a:buNone/>
              <a:defRPr/>
            </a:lvl4pPr>
            <a:lvl5pPr marL="2110555" indent="0" algn="ctr">
              <a:buNone/>
              <a:defRPr/>
            </a:lvl5pPr>
            <a:lvl6pPr marL="2638193" indent="0" algn="ctr">
              <a:buNone/>
              <a:defRPr/>
            </a:lvl6pPr>
            <a:lvl7pPr marL="3165832" indent="0" algn="ctr">
              <a:buNone/>
              <a:defRPr/>
            </a:lvl7pPr>
            <a:lvl8pPr marL="3693471" indent="0" algn="ctr">
              <a:buNone/>
              <a:defRPr/>
            </a:lvl8pPr>
            <a:lvl9pPr marL="422111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1660" y="289835"/>
            <a:ext cx="10109834" cy="120623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1660" y="1688732"/>
            <a:ext cx="10109834" cy="477635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1660" y="6708013"/>
            <a:ext cx="2621068" cy="385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374E897-1C79-4510-B0B2-9A465E8D5702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37993" y="6708013"/>
            <a:ext cx="3557164" cy="385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50427" y="6708013"/>
            <a:ext cx="2621068" cy="38532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520F95-7CC2-480E-95A3-0960308D8F0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ransition spd="med" advTm="9000">
    <p:dissolve/>
  </p:transition>
  <p:hf sldNum="0"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1658" y="6590737"/>
            <a:ext cx="2621068" cy="5025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105540" tIns="52770" rIns="105540" bIns="52770" numCol="1" anchor="t" anchorCtr="0" compatLnSpc="1">
            <a:prstTxWarp prst="textNoShape">
              <a:avLst/>
            </a:prstTxWarp>
          </a:bodyPr>
          <a:lstStyle>
            <a:lvl1pPr>
              <a:defRPr sz="16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5pPr>
      <a:lvl6pPr marL="527700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6pPr>
      <a:lvl7pPr marL="1055400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7pPr>
      <a:lvl8pPr marL="1583101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8pPr>
      <a:lvl9pPr marL="2110801" algn="ctr" rtl="0" fontAlgn="base">
        <a:spcBef>
          <a:spcPct val="0"/>
        </a:spcBef>
        <a:spcAft>
          <a:spcPct val="0"/>
        </a:spcAft>
        <a:defRPr sz="51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95775" indent="-395775" algn="l" rtl="0" fontAlgn="base">
        <a:spcBef>
          <a:spcPct val="20000"/>
        </a:spcBef>
        <a:spcAft>
          <a:spcPct val="0"/>
        </a:spcAft>
        <a:buChar char="•"/>
        <a:defRPr sz="3700">
          <a:solidFill>
            <a:schemeClr val="tx1"/>
          </a:solidFill>
          <a:latin typeface="+mn-lt"/>
          <a:ea typeface="+mn-ea"/>
          <a:cs typeface="+mn-cs"/>
        </a:defRPr>
      </a:lvl1pPr>
      <a:lvl2pPr marL="857513" indent="-329813" algn="l" rtl="0" fontAlgn="base">
        <a:spcBef>
          <a:spcPct val="20000"/>
        </a:spcBef>
        <a:spcAft>
          <a:spcPct val="0"/>
        </a:spcAft>
        <a:buChar char="–"/>
        <a:defRPr sz="3200">
          <a:solidFill>
            <a:schemeClr val="tx1"/>
          </a:solidFill>
          <a:latin typeface="+mn-lt"/>
          <a:cs typeface="+mn-cs"/>
        </a:defRPr>
      </a:lvl2pPr>
      <a:lvl3pPr marL="1319251" indent="-263850" algn="l" rtl="0" fontAlgn="base">
        <a:spcBef>
          <a:spcPct val="20000"/>
        </a:spcBef>
        <a:spcAft>
          <a:spcPct val="0"/>
        </a:spcAft>
        <a:buChar char="•"/>
        <a:defRPr sz="2800">
          <a:solidFill>
            <a:schemeClr val="tx1"/>
          </a:solidFill>
          <a:latin typeface="+mn-lt"/>
          <a:cs typeface="+mn-cs"/>
        </a:defRPr>
      </a:lvl3pPr>
      <a:lvl4pPr marL="1846951" indent="-263850" algn="l" rtl="0" fontAlgn="base">
        <a:spcBef>
          <a:spcPct val="20000"/>
        </a:spcBef>
        <a:spcAft>
          <a:spcPct val="0"/>
        </a:spcAft>
        <a:buChar char="–"/>
        <a:defRPr sz="2300">
          <a:solidFill>
            <a:schemeClr val="tx1"/>
          </a:solidFill>
          <a:latin typeface="+mn-lt"/>
          <a:cs typeface="+mn-cs"/>
        </a:defRPr>
      </a:lvl4pPr>
      <a:lvl5pPr marL="2374651" indent="-263850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5pPr>
      <a:lvl6pPr marL="2902351" indent="-263850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6pPr>
      <a:lvl7pPr marL="3430052" indent="-263850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7pPr>
      <a:lvl8pPr marL="3957752" indent="-263850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8pPr>
      <a:lvl9pPr marL="4485452" indent="-263850" algn="l" rtl="0" fontAlgn="base">
        <a:spcBef>
          <a:spcPct val="20000"/>
        </a:spcBef>
        <a:spcAft>
          <a:spcPct val="0"/>
        </a:spcAft>
        <a:buChar char="»"/>
        <a:defRPr sz="23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10554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27700" algn="l" defTabSz="10554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55400" algn="l" defTabSz="10554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583101" algn="l" defTabSz="10554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0801" algn="l" defTabSz="10554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8501" algn="l" defTabSz="10554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66201" algn="l" defTabSz="10554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693902" algn="l" defTabSz="10554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221602" algn="l" defTabSz="1055400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35.jpeg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7.png"/><Relationship Id="rId10" Type="http://schemas.openxmlformats.org/officeDocument/2006/relationships/image" Target="../media/image4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0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1"/>
            <a:ext cx="11233150" cy="7237413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575953" y="3575958"/>
            <a:ext cx="7237413" cy="8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7571692" y="3575958"/>
            <a:ext cx="7237413" cy="855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2"/>
            <a:ext cx="11233150" cy="73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4" y="7158595"/>
            <a:ext cx="11233150" cy="78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5665" name="Rectangle 17"/>
          <p:cNvSpPr>
            <a:spLocks noChangeArrowheads="1"/>
          </p:cNvSpPr>
          <p:nvPr/>
        </p:nvSpPr>
        <p:spPr bwMode="auto">
          <a:xfrm>
            <a:off x="438761" y="6181983"/>
            <a:ext cx="125920" cy="311105"/>
          </a:xfrm>
          <a:prstGeom prst="rect">
            <a:avLst/>
          </a:prstGeom>
          <a:noFill/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3776" tIns="16888" rIns="33776" bIns="16888">
            <a:spAutoFit/>
          </a:bodyPr>
          <a:lstStyle/>
          <a:p>
            <a:pPr defTabSz="816268"/>
            <a:r>
              <a:rPr lang="fr-CA" dirty="0"/>
              <a:t> </a:t>
            </a:r>
            <a:endParaRPr lang="es-ES" b="1" i="1" dirty="0"/>
          </a:p>
        </p:txBody>
      </p:sp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38763" y="6031199"/>
            <a:ext cx="748656" cy="809419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32812" y="4824960"/>
            <a:ext cx="3307324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1544609" y="1274237"/>
            <a:ext cx="8286808" cy="444802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LUCES  Y</a:t>
            </a:r>
          </a:p>
          <a:p>
            <a:pPr algn="ctr"/>
            <a:r>
              <a:rPr lang="es-ES" sz="32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SOMBRAS</a:t>
            </a: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prstClr val="black"/>
              <a:schemeClr val="accent2">
                <a:tint val="45000"/>
                <a:satMod val="400000"/>
              </a:schemeClr>
            </a:duotone>
            <a:lum bright="-6000" contrast="65000"/>
          </a:blip>
          <a:srcRect/>
          <a:stretch>
            <a:fillRect/>
          </a:stretch>
        </p:blipFill>
        <p:spPr bwMode="auto">
          <a:xfrm>
            <a:off x="1187420" y="5865490"/>
            <a:ext cx="2467799" cy="98574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3000">
    <p:dissolve/>
    <p:sndAc>
      <p:stSnd loop="1">
        <p:snd r:embed="rId2" name="fausto papetti - popurri de julio iglesia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5000"/>
                            </p:stCondLst>
                            <p:childTnLst>
                              <p:par>
                                <p:cTn id="20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3902063" y="1904194"/>
            <a:ext cx="6643734" cy="47089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sz="6000" b="1" dirty="0" smtClean="0">
                <a:latin typeface="Snap ITC" pitchFamily="82" charset="0"/>
              </a:rPr>
              <a:t>Estos Edificios Son Increíbles Cuando Cae </a:t>
            </a:r>
          </a:p>
          <a:p>
            <a:pPr algn="r"/>
            <a:r>
              <a:rPr lang="es-ES" sz="6000" b="1" dirty="0" smtClean="0">
                <a:latin typeface="Snap ITC" pitchFamily="82" charset="0"/>
              </a:rPr>
              <a:t>La Noche ...</a:t>
            </a:r>
            <a:endParaRPr lang="es-ES" sz="6000" b="1" dirty="0">
              <a:latin typeface="Snap ITC" pitchFamily="82" charset="0"/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2258989" y="1404128"/>
            <a:ext cx="8380451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800" dirty="0" smtClean="0">
                <a:latin typeface="Snap ITC" pitchFamily="82" charset="0"/>
              </a:rPr>
              <a:t>Algunas estructuras están diseñadas para que no solo sean bellas creaciones de arquitectura, sino también entidades dinámicas y cambiantes. Una de las formas de lograr este efecto es mediante el uso de luz y color. Cada noche, transforman edificios como los que estás a punto de ver en estructuras únicas y excepcionalmente hermosas. Echa un vistazo a algunos de mis favoritos </a:t>
            </a:r>
            <a:r>
              <a:rPr lang="es-ES" sz="2800" dirty="0" err="1" smtClean="0">
                <a:latin typeface="Snap ITC" pitchFamily="82" charset="0"/>
              </a:rPr>
              <a:t>dejalos</a:t>
            </a:r>
            <a:r>
              <a:rPr lang="es-ES" sz="2800" dirty="0" smtClean="0">
                <a:latin typeface="Snap ITC" pitchFamily="82" charset="0"/>
              </a:rPr>
              <a:t> pasar para verlos al anochecer</a:t>
            </a:r>
            <a:r>
              <a:rPr lang="es-ES" dirty="0" smtClean="0"/>
              <a:t>...</a:t>
            </a:r>
            <a:endParaRPr lang="es-ES" dirty="0"/>
          </a:p>
        </p:txBody>
      </p:sp>
    </p:spTree>
  </p:cSld>
  <p:clrMapOvr>
    <a:masterClrMapping/>
  </p:clrMapOvr>
  <p:transition spd="med" advTm="34000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14241255037_c42cb77534_z_foto610x342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-1"/>
            <a:ext cx="11296326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01601" y="332558"/>
            <a:ext cx="35004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El Teatro </a:t>
            </a:r>
            <a:r>
              <a:rPr lang="es-ES" dirty="0" err="1" smtClean="0">
                <a:solidFill>
                  <a:srgbClr val="FFFF00"/>
                </a:solidFill>
              </a:rPr>
              <a:t>Arriaga</a:t>
            </a:r>
            <a:r>
              <a:rPr lang="es-ES" dirty="0" smtClean="0">
                <a:solidFill>
                  <a:srgbClr val="FFFF00"/>
                </a:solidFill>
              </a:rPr>
              <a:t>, iluminado durante la Noche Blanca de BILBAO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14241255037_c42cb77534_z_foto610x3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11296326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01601" y="332558"/>
            <a:ext cx="35004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El Teatro </a:t>
            </a:r>
            <a:r>
              <a:rPr lang="es-ES" dirty="0" err="1" smtClean="0">
                <a:solidFill>
                  <a:srgbClr val="FFFF00"/>
                </a:solidFill>
              </a:rPr>
              <a:t>Arriaga</a:t>
            </a:r>
            <a:r>
              <a:rPr lang="es-ES" dirty="0" smtClean="0">
                <a:solidFill>
                  <a:srgbClr val="FFFF00"/>
                </a:solidFill>
              </a:rPr>
              <a:t>, iluminado durante la Noche Blanca de BILBAO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1026" name="Picture 2" descr="C:\Users\Jose Luis\Desktop\FECHAC-1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33151" cy="723741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8188343" y="403996"/>
            <a:ext cx="27280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i="1" dirty="0" smtClean="0">
                <a:solidFill>
                  <a:srgbClr val="FFFF00"/>
                </a:solidFill>
              </a:rPr>
              <a:t>Ciudad Juárez, Chihuahua.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2050" name="Picture 2" descr="C:\Users\Jose Luis\Desktop\FECHAC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484086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830625" y="332558"/>
            <a:ext cx="704533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1600" dirty="0" smtClean="0">
                <a:solidFill>
                  <a:srgbClr val="FFFF00"/>
                </a:solidFill>
                <a:latin typeface="Agency FB" pitchFamily="34" charset="0"/>
              </a:rPr>
              <a:t>Las oficinas de la Fundación del Empresariado Chihuahuense FECHAC en Ciudad Juárez  se convirtieron en un edificio emblemático a favor de la inversión en tiempos de riesgo gracias a la propuesta arquitectónica y lumínica desarrollada por grupo ARKHOS, nominado en los premios LAMP </a:t>
            </a:r>
            <a:r>
              <a:rPr lang="es-ES" sz="1600" dirty="0" err="1" smtClean="0">
                <a:solidFill>
                  <a:srgbClr val="FFFF00"/>
                </a:solidFill>
                <a:latin typeface="Agency FB" pitchFamily="34" charset="0"/>
              </a:rPr>
              <a:t>Lighting</a:t>
            </a:r>
            <a:r>
              <a:rPr lang="es-ES" sz="1600" dirty="0" smtClean="0">
                <a:solidFill>
                  <a:srgbClr val="FFFF00"/>
                </a:solidFill>
                <a:latin typeface="Agency FB" pitchFamily="34" charset="0"/>
              </a:rPr>
              <a:t> </a:t>
            </a:r>
            <a:r>
              <a:rPr lang="es-ES" sz="1600" dirty="0" err="1" smtClean="0">
                <a:solidFill>
                  <a:srgbClr val="FFFF00"/>
                </a:solidFill>
                <a:latin typeface="Agency FB" pitchFamily="34" charset="0"/>
              </a:rPr>
              <a:t>Solutions</a:t>
            </a:r>
            <a:endParaRPr lang="es-ES" sz="1600" dirty="0">
              <a:solidFill>
                <a:srgbClr val="FFFF00"/>
              </a:solidFill>
              <a:latin typeface="Agency FB" pitchFamily="34" charset="0"/>
            </a:endParaRPr>
          </a:p>
        </p:txBody>
      </p:sp>
    </p:spTree>
  </p:cSld>
  <p:clrMapOvr>
    <a:masterClrMapping/>
  </p:clrMapOvr>
  <p:transition spd="med" advTm="2100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3074" name="Picture 2" descr="C:\Users\Jose Luis\Desktop\73cabd64-a970-4033-bb2a-d7adcf2a7ed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33151" cy="723741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687617" y="475434"/>
            <a:ext cx="24737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Puente </a:t>
            </a:r>
            <a:r>
              <a:rPr lang="es-ES" b="1" dirty="0" err="1" smtClean="0"/>
              <a:t>Helix</a:t>
            </a:r>
            <a:r>
              <a:rPr lang="es-ES" b="1" dirty="0" smtClean="0"/>
              <a:t>, Singapur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2050" name="Picture 2" descr="C:\Users\Jose Luis\Desktop\f431ff14-1d0a-4f25-b1a6-186a936fac9d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535615" cy="723741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544742" y="332558"/>
            <a:ext cx="4286279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Este puente especial está diseñado en forma de honda. Está iluminado cada noche por miles de bombillas cuya luz llega al cielo</a:t>
            </a:r>
            <a:endParaRPr lang="es-ES" dirty="0"/>
          </a:p>
        </p:txBody>
      </p:sp>
    </p:spTree>
  </p:cSld>
  <p:clrMapOvr>
    <a:masterClrMapping/>
  </p:clrMapOvr>
  <p:transition spd="med" advTm="14000"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1026" name="Picture 2" descr="C:\Users\Jose Luis\Desktop\3ca40162-8dc6-466b-b5af-384dcb4f843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237413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5259385" y="761186"/>
            <a:ext cx="38375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Centro de Cine </a:t>
            </a:r>
            <a:r>
              <a:rPr lang="es-ES" b="1" dirty="0" err="1" smtClean="0"/>
              <a:t>Busan</a:t>
            </a:r>
            <a:r>
              <a:rPr lang="es-ES" b="1" dirty="0" smtClean="0"/>
              <a:t>, Corea del Sur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2050" name="Picture 2" descr="C:\Users\Jose Luis\Desktop\b853adf3-73d3-4b68-bf46-fbbc8c5c71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33151" cy="723741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01667" y="475434"/>
            <a:ext cx="561657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La iluminación en la parte superior de este edificio único se puede transformar con una variedad prácticamente infinita de diferentes patrones y combinaciones de colores.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15000"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4098" name="Picture 2" descr="C:\Users\Jose Luis\Desktop\df1950e4-7ccd-44fe-8ee4-b3ecee6742a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1" cy="723741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759583" y="475434"/>
            <a:ext cx="391004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Pabellón Real de Brighton, Inglaterra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3" name="Picture 2" descr="C:\Users\Jose Luis\Desktop\b4650bbb-f449-44b9-8b03-4f9720bd2c1f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33151" cy="723741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01601" y="475434"/>
            <a:ext cx="561657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Este impresionante edificio una vez sirvió como una residencia para la realeza. Hoy es propiedad del municipio de Brighton, que lo conserva como un lugar turístico popular.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18000"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Jose Luis\Desktop\73ae6202-3ceb-4532-9b45-fd6cb72f365d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233150" cy="7476358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01601" y="546872"/>
            <a:ext cx="456407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Resort  Hot Spring </a:t>
            </a:r>
            <a:r>
              <a:rPr lang="es-ES" b="1" dirty="0" err="1" smtClean="0"/>
              <a:t>Sheraton</a:t>
            </a:r>
            <a:r>
              <a:rPr lang="es-ES" b="1" dirty="0" smtClean="0"/>
              <a:t> </a:t>
            </a:r>
            <a:r>
              <a:rPr lang="es-ES" b="1" dirty="0" err="1" smtClean="0"/>
              <a:t>Huzhou</a:t>
            </a:r>
            <a:r>
              <a:rPr lang="es-ES" b="1" dirty="0" smtClean="0"/>
              <a:t>, China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4098" name="Picture 2" descr="C:\Users\Jose Luis\Desktop\bb3e39ef-8f1f-46e0-9b42-0b0c1eaa98f6 (1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535615" cy="723741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30163" y="546872"/>
            <a:ext cx="561657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Este extravagante hotel es considerado uno de los mejores resorts de spa en el país, y la forma en que se ve definitivamente da credibilidad a ese reclamo.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17000"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58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-1" y="-1"/>
            <a:ext cx="11292185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258725" y="332558"/>
            <a:ext cx="5616575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Museo Guggenheim, en Bilbao, 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5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92185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258725" y="332558"/>
            <a:ext cx="561657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Al comienzo de la noche de esté </a:t>
            </a:r>
            <a:r>
              <a:rPr lang="es-ES" dirty="0" err="1" smtClean="0">
                <a:solidFill>
                  <a:srgbClr val="FFFF00"/>
                </a:solidFill>
              </a:rPr>
              <a:t>miércolesse</a:t>
            </a:r>
            <a:r>
              <a:rPr lang="es-ES" dirty="0" smtClean="0">
                <a:solidFill>
                  <a:srgbClr val="FFFF00"/>
                </a:solidFill>
              </a:rPr>
              <a:t> ha podido ver el Museo Guggenheim, en Bilbao, iluminado con imágenes y luces de distintos colores. Un espectáculo que celebra que el museo 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32000"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3074" name="Picture 2" descr="C:\Users\Jose Luis\Desktop\HTB12tWVSVXXXXaaXpXXq6xXFXXXK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0" y="0"/>
            <a:ext cx="11233151" cy="72374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3074" name="Picture 2" descr="C:\Users\Jose Luis\Desktop\HTB12tWVSVXXXXaaXpXXq6xXFXXXK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11233151" cy="7237413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b364de1f-071c-4a30-863b-cb22135e548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2"/>
            <a:ext cx="11535615" cy="7476359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758791" y="475434"/>
            <a:ext cx="22432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Torre </a:t>
            </a:r>
            <a:r>
              <a:rPr lang="es-ES" b="1" dirty="0" err="1" smtClean="0"/>
              <a:t>Canton</a:t>
            </a:r>
            <a:r>
              <a:rPr lang="es-ES" b="1" dirty="0" smtClean="0"/>
              <a:t>, China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6146" name="Picture 2" descr="C:\Users\Jose Luis\Desktop\0c87234e-887b-4e28-bbc5-f284329eb5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535615" cy="7476359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30163" y="332558"/>
            <a:ext cx="5616575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Esta impresionante torre de telecomunicaciones alcanza una altura de casi 610 metros, y es la torre más alta del país. Todas las noches se ilumina con muchos colores y se puede ver desde casi cualquier punto de la ciudad de </a:t>
            </a:r>
            <a:r>
              <a:rPr lang="es-ES" dirty="0" err="1" smtClean="0">
                <a:solidFill>
                  <a:srgbClr val="FFFF00"/>
                </a:solidFill>
              </a:rPr>
              <a:t>Guangzhou</a:t>
            </a:r>
            <a:r>
              <a:rPr lang="es-ES" dirty="0" smtClean="0">
                <a:solidFill>
                  <a:srgbClr val="FFFF00"/>
                </a:solidFill>
              </a:rPr>
              <a:t>, donde se encuentra.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25000"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d471e17c-9377-4541-a3b2-e4a26d923c2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535615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330163" y="403996"/>
            <a:ext cx="52976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Centro de entretenimientos </a:t>
            </a:r>
            <a:r>
              <a:rPr lang="es-ES" b="1" dirty="0" err="1" smtClean="0"/>
              <a:t>Khan</a:t>
            </a:r>
            <a:r>
              <a:rPr lang="es-ES" b="1" dirty="0" smtClean="0"/>
              <a:t> </a:t>
            </a:r>
            <a:r>
              <a:rPr lang="es-ES" b="1" dirty="0" err="1" smtClean="0"/>
              <a:t>Shatyr</a:t>
            </a:r>
            <a:r>
              <a:rPr lang="es-ES" b="1" dirty="0" smtClean="0"/>
              <a:t>, Kazajstán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8bce803e-7ef6-4a33-af34-adc7b640149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535615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330823" y="546872"/>
            <a:ext cx="561657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/>
            <a:r>
              <a:rPr lang="es-ES" dirty="0" smtClean="0">
                <a:solidFill>
                  <a:srgbClr val="FFFF00"/>
                </a:solidFill>
              </a:rPr>
              <a:t>Dentro de esta gigantesca estructura, podrás encontrar una playa artificial, un centro comercial, una pista de minigolf y campos de hierba donde sentarte y relajarte en cualquier momento, de día o de noche.</a:t>
            </a:r>
            <a:r>
              <a:rPr lang="es-ES" dirty="0" smtClean="0"/>
              <a:t>.</a:t>
            </a:r>
            <a:endParaRPr lang="es-ES" dirty="0"/>
          </a:p>
        </p:txBody>
      </p:sp>
    </p:spTree>
  </p:cSld>
  <p:clrMapOvr>
    <a:masterClrMapping/>
  </p:clrMapOvr>
  <p:transition spd="med" advTm="20000"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edd76818-db3b-42d6-8685-7ea178fcd67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33151" cy="7237414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44477" y="618310"/>
            <a:ext cx="435253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Ciudad de las Artes y las Ciencias, España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C:\Users\Jose Luis\Desktop\891be3d5-d552-4e53-b563-da97e627f06b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11431529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7" name="6 Rectángulo"/>
          <p:cNvSpPr/>
          <p:nvPr/>
        </p:nvSpPr>
        <p:spPr>
          <a:xfrm>
            <a:off x="473039" y="332558"/>
            <a:ext cx="5616575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Otro ejemplo de un centro de entretenimiento gigante, esta vez en la ciudad de Valencia, España. En esta "ciudad", encontrarás un gran cine, un museo interactivo de ciencias y el acuario más grande de Europa.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21000"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C:\Users\Jose Luis\Desktop\e9cbc4af-fbc5-45b0-8deb-74730b88a19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8947"/>
            <a:ext cx="11500270" cy="7476359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258725" y="475434"/>
            <a:ext cx="44894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Centro Acuático Nacional de Beijing, China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C:\Users\Jose Luis\Desktop\49c8b281-3976-4e13-af0b-82f104af174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535615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6330955" y="332558"/>
            <a:ext cx="49021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>
                <a:solidFill>
                  <a:srgbClr val="FFFF00"/>
                </a:solidFill>
              </a:rPr>
              <a:t>Durante el día, esto puede parecer un cubo sin gracia, pero por la noche esta gran estructura cobra vida con el color, y los residentes locales le han dado el sobrenombre de "cubo de hielo".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15000"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C:\Users\Jose Luis\Desktop\a6e1bc71-47c1-4ccd-b97e-e200d96f8b7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535615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44477" y="403996"/>
            <a:ext cx="51137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Centro De Entretenimiento de Adelaida, Australia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C:\Users\Jose Luis\Desktop\66195f33-9201-495a-a03b-1d34de15076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33151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01601" y="403996"/>
            <a:ext cx="561657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  <a:effectLst>
                  <a:glow rad="228600">
                    <a:schemeClr val="accent6">
                      <a:satMod val="175000"/>
                      <a:alpha val="40000"/>
                    </a:schemeClr>
                  </a:glow>
                </a:effectLst>
              </a:rPr>
              <a:t>Esta atracción de entretenimiento líder en el sur de Australia cuenta con un increíble techo de cristal que se “repinta” todas las noches.</a:t>
            </a:r>
            <a:endParaRPr lang="es-ES" dirty="0">
              <a:solidFill>
                <a:srgbClr val="FFFF00"/>
              </a:solidFill>
              <a:effectLst>
                <a:glow rad="228600">
                  <a:schemeClr val="accent6">
                    <a:satMod val="175000"/>
                    <a:alpha val="40000"/>
                  </a:schemeClr>
                </a:glow>
              </a:effectLst>
            </a:endParaRPr>
          </a:p>
        </p:txBody>
      </p:sp>
    </p:spTree>
  </p:cSld>
  <p:clrMapOvr>
    <a:masterClrMapping/>
  </p:clrMapOvr>
  <p:transition spd="med" advTm="22000"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C:\Users\Jose Luis\Desktop\a76e3f8f-fa04-42cf-968e-fc5384a9357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535615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01601" y="332558"/>
            <a:ext cx="412164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Estación de Oriente en Lisboa, Portugal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C:\Users\Jose Luis\Desktop\3abf75b0-0526-4dea-ab09-a21134f058d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535615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830229" y="332558"/>
            <a:ext cx="5616575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Esta estación central de trenes es impresionante durante el día, pero por la noche uno puede apreciar verdaderamente el esplendor de esta estructura.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16000"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C:\Users\Jose Luis\Desktop\80b708ea-df32-4884-b6f0-7c75697a9b8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535615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1616047" y="403996"/>
            <a:ext cx="304666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Puente </a:t>
            </a:r>
            <a:r>
              <a:rPr lang="es-ES" b="1" dirty="0" err="1" smtClean="0"/>
              <a:t>Banpo</a:t>
            </a:r>
            <a:r>
              <a:rPr lang="es-ES" b="1" dirty="0" smtClean="0"/>
              <a:t>, Corea del Sur</a:t>
            </a:r>
            <a:endParaRPr lang="es-ES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C:\Users\Jose Luis\Desktop\45aebc25-f359-44b6-b2ef-07de56394f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535615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5688013" y="403996"/>
            <a:ext cx="490219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s-ES" dirty="0" smtClean="0">
                <a:solidFill>
                  <a:srgbClr val="FFFF00"/>
                </a:solidFill>
              </a:rPr>
              <a:t>Este sorprendente puente tiene el récord mundial de ser la fuente en un puente más larga jamás construida. La fuente crea nuevos patrones de movimiento y color todas las noches.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25000"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Edificios-ejemplos-LED-luz.jpg"/>
          <p:cNvPicPr>
            <a:picLocks noChangeAspect="1" noChangeArrowheads="1"/>
          </p:cNvPicPr>
          <p:nvPr/>
        </p:nvPicPr>
        <p:blipFill>
          <a:blip r:embed="rId2">
            <a:duotone>
              <a:prstClr val="black"/>
              <a:srgbClr val="D9C3A5">
                <a:tint val="50000"/>
                <a:satMod val="180000"/>
              </a:srgbClr>
            </a:duotone>
          </a:blip>
          <a:srcRect/>
          <a:stretch>
            <a:fillRect/>
          </a:stretch>
        </p:blipFill>
        <p:spPr bwMode="ltGray">
          <a:xfrm>
            <a:off x="-1" y="-1"/>
            <a:ext cx="11233151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01601" y="261120"/>
            <a:ext cx="41431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Planetario Galileo Galilei, Buenos Aires.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Edificios-ejemplos-LED-lu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-1"/>
            <a:ext cx="11233151" cy="7237413"/>
          </a:xfrm>
          <a:prstGeom prst="rect">
            <a:avLst/>
          </a:prstGeom>
          <a:noFill/>
        </p:spPr>
      </p:pic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sp>
        <p:nvSpPr>
          <p:cNvPr id="3" name="2 Rectángulo"/>
          <p:cNvSpPr/>
          <p:nvPr/>
        </p:nvSpPr>
        <p:spPr>
          <a:xfrm>
            <a:off x="401601" y="261120"/>
            <a:ext cx="41431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>
                <a:solidFill>
                  <a:srgbClr val="FFFF00"/>
                </a:solidFill>
              </a:rPr>
              <a:t>Planetario Galileo Galilei, Buenos Aires.</a:t>
            </a:r>
            <a:endParaRPr lang="es-ES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5122" name="Picture 2" descr="C:\Users\Jose Luis\Desktop\Leds_2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/>
          <a:stretch>
            <a:fillRect/>
          </a:stretch>
        </p:blipFill>
        <p:spPr bwMode="auto">
          <a:xfrm>
            <a:off x="2687617" y="0"/>
            <a:ext cx="5119145" cy="723741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973765" y="0"/>
            <a:ext cx="1714512" cy="68974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01601" y="475434"/>
            <a:ext cx="22860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Torre </a:t>
            </a:r>
            <a:r>
              <a:rPr lang="es-ES" dirty="0" err="1" smtClean="0">
                <a:solidFill>
                  <a:srgbClr val="FFFF00"/>
                </a:solidFill>
              </a:rPr>
              <a:t>Agbar</a:t>
            </a:r>
            <a:r>
              <a:rPr lang="es-ES" dirty="0" smtClean="0">
                <a:solidFill>
                  <a:srgbClr val="FFFF00"/>
                </a:solidFill>
              </a:rPr>
              <a:t>, un </a:t>
            </a:r>
            <a:r>
              <a:rPr lang="es-ES" dirty="0" err="1" smtClean="0">
                <a:solidFill>
                  <a:srgbClr val="FFFF00"/>
                </a:solidFill>
              </a:rPr>
              <a:t>rascacielo</a:t>
            </a:r>
            <a:r>
              <a:rPr lang="es-ES" dirty="0" smtClean="0">
                <a:solidFill>
                  <a:srgbClr val="FFFF00"/>
                </a:solidFill>
              </a:rPr>
              <a:t> futurista de 145 m de altura.</a:t>
            </a:r>
          </a:p>
          <a:p>
            <a:r>
              <a:rPr lang="es-ES" dirty="0" smtClean="0">
                <a:solidFill>
                  <a:srgbClr val="FFFF00"/>
                </a:solidFill>
              </a:rPr>
              <a:t>BARCELONA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5122" name="Picture 2" descr="C:\Users\Jose Luis\Desktop\Leds_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87617" y="0"/>
            <a:ext cx="5119145" cy="723741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973765" y="0"/>
            <a:ext cx="1714512" cy="689748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01601" y="475434"/>
            <a:ext cx="22860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FFFF00"/>
                </a:solidFill>
              </a:rPr>
              <a:t>Torre </a:t>
            </a:r>
            <a:r>
              <a:rPr lang="es-ES" dirty="0" err="1" smtClean="0">
                <a:solidFill>
                  <a:srgbClr val="FFFF00"/>
                </a:solidFill>
              </a:rPr>
              <a:t>Agbar</a:t>
            </a:r>
            <a:r>
              <a:rPr lang="es-ES" dirty="0" smtClean="0">
                <a:solidFill>
                  <a:srgbClr val="FFFF00"/>
                </a:solidFill>
              </a:rPr>
              <a:t>, un </a:t>
            </a:r>
            <a:r>
              <a:rPr lang="es-ES" dirty="0" err="1" smtClean="0">
                <a:solidFill>
                  <a:srgbClr val="FFFF00"/>
                </a:solidFill>
              </a:rPr>
              <a:t>rascacielo</a:t>
            </a:r>
            <a:r>
              <a:rPr lang="es-ES" dirty="0" smtClean="0">
                <a:solidFill>
                  <a:srgbClr val="FFFF00"/>
                </a:solidFill>
              </a:rPr>
              <a:t> futurista de 145 m de altura.</a:t>
            </a:r>
          </a:p>
          <a:p>
            <a:r>
              <a:rPr lang="es-ES" dirty="0" smtClean="0">
                <a:solidFill>
                  <a:srgbClr val="FFFF00"/>
                </a:solidFill>
              </a:rPr>
              <a:t>BARCELONA</a:t>
            </a:r>
            <a:endParaRPr lang="es-ES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6146" name="Picture 2" descr="C:\Users\Jose Luis\Desktop\6144890981_40fb298596_b.jpg"/>
          <p:cNvPicPr>
            <a:picLocks noChangeAspect="1" noChangeArrowheads="1"/>
          </p:cNvPicPr>
          <p:nvPr/>
        </p:nvPicPr>
        <p:blipFill>
          <a:blip r:embed="rId2">
            <a:grayscl/>
          </a:blip>
          <a:srcRect l="4242" t="5253" r="3500" b="5894"/>
          <a:stretch>
            <a:fillRect/>
          </a:stretch>
        </p:blipFill>
        <p:spPr bwMode="auto">
          <a:xfrm>
            <a:off x="0" y="0"/>
            <a:ext cx="11233150" cy="723741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688145" y="832624"/>
            <a:ext cx="3993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El palacio de congresos de San Sebastián</a:t>
            </a: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6759583" y="475434"/>
            <a:ext cx="1999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Auditorio </a:t>
            </a:r>
            <a:r>
              <a:rPr lang="es-ES" b="1" dirty="0" err="1" smtClean="0"/>
              <a:t>Kursaal</a:t>
            </a:r>
            <a:endParaRPr lang="es-ES" b="1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5183B9-BBE9-4205-B94D-ABDDA3361EBF}" type="datetime1">
              <a:rPr lang="es-ES" smtClean="0"/>
              <a:pPr/>
              <a:t>04/09/2018</a:t>
            </a:fld>
            <a:endParaRPr lang="es-ES"/>
          </a:p>
        </p:txBody>
      </p:sp>
      <p:pic>
        <p:nvPicPr>
          <p:cNvPr id="6146" name="Picture 2" descr="C:\Users\Jose Luis\Desktop\6144890981_40fb298596_b.jpg"/>
          <p:cNvPicPr>
            <a:picLocks noChangeAspect="1" noChangeArrowheads="1"/>
          </p:cNvPicPr>
          <p:nvPr/>
        </p:nvPicPr>
        <p:blipFill>
          <a:blip r:embed="rId2"/>
          <a:srcRect l="4242" t="5253" r="3500" b="5894"/>
          <a:stretch>
            <a:fillRect/>
          </a:stretch>
        </p:blipFill>
        <p:spPr bwMode="auto">
          <a:xfrm>
            <a:off x="0" y="0"/>
            <a:ext cx="11233150" cy="723741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688145" y="832624"/>
            <a:ext cx="399340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dirty="0" smtClean="0"/>
              <a:t>El palacio de congresos de San Sebastián</a:t>
            </a:r>
            <a:endParaRPr lang="es-ES" dirty="0"/>
          </a:p>
        </p:txBody>
      </p:sp>
      <p:sp>
        <p:nvSpPr>
          <p:cNvPr id="5" name="4 Rectángulo"/>
          <p:cNvSpPr/>
          <p:nvPr/>
        </p:nvSpPr>
        <p:spPr>
          <a:xfrm>
            <a:off x="6759583" y="475434"/>
            <a:ext cx="199926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b="1" dirty="0" smtClean="0"/>
              <a:t>Auditorio </a:t>
            </a:r>
            <a:r>
              <a:rPr lang="es-ES" b="1" dirty="0" err="1" smtClean="0"/>
              <a:t>Kursaal</a:t>
            </a:r>
            <a:endParaRPr lang="es-ES" b="1" dirty="0"/>
          </a:p>
        </p:txBody>
      </p:sp>
    </p:spTree>
  </p:cSld>
  <p:clrMapOvr>
    <a:masterClrMapping/>
  </p:clrMapOvr>
  <p:transition spd="med" advTm="9000">
    <p:dissolve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3" descr="illusion-010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3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0" y="2"/>
            <a:ext cx="11233150" cy="7237413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575952" y="3575964"/>
            <a:ext cx="7237413" cy="85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7571693" y="3575964"/>
            <a:ext cx="7237413" cy="855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2"/>
            <a:ext cx="11233150" cy="733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6" y="7158599"/>
            <a:ext cx="11233150" cy="78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5174" y="6125028"/>
            <a:ext cx="655122" cy="72238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1491875" y="4975730"/>
            <a:ext cx="3307321" cy="1017256"/>
          </a:xfrm>
          <a:prstGeom prst="rect">
            <a:avLst/>
          </a:prstGeom>
        </p:spPr>
        <p:txBody>
          <a:bodyPr wrap="square" lIns="77777" tIns="38889" rIns="77777" bIns="38889">
            <a:spAutoFit/>
          </a:bodyPr>
          <a:lstStyle/>
          <a:p>
            <a:pPr algn="ctr"/>
            <a:endParaRPr lang="es-ES" sz="61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89801" y="527707"/>
            <a:ext cx="4912939" cy="4522166"/>
          </a:xfrm>
          <a:prstGeom prst="rect">
            <a:avLst/>
          </a:prstGeom>
        </p:spPr>
        <p:txBody>
          <a:bodyPr wrap="none" lIns="77777" tIns="38889" rIns="77777" bIns="38889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UN FUERTE 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ABRAZO,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QUE TENGAS</a:t>
            </a:r>
          </a:p>
          <a:p>
            <a:pPr algn="ctr"/>
            <a:r>
              <a:rPr lang="es-ES" sz="31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ockwell Extra Bold" pitchFamily="18" charset="0"/>
              </a:rPr>
              <a:t> UN BUEN DIA</a:t>
            </a:r>
          </a:p>
          <a:p>
            <a:pPr algn="ctr"/>
            <a:endParaRPr lang="es-ES" sz="31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542263" y="5"/>
            <a:ext cx="4297440" cy="5407442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97346" tIns="48673" rIns="97346" bIns="48673">
            <a:spAutoFit/>
          </a:bodyPr>
          <a:lstStyle/>
          <a:p>
            <a:pPr algn="ctr" defTabSz="973396" eaLnBrk="0" hangingPunct="0">
              <a:spcBef>
                <a:spcPct val="50000"/>
              </a:spcBef>
            </a:pPr>
            <a:endParaRPr lang="fr-FR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8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Hoy</a:t>
            </a:r>
            <a:r>
              <a:rPr lang="fr-FR" sz="38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3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martes, 04 de septiembre de 2018</a:t>
            </a:fld>
            <a:endParaRPr lang="es-ES" sz="38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Ahora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mismo</a:t>
            </a:r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pPr algn="ctr" defTabSz="973396" eaLnBrk="0" hangingPunct="0">
                <a:spcBef>
                  <a:spcPct val="50000"/>
                </a:spcBef>
              </a:pPr>
              <a:t>17:16</a:t>
            </a:fld>
            <a:r>
              <a:rPr lang="fr-FR" sz="3400" b="1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 </a:t>
            </a:r>
            <a:r>
              <a:rPr lang="fr-FR" sz="34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horas</a:t>
            </a:r>
            <a:r>
              <a:rPr lang="fr-FR" sz="34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bg1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Comic Sans MS" pitchFamily="66" charset="0"/>
                <a:cs typeface="Arial" charset="0"/>
              </a:rPr>
              <a:t>.</a:t>
            </a:r>
            <a:endParaRPr lang="fr-FR" sz="34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mic Sans MS" pitchFamily="66" charset="0"/>
              <a:cs typeface="Arial" charset="0"/>
            </a:endParaRPr>
          </a:p>
          <a:p>
            <a:pPr algn="ctr" defTabSz="973396" eaLnBrk="0" hangingPunct="0">
              <a:spcBef>
                <a:spcPct val="50000"/>
              </a:spcBef>
            </a:pPr>
            <a:endParaRPr lang="fr-FR" sz="34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6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prstClr val="black"/>
              <a:schemeClr val="accent2">
                <a:tint val="45000"/>
                <a:satMod val="400000"/>
              </a:schemeClr>
            </a:duotone>
            <a:lum bright="-18000" contrast="-4000"/>
          </a:blip>
          <a:srcRect/>
          <a:stretch>
            <a:fillRect/>
          </a:stretch>
        </p:blipFill>
        <p:spPr bwMode="auto">
          <a:xfrm>
            <a:off x="1330296" y="5865490"/>
            <a:ext cx="2467799" cy="98574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14000"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6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mph" presetSubtype="0" repeatCount="indefinite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88731"/>
            <a:ext cx="11233150" cy="241247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105527" tIns="52764" rIns="105527" bIns="52764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929977"/>
            <a:ext cx="11233150" cy="5307436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105527" tIns="52764" rIns="105527" bIns="52764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3849" y="1"/>
            <a:ext cx="5991013" cy="1648522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2010393"/>
            <a:ext cx="11233150" cy="2738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105527" tIns="52764" rIns="105527" bIns="5276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900" b="1" dirty="0">
                <a:latin typeface="Kristen ITC" pitchFamily="66" charset="0"/>
              </a:rPr>
              <a:t>¿Te ha gustado?</a:t>
            </a:r>
            <a:r>
              <a:rPr lang="es-ES" sz="5500" dirty="0">
                <a:latin typeface="Kristen ITC" pitchFamily="66" charset="0"/>
              </a:rPr>
              <a:t> </a:t>
            </a:r>
            <a:br>
              <a:rPr lang="es-ES" sz="5500" dirty="0">
                <a:latin typeface="Kristen ITC" pitchFamily="66" charset="0"/>
              </a:rPr>
            </a:br>
            <a:r>
              <a:rPr lang="es-ES" sz="5100" dirty="0">
                <a:latin typeface="Kristen ITC" pitchFamily="66" charset="0"/>
              </a:rPr>
              <a:t>Puedes ver más entrando </a:t>
            </a:r>
            <a:br>
              <a:rPr lang="es-ES" sz="5100" dirty="0">
                <a:latin typeface="Kristen ITC" pitchFamily="66" charset="0"/>
              </a:rPr>
            </a:br>
            <a:r>
              <a:rPr lang="es-ES" sz="51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51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4144" y="4985774"/>
            <a:ext cx="3276335" cy="163005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105527" tIns="52764" rIns="105527" bIns="52764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927109" y="4422863"/>
            <a:ext cx="2901897" cy="2492887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961308" y="5146605"/>
            <a:ext cx="1497753" cy="1045404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3136212"/>
            <a:ext cx="655267" cy="56291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699122"/>
            <a:ext cx="655267" cy="56291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262032"/>
            <a:ext cx="655267" cy="56291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824942"/>
            <a:ext cx="655267" cy="56291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UCES Y SOMBRAS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LUCES Y SOMBRAS</Template>
  <TotalTime>4</TotalTime>
  <Words>724</Words>
  <Application>Microsoft PowerPoint</Application>
  <PresentationFormat>Personalizado</PresentationFormat>
  <Paragraphs>91</Paragraphs>
  <Slides>41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41</vt:i4>
      </vt:variant>
    </vt:vector>
  </HeadingPairs>
  <TitlesOfParts>
    <vt:vector size="43" baseType="lpstr">
      <vt:lpstr>LUCES Y SOMBRAS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dc:description>Dios, los bendiga, hoy, mañana y siempre.</dc:description>
  <cp:lastModifiedBy>Jose Luis</cp:lastModifiedBy>
  <cp:revision>4</cp:revision>
  <dcterms:created xsi:type="dcterms:W3CDTF">2018-09-04T15:16:34Z</dcterms:created>
  <dcterms:modified xsi:type="dcterms:W3CDTF">2018-09-04T15:20:45Z</dcterms:modified>
</cp:coreProperties>
</file>