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63" r:id="rId4"/>
    <p:sldId id="261" r:id="rId5"/>
    <p:sldId id="262" r:id="rId6"/>
    <p:sldId id="271" r:id="rId7"/>
    <p:sldId id="270" r:id="rId8"/>
    <p:sldId id="267" r:id="rId9"/>
    <p:sldId id="269" r:id="rId10"/>
    <p:sldId id="268" r:id="rId11"/>
    <p:sldId id="275" r:id="rId12"/>
    <p:sldId id="260" r:id="rId13"/>
    <p:sldId id="274" r:id="rId14"/>
    <p:sldId id="273" r:id="rId15"/>
    <p:sldId id="259" r:id="rId16"/>
    <p:sldId id="272" r:id="rId17"/>
    <p:sldId id="276" r:id="rId18"/>
    <p:sldId id="266" r:id="rId19"/>
    <p:sldId id="265" r:id="rId20"/>
    <p:sldId id="258" r:id="rId21"/>
    <p:sldId id="264" r:id="rId22"/>
    <p:sldId id="256" r:id="rId2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495E"/>
    <a:srgbClr val="40F903"/>
    <a:srgbClr val="0066FF"/>
    <a:srgbClr val="281E74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Enya   May It Be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965">
        <p14:honeycomb/>
      </p:transition>
    </mc:Choice>
    <mc:Fallback>
      <p:transition spd="slow" advTm="59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57200" y="457200"/>
            <a:ext cx="8305800" cy="563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8000" b="1" dirty="0" smtClean="0">
                <a:solidFill>
                  <a:srgbClr val="34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TEMPLOS SOBRE </a:t>
            </a:r>
          </a:p>
          <a:p>
            <a:pPr algn="ctr"/>
            <a:r>
              <a:rPr lang="es-VE" sz="8000" b="1" dirty="0" smtClean="0">
                <a:solidFill>
                  <a:srgbClr val="34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NUBES</a:t>
            </a:r>
            <a:endParaRPr lang="es-VE" sz="8000" b="1" dirty="0">
              <a:solidFill>
                <a:srgbClr val="34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6147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611">
        <p15:prstTrans prst="curtains"/>
      </p:transition>
    </mc:Choice>
    <mc:Fallback>
      <p:transition spd="slow" advTm="176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44000" cy="69342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24400" y="533400"/>
            <a:ext cx="426720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METEORA</a:t>
            </a:r>
            <a:endParaRPr lang="es-VE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013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540">
        <p14:doors dir="vert"/>
      </p:transition>
    </mc:Choice>
    <mc:Fallback>
      <p:transition spd="slow" advTm="115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24400" y="4572000"/>
            <a:ext cx="4267200" cy="18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interior de Grecia se halla un grupo de extraños montículos sobre los que, entre los siglos XIV y XVI, se construyeron una veintena de monasterios.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688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842">
        <p14:prism isInverted="1"/>
      </p:transition>
    </mc:Choice>
    <mc:Fallback>
      <p:transition spd="slow" advTm="148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65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955">
        <p14:gallery dir="l"/>
      </p:transition>
    </mc:Choice>
    <mc:Fallback>
      <p:transition spd="slow" advTm="109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733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876800" y="2667000"/>
            <a:ext cx="4267200" cy="2590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 MARTI DE </a:t>
            </a:r>
          </a:p>
          <a:p>
            <a:pPr algn="ctr"/>
            <a:r>
              <a:rPr lang="es-VE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CANIGO</a:t>
            </a:r>
            <a:endParaRPr lang="es-VE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079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682">
        <p:split orient="vert"/>
      </p:transition>
    </mc:Choice>
    <mc:Fallback>
      <p:transition spd="slow" advTm="1268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3525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5029200"/>
            <a:ext cx="38862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abadía benedictina fue fundada en el año 1009. Se encuentra en el corazón de los Pirineos</a:t>
            </a:r>
            <a:r>
              <a:rPr lang="es-VE" dirty="0"/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919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825">
        <p14:conveyor dir="l"/>
      </p:transition>
    </mc:Choice>
    <mc:Fallback>
      <p:transition spd="slow" advTm="138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4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4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904">
        <p14:flip dir="r"/>
      </p:transition>
    </mc:Choice>
    <mc:Fallback>
      <p:transition spd="slow" advTm="109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336" y="304800"/>
            <a:ext cx="4081463" cy="137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SUMELA</a:t>
            </a:r>
            <a:endParaRPr lang="es-VE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127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733">
        <p14:ripple/>
      </p:transition>
    </mc:Choice>
    <mc:Fallback>
      <p:transition spd="slow" advTm="10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6774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19400" y="4876800"/>
            <a:ext cx="6096000" cy="18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VE" b="1" dirty="0">
                <a:solidFill>
                  <a:srgbClr val="FFFF00"/>
                </a:solidFill>
              </a:rPr>
              <a:t>A 1.200 metros de altitud, está construido sobre las escarpadas paredes de las montañas del parque nacional de </a:t>
            </a:r>
            <a:r>
              <a:rPr lang="es-VE" b="1" dirty="0" err="1">
                <a:solidFill>
                  <a:srgbClr val="FFFF00"/>
                </a:solidFill>
              </a:rPr>
              <a:t>Altindere</a:t>
            </a:r>
            <a:r>
              <a:rPr lang="es-VE" b="1" dirty="0">
                <a:solidFill>
                  <a:srgbClr val="FFFF00"/>
                </a:solidFill>
              </a:rPr>
              <a:t>, en el extremo oriental de la costa del Mar Negro, en Turquía.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03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8196">
        <p14:prism isInverted="1"/>
      </p:transition>
    </mc:Choice>
    <mc:Fallback>
      <p:transition spd="slow" advTm="181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514">
        <p:split orient="vert"/>
      </p:transition>
    </mc:Choice>
    <mc:Fallback>
      <p:transition spd="slow" advTm="1051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304800"/>
            <a:ext cx="464820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TAKTSANG</a:t>
            </a:r>
            <a:endParaRPr lang="es-VE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9472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905">
        <p14:shred/>
      </p:transition>
    </mc:Choice>
    <mc:Fallback>
      <p:transition spd="slow" advTm="14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0372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657600" y="4648200"/>
            <a:ext cx="51054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gente lo denomina El Nido del Tigre porque, según cuenta la leyenda, en el siglo VIII </a:t>
            </a:r>
            <a:r>
              <a:rPr lang="es-V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Gurú </a:t>
            </a:r>
            <a:r>
              <a:rPr lang="es-VE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Rimpoche llegó volando a lomos de una tigresa. Se halla en el pequeño país de Bután.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046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89">
        <p:dissolve/>
      </p:transition>
    </mc:Choice>
    <mc:Fallback>
      <p:transition spd="slow" advTm="18089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4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323">
        <p14:window dir="vert"/>
      </p:transition>
    </mc:Choice>
    <mc:Fallback>
      <p:transition spd="slow" advTm="113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24400" y="228600"/>
            <a:ext cx="4038600" cy="18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TAUNG KALAT</a:t>
            </a:r>
            <a:endParaRPr lang="es-VE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2649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4438">
        <p15:prstTrans prst="peelOff"/>
      </p:transition>
    </mc:Choice>
    <mc:Fallback>
      <p:transition spd="slow" advTm="144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304800"/>
            <a:ext cx="5334000" cy="137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Myanmar, se erige sobre un montículo basáltico a 1.518 metros de altitud.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133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144">
        <p14:prism/>
      </p:transition>
    </mc:Choice>
    <mc:Fallback>
      <p:transition spd="slow" advTm="15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12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212">
        <p:blinds dir="vert"/>
      </p:transition>
    </mc:Choice>
    <mc:Fallback>
      <p:transition spd="slow" advTm="11212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6"/>
            <a:ext cx="9144000" cy="686752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" y="228600"/>
            <a:ext cx="35052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DRAK YERPA</a:t>
            </a:r>
            <a:endParaRPr lang="es-VE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5655966"/>
      </p:ext>
    </p:extLst>
  </p:cSld>
  <p:clrMapOvr>
    <a:masterClrMapping/>
  </p:clrMapOvr>
  <p:transition spd="slow" advTm="1303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419600" y="0"/>
            <a:ext cx="4495800" cy="6705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VE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Drak </a:t>
            </a:r>
            <a:r>
              <a:rPr lang="es-VE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Yerpa está situado en una colina en el condado de Dagze. [2] La entrada al Valle Yerpa está a unos 16 kilómetros (9.9 millas) al noreste de Lhasa en la orilla norte del Kyichu. A partir de ahí, es otros 10 kilómetros (6.2 millas) a las famosas cuevas antigua de meditación en los acantilados de piedra caliza espectaculares del Yerpa Valley </a:t>
            </a:r>
            <a:r>
              <a:rPr lang="es-VE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</a:t>
            </a:r>
            <a:r>
              <a:rPr lang="es-VE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antiguo sitio de entierro del cielo frente a las principales cuevas.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821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6003">
        <p14:prism isInverted="1"/>
      </p:transition>
    </mc:Choice>
    <mc:Fallback>
      <p:transition spd="slow" advTm="26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5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988">
        <p14:reveal/>
      </p:transition>
    </mc:Choice>
    <mc:Fallback>
      <p:transition spd="slow" advTm="109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228600"/>
            <a:ext cx="434340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OMLUNG TECHA</a:t>
            </a:r>
            <a:endParaRPr lang="es-VE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14800" y="4572000"/>
            <a:ext cx="4876800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halla en la región india de Ladak, en pleno Himalaya. Es uno de los monasterios más destacados del valle de </a:t>
            </a:r>
            <a:r>
              <a:rPr lang="es-VE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Markha</a:t>
            </a:r>
            <a:r>
              <a:rPr lang="es-VE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s-VE" dirty="0"/>
              <a:t>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356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8400">
        <p:split orient="vert"/>
      </p:transition>
    </mc:Choice>
    <mc:Fallback>
      <p:transition spd="slow" advTm="284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504">
        <p14:vortex dir="r"/>
      </p:transition>
    </mc:Choice>
    <mc:Fallback>
      <p:transition spd="slow" advTm="135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8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1060</TotalTime>
  <Words>281</Words>
  <Application>Microsoft Office PowerPoint</Application>
  <PresentationFormat>Presentación en pantalla (4:3)</PresentationFormat>
  <Paragraphs>20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5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57</cp:revision>
  <cp:lastPrinted>1601-01-01T00:00:00Z</cp:lastPrinted>
  <dcterms:created xsi:type="dcterms:W3CDTF">2015-02-14T17:45:45Z</dcterms:created>
  <dcterms:modified xsi:type="dcterms:W3CDTF">2015-08-28T17:56:50Z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