
<file path=[Content_Types].xml><?xml version="1.0" encoding="utf-8"?>
<Types xmlns="http://schemas.openxmlformats.org/package/2006/content-types">
  <Default Extension="fntdata" ContentType="application/x-fontdata"/>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60" r:id="rId1"/>
    <p:sldMasterId id="2147483672" r:id="rId2"/>
  </p:sldMasterIdLst>
  <p:notesMasterIdLst>
    <p:notesMasterId r:id="rId53"/>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302" r:id="rId45"/>
    <p:sldId id="303" r:id="rId46"/>
    <p:sldId id="298" r:id="rId47"/>
    <p:sldId id="299" r:id="rId48"/>
    <p:sldId id="300" r:id="rId49"/>
    <p:sldId id="301" r:id="rId50"/>
    <p:sldId id="304" r:id="rId51"/>
    <p:sldId id="305" r:id="rId52"/>
  </p:sldIdLst>
  <p:sldSz cx="11520488" cy="7091363"/>
  <p:notesSz cx="6858000" cy="9144000"/>
  <p:embeddedFontLst>
    <p:embeddedFont>
      <p:font typeface=".ArnoldBoecklinTTEE" panose="020B0500000000000000" pitchFamily="34" charset="2"/>
      <p:regular r:id="rId54"/>
    </p:embeddedFont>
    <p:embeddedFont>
      <p:font typeface="Artistik CE" panose="040F0704080607010103" pitchFamily="82" charset="0"/>
      <p:regular r:id="rId55"/>
    </p:embeddedFont>
    <p:embeddedFont>
      <p:font typeface="Batang" panose="02030600000101010101" pitchFamily="18" charset="-127"/>
      <p:regular r:id="rId56"/>
    </p:embeddedFont>
    <p:embeddedFont>
      <p:font typeface="Belwe Cn BT" panose="02060806050305020504" pitchFamily="18" charset="0"/>
      <p:regular r:id="rId57"/>
    </p:embeddedFont>
    <p:embeddedFont>
      <p:font typeface="Calibri" panose="020F0502020204030204" pitchFamily="34" charset="0"/>
      <p:regular r:id="rId58"/>
      <p:bold r:id="rId59"/>
      <p:italic r:id="rId60"/>
      <p:boldItalic r:id="rId61"/>
    </p:embeddedFont>
    <p:embeddedFont>
      <p:font typeface="Calibri Light" panose="020F0302020204030204" pitchFamily="34" charset="0"/>
      <p:regular r:id="rId62"/>
      <p:italic r:id="rId63"/>
    </p:embeddedFont>
    <p:embeddedFont>
      <p:font typeface="Candara" panose="020E0502030303020204" pitchFamily="34" charset="0"/>
      <p:regular r:id="rId64"/>
      <p:bold r:id="rId65"/>
      <p:italic r:id="rId66"/>
      <p:boldItalic r:id="rId67"/>
    </p:embeddedFont>
    <p:embeddedFont>
      <p:font typeface="Castanet" pitchFamily="2" charset="0"/>
      <p:regular r:id="rId68"/>
    </p:embeddedFont>
    <p:embeddedFont>
      <p:font typeface="Kristen ITC" panose="03050502040202030202" pitchFamily="66" charset="0"/>
      <p:regular r:id="rId69"/>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6iRbbGezM/zr5Ap5EJg6hg==" hashData="CFx/Cqafhf3Co1COF6XfiHB8v8my4BgS2QvyRcedOXt/HMKKbXqwEVQ96LTRzwPMsYmda8ouQowR7p1wBWYYm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18D14"/>
    <a:srgbClr val="03034D"/>
    <a:srgbClr val="FAFAFA"/>
    <a:srgbClr val="D20202"/>
    <a:srgbClr val="F6F6F6"/>
    <a:srgbClr val="F5F5F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370" autoAdjust="0"/>
    <p:restoredTop sz="94660"/>
  </p:normalViewPr>
  <p:slideViewPr>
    <p:cSldViewPr snapToGrid="0">
      <p:cViewPr varScale="1">
        <p:scale>
          <a:sx n="96" d="100"/>
          <a:sy n="96" d="100"/>
        </p:scale>
        <p:origin x="96" y="2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font" Target="fonts/font2.fntdata"/><Relationship Id="rId63" Type="http://schemas.openxmlformats.org/officeDocument/2006/relationships/font" Target="fonts/font10.fntdata"/><Relationship Id="rId68" Type="http://schemas.openxmlformats.org/officeDocument/2006/relationships/font" Target="fonts/font15.fntdata"/><Relationship Id="rId7" Type="http://schemas.openxmlformats.org/officeDocument/2006/relationships/slide" Target="slides/slide5.xml"/><Relationship Id="rId71"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8" Type="http://schemas.openxmlformats.org/officeDocument/2006/relationships/font" Target="fonts/font5.fntdata"/><Relationship Id="rId66" Type="http://schemas.openxmlformats.org/officeDocument/2006/relationships/font" Target="fonts/font13.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font" Target="fonts/font4.fntdata"/><Relationship Id="rId61" Type="http://schemas.openxmlformats.org/officeDocument/2006/relationships/font" Target="fonts/font8.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font" Target="fonts/font7.fntdata"/><Relationship Id="rId65" Type="http://schemas.openxmlformats.org/officeDocument/2006/relationships/font" Target="fonts/font12.fntdata"/><Relationship Id="rId73"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font" Target="fonts/font3.fntdata"/><Relationship Id="rId64" Type="http://schemas.openxmlformats.org/officeDocument/2006/relationships/font" Target="fonts/font11.fntdata"/><Relationship Id="rId69" Type="http://schemas.openxmlformats.org/officeDocument/2006/relationships/font" Target="fonts/font16.fntdata"/><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6.fntdata"/><Relationship Id="rId67" Type="http://schemas.openxmlformats.org/officeDocument/2006/relationships/font" Target="fonts/font14.fntdata"/><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font" Target="fonts/font1.fntdata"/><Relationship Id="rId62" Type="http://schemas.openxmlformats.org/officeDocument/2006/relationships/font" Target="fonts/font9.fntdata"/><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2F241A2-1CE9-44F3-9443-F3FCD3A91C37}" type="datetimeFigureOut">
              <a:rPr lang="sk-SK" smtClean="0"/>
              <a:t>7. 3. 2020</a:t>
            </a:fld>
            <a:endParaRPr lang="sk-SK"/>
          </a:p>
        </p:txBody>
      </p:sp>
      <p:sp>
        <p:nvSpPr>
          <p:cNvPr id="4" name="Zástupný objekt pre obrázok snímky 3"/>
          <p:cNvSpPr>
            <a:spLocks noGrp="1" noRot="1" noChangeAspect="1"/>
          </p:cNvSpPr>
          <p:nvPr>
            <p:ph type="sldImg" idx="2"/>
          </p:nvPr>
        </p:nvSpPr>
        <p:spPr>
          <a:xfrm>
            <a:off x="922338" y="1143000"/>
            <a:ext cx="5013325"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667985-43F8-4AEA-A87B-AEDBB3683D7D}" type="slidenum">
              <a:rPr lang="sk-SK" smtClean="0"/>
              <a:t>‹#›</a:t>
            </a:fld>
            <a:endParaRPr lang="sk-SK"/>
          </a:p>
        </p:txBody>
      </p:sp>
    </p:spTree>
    <p:extLst>
      <p:ext uri="{BB962C8B-B14F-4D97-AF65-F5344CB8AC3E}">
        <p14:creationId xmlns:p14="http://schemas.microsoft.com/office/powerpoint/2010/main" val="11309835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440061" y="1160555"/>
            <a:ext cx="8640366" cy="2468845"/>
          </a:xfrm>
        </p:spPr>
        <p:txBody>
          <a:bodyPr anchor="b"/>
          <a:lstStyle>
            <a:lvl1pPr algn="ctr">
              <a:defRPr sz="5669"/>
            </a:lvl1pPr>
          </a:lstStyle>
          <a:p>
            <a:r>
              <a:rPr lang="sk-SK"/>
              <a:t>Kliknutím upravte štýl predlohy nadpisu</a:t>
            </a:r>
            <a:endParaRPr lang="en-US" dirty="0"/>
          </a:p>
        </p:txBody>
      </p:sp>
      <p:sp>
        <p:nvSpPr>
          <p:cNvPr id="3" name="Subtitle 2"/>
          <p:cNvSpPr>
            <a:spLocks noGrp="1"/>
          </p:cNvSpPr>
          <p:nvPr>
            <p:ph type="subTitle" idx="1"/>
          </p:nvPr>
        </p:nvSpPr>
        <p:spPr>
          <a:xfrm>
            <a:off x="1440061" y="3724608"/>
            <a:ext cx="8640366" cy="1712104"/>
          </a:xfrm>
        </p:spPr>
        <p:txBody>
          <a:bodyPr/>
          <a:lstStyle>
            <a:lvl1pPr marL="0" indent="0" algn="ctr">
              <a:buNone/>
              <a:defRPr sz="2268"/>
            </a:lvl1pPr>
            <a:lvl2pPr marL="432008" indent="0" algn="ctr">
              <a:buNone/>
              <a:defRPr sz="1890"/>
            </a:lvl2pPr>
            <a:lvl3pPr marL="864017" indent="0" algn="ctr">
              <a:buNone/>
              <a:defRPr sz="1701"/>
            </a:lvl3pPr>
            <a:lvl4pPr marL="1296025" indent="0" algn="ctr">
              <a:buNone/>
              <a:defRPr sz="1512"/>
            </a:lvl4pPr>
            <a:lvl5pPr marL="1728033" indent="0" algn="ctr">
              <a:buNone/>
              <a:defRPr sz="1512"/>
            </a:lvl5pPr>
            <a:lvl6pPr marL="2160041" indent="0" algn="ctr">
              <a:buNone/>
              <a:defRPr sz="1512"/>
            </a:lvl6pPr>
            <a:lvl7pPr marL="2592050" indent="0" algn="ctr">
              <a:buNone/>
              <a:defRPr sz="1512"/>
            </a:lvl7pPr>
            <a:lvl8pPr marL="3024058" indent="0" algn="ctr">
              <a:buNone/>
              <a:defRPr sz="1512"/>
            </a:lvl8pPr>
            <a:lvl9pPr marL="3456066" indent="0" algn="ctr">
              <a:buNone/>
              <a:defRPr sz="1512"/>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761AC607-35DC-4DBB-B97C-F83218FAD4C4}" type="datetimeFigureOut">
              <a:rPr lang="sk-SK" smtClean="0"/>
              <a:t>7. 3. 2020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4B5104C4-BEFB-4338-938D-3FFD35F8E09F}" type="slidenum">
              <a:rPr lang="sk-SK" smtClean="0"/>
              <a:t>‹#›</a:t>
            </a:fld>
            <a:endParaRPr lang="sk-SK"/>
          </a:p>
        </p:txBody>
      </p:sp>
    </p:spTree>
    <p:extLst>
      <p:ext uri="{BB962C8B-B14F-4D97-AF65-F5344CB8AC3E}">
        <p14:creationId xmlns:p14="http://schemas.microsoft.com/office/powerpoint/2010/main" val="11366375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761AC607-35DC-4DBB-B97C-F83218FAD4C4}" type="datetimeFigureOut">
              <a:rPr lang="sk-SK" smtClean="0"/>
              <a:t>7. 3. 2020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4B5104C4-BEFB-4338-938D-3FFD35F8E09F}" type="slidenum">
              <a:rPr lang="sk-SK" smtClean="0"/>
              <a:t>‹#›</a:t>
            </a:fld>
            <a:endParaRPr lang="sk-SK"/>
          </a:p>
        </p:txBody>
      </p:sp>
    </p:spTree>
    <p:extLst>
      <p:ext uri="{BB962C8B-B14F-4D97-AF65-F5344CB8AC3E}">
        <p14:creationId xmlns:p14="http://schemas.microsoft.com/office/powerpoint/2010/main" val="26894224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786033" y="1767917"/>
            <a:ext cx="9936421" cy="2949810"/>
          </a:xfrm>
        </p:spPr>
        <p:txBody>
          <a:bodyPr anchor="b"/>
          <a:lstStyle>
            <a:lvl1pPr>
              <a:defRPr sz="5669"/>
            </a:lvl1pPr>
          </a:lstStyle>
          <a:p>
            <a:r>
              <a:rPr lang="sk-SK"/>
              <a:t>Kliknutím upravte štýl predlohy nadpisu</a:t>
            </a:r>
            <a:endParaRPr lang="en-US" dirty="0"/>
          </a:p>
        </p:txBody>
      </p:sp>
      <p:sp>
        <p:nvSpPr>
          <p:cNvPr id="3" name="Text Placeholder 2"/>
          <p:cNvSpPr>
            <a:spLocks noGrp="1"/>
          </p:cNvSpPr>
          <p:nvPr>
            <p:ph type="body" idx="1"/>
          </p:nvPr>
        </p:nvSpPr>
        <p:spPr>
          <a:xfrm>
            <a:off x="786033" y="4745633"/>
            <a:ext cx="9936421" cy="1551235"/>
          </a:xfrm>
        </p:spPr>
        <p:txBody>
          <a:bodyPr/>
          <a:lstStyle>
            <a:lvl1pPr marL="0" indent="0">
              <a:buNone/>
              <a:defRPr sz="2268">
                <a:solidFill>
                  <a:schemeClr val="tx1">
                    <a:tint val="75000"/>
                  </a:schemeClr>
                </a:solidFill>
              </a:defRPr>
            </a:lvl1pPr>
            <a:lvl2pPr marL="432008" indent="0">
              <a:buNone/>
              <a:defRPr sz="1890">
                <a:solidFill>
                  <a:schemeClr val="tx1">
                    <a:tint val="75000"/>
                  </a:schemeClr>
                </a:solidFill>
              </a:defRPr>
            </a:lvl2pPr>
            <a:lvl3pPr marL="864017" indent="0">
              <a:buNone/>
              <a:defRPr sz="1701">
                <a:solidFill>
                  <a:schemeClr val="tx1">
                    <a:tint val="75000"/>
                  </a:schemeClr>
                </a:solidFill>
              </a:defRPr>
            </a:lvl3pPr>
            <a:lvl4pPr marL="1296025" indent="0">
              <a:buNone/>
              <a:defRPr sz="1512">
                <a:solidFill>
                  <a:schemeClr val="tx1">
                    <a:tint val="75000"/>
                  </a:schemeClr>
                </a:solidFill>
              </a:defRPr>
            </a:lvl4pPr>
            <a:lvl5pPr marL="1728033" indent="0">
              <a:buNone/>
              <a:defRPr sz="1512">
                <a:solidFill>
                  <a:schemeClr val="tx1">
                    <a:tint val="75000"/>
                  </a:schemeClr>
                </a:solidFill>
              </a:defRPr>
            </a:lvl5pPr>
            <a:lvl6pPr marL="2160041" indent="0">
              <a:buNone/>
              <a:defRPr sz="1512">
                <a:solidFill>
                  <a:schemeClr val="tx1">
                    <a:tint val="75000"/>
                  </a:schemeClr>
                </a:solidFill>
              </a:defRPr>
            </a:lvl6pPr>
            <a:lvl7pPr marL="2592050" indent="0">
              <a:buNone/>
              <a:defRPr sz="1512">
                <a:solidFill>
                  <a:schemeClr val="tx1">
                    <a:tint val="75000"/>
                  </a:schemeClr>
                </a:solidFill>
              </a:defRPr>
            </a:lvl7pPr>
            <a:lvl8pPr marL="3024058" indent="0">
              <a:buNone/>
              <a:defRPr sz="1512">
                <a:solidFill>
                  <a:schemeClr val="tx1">
                    <a:tint val="75000"/>
                  </a:schemeClr>
                </a:solidFill>
              </a:defRPr>
            </a:lvl8pPr>
            <a:lvl9pPr marL="3456066" indent="0">
              <a:buNone/>
              <a:defRPr sz="1512">
                <a:solidFill>
                  <a:schemeClr val="tx1">
                    <a:tint val="75000"/>
                  </a:schemeClr>
                </a:solidFill>
              </a:defRPr>
            </a:lvl9pPr>
          </a:lstStyle>
          <a:p>
            <a:pPr lvl="0"/>
            <a:r>
              <a:rPr lang="sk-SK"/>
              <a:t>Upraviť štýly predlohy textu</a:t>
            </a:r>
          </a:p>
        </p:txBody>
      </p:sp>
      <p:sp>
        <p:nvSpPr>
          <p:cNvPr id="4" name="Date Placeholder 3"/>
          <p:cNvSpPr>
            <a:spLocks noGrp="1"/>
          </p:cNvSpPr>
          <p:nvPr>
            <p:ph type="dt" sz="half" idx="10"/>
          </p:nvPr>
        </p:nvSpPr>
        <p:spPr/>
        <p:txBody>
          <a:bodyPr/>
          <a:lstStyle/>
          <a:p>
            <a:fld id="{761AC607-35DC-4DBB-B97C-F83218FAD4C4}" type="datetimeFigureOut">
              <a:rPr lang="sk-SK" smtClean="0"/>
              <a:t>7. 3. 2020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4B5104C4-BEFB-4338-938D-3FFD35F8E09F}" type="slidenum">
              <a:rPr lang="sk-SK" smtClean="0"/>
              <a:t>‹#›</a:t>
            </a:fld>
            <a:endParaRPr lang="sk-SK"/>
          </a:p>
        </p:txBody>
      </p:sp>
    </p:spTree>
    <p:extLst>
      <p:ext uri="{BB962C8B-B14F-4D97-AF65-F5344CB8AC3E}">
        <p14:creationId xmlns:p14="http://schemas.microsoft.com/office/powerpoint/2010/main" val="19237669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792034" y="1887747"/>
            <a:ext cx="4896207" cy="4499405"/>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5832247" y="1887747"/>
            <a:ext cx="4896207" cy="4499405"/>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761AC607-35DC-4DBB-B97C-F83218FAD4C4}" type="datetimeFigureOut">
              <a:rPr lang="sk-SK" smtClean="0"/>
              <a:t>7. 3. 2020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4B5104C4-BEFB-4338-938D-3FFD35F8E09F}" type="slidenum">
              <a:rPr lang="sk-SK" smtClean="0"/>
              <a:t>‹#›</a:t>
            </a:fld>
            <a:endParaRPr lang="sk-SK"/>
          </a:p>
        </p:txBody>
      </p:sp>
    </p:spTree>
    <p:extLst>
      <p:ext uri="{BB962C8B-B14F-4D97-AF65-F5344CB8AC3E}">
        <p14:creationId xmlns:p14="http://schemas.microsoft.com/office/powerpoint/2010/main" val="4351987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793534" y="377550"/>
            <a:ext cx="9936421" cy="1370669"/>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793535" y="1738369"/>
            <a:ext cx="4873706" cy="851948"/>
          </a:xfrm>
        </p:spPr>
        <p:txBody>
          <a:bodyPr anchor="b"/>
          <a:lstStyle>
            <a:lvl1pPr marL="0" indent="0">
              <a:buNone/>
              <a:defRPr sz="2268" b="1"/>
            </a:lvl1pPr>
            <a:lvl2pPr marL="432008" indent="0">
              <a:buNone/>
              <a:defRPr sz="1890" b="1"/>
            </a:lvl2pPr>
            <a:lvl3pPr marL="864017" indent="0">
              <a:buNone/>
              <a:defRPr sz="1701" b="1"/>
            </a:lvl3pPr>
            <a:lvl4pPr marL="1296025" indent="0">
              <a:buNone/>
              <a:defRPr sz="1512" b="1"/>
            </a:lvl4pPr>
            <a:lvl5pPr marL="1728033" indent="0">
              <a:buNone/>
              <a:defRPr sz="1512" b="1"/>
            </a:lvl5pPr>
            <a:lvl6pPr marL="2160041" indent="0">
              <a:buNone/>
              <a:defRPr sz="1512" b="1"/>
            </a:lvl6pPr>
            <a:lvl7pPr marL="2592050" indent="0">
              <a:buNone/>
              <a:defRPr sz="1512" b="1"/>
            </a:lvl7pPr>
            <a:lvl8pPr marL="3024058" indent="0">
              <a:buNone/>
              <a:defRPr sz="1512" b="1"/>
            </a:lvl8pPr>
            <a:lvl9pPr marL="3456066" indent="0">
              <a:buNone/>
              <a:defRPr sz="1512" b="1"/>
            </a:lvl9pPr>
          </a:lstStyle>
          <a:p>
            <a:pPr lvl="0"/>
            <a:r>
              <a:rPr lang="sk-SK"/>
              <a:t>Upraviť štýly predlohy textu</a:t>
            </a:r>
          </a:p>
        </p:txBody>
      </p:sp>
      <p:sp>
        <p:nvSpPr>
          <p:cNvPr id="4" name="Content Placeholder 3"/>
          <p:cNvSpPr>
            <a:spLocks noGrp="1"/>
          </p:cNvSpPr>
          <p:nvPr>
            <p:ph sz="half" idx="2"/>
          </p:nvPr>
        </p:nvSpPr>
        <p:spPr>
          <a:xfrm>
            <a:off x="793535" y="2590317"/>
            <a:ext cx="4873706" cy="3809967"/>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5832247" y="1738369"/>
            <a:ext cx="4897708" cy="851948"/>
          </a:xfrm>
        </p:spPr>
        <p:txBody>
          <a:bodyPr anchor="b"/>
          <a:lstStyle>
            <a:lvl1pPr marL="0" indent="0">
              <a:buNone/>
              <a:defRPr sz="2268" b="1"/>
            </a:lvl1pPr>
            <a:lvl2pPr marL="432008" indent="0">
              <a:buNone/>
              <a:defRPr sz="1890" b="1"/>
            </a:lvl2pPr>
            <a:lvl3pPr marL="864017" indent="0">
              <a:buNone/>
              <a:defRPr sz="1701" b="1"/>
            </a:lvl3pPr>
            <a:lvl4pPr marL="1296025" indent="0">
              <a:buNone/>
              <a:defRPr sz="1512" b="1"/>
            </a:lvl4pPr>
            <a:lvl5pPr marL="1728033" indent="0">
              <a:buNone/>
              <a:defRPr sz="1512" b="1"/>
            </a:lvl5pPr>
            <a:lvl6pPr marL="2160041" indent="0">
              <a:buNone/>
              <a:defRPr sz="1512" b="1"/>
            </a:lvl6pPr>
            <a:lvl7pPr marL="2592050" indent="0">
              <a:buNone/>
              <a:defRPr sz="1512" b="1"/>
            </a:lvl7pPr>
            <a:lvl8pPr marL="3024058" indent="0">
              <a:buNone/>
              <a:defRPr sz="1512" b="1"/>
            </a:lvl8pPr>
            <a:lvl9pPr marL="3456066" indent="0">
              <a:buNone/>
              <a:defRPr sz="1512" b="1"/>
            </a:lvl9pPr>
          </a:lstStyle>
          <a:p>
            <a:pPr lvl="0"/>
            <a:r>
              <a:rPr lang="sk-SK"/>
              <a:t>Upraviť štýly predlohy textu</a:t>
            </a:r>
          </a:p>
        </p:txBody>
      </p:sp>
      <p:sp>
        <p:nvSpPr>
          <p:cNvPr id="6" name="Content Placeholder 5"/>
          <p:cNvSpPr>
            <a:spLocks noGrp="1"/>
          </p:cNvSpPr>
          <p:nvPr>
            <p:ph sz="quarter" idx="4"/>
          </p:nvPr>
        </p:nvSpPr>
        <p:spPr>
          <a:xfrm>
            <a:off x="5832247" y="2590317"/>
            <a:ext cx="4897708" cy="3809967"/>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761AC607-35DC-4DBB-B97C-F83218FAD4C4}" type="datetimeFigureOut">
              <a:rPr lang="sk-SK" smtClean="0"/>
              <a:t>7. 3. 2020</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4B5104C4-BEFB-4338-938D-3FFD35F8E09F}" type="slidenum">
              <a:rPr lang="sk-SK" smtClean="0"/>
              <a:t>‹#›</a:t>
            </a:fld>
            <a:endParaRPr lang="sk-SK"/>
          </a:p>
        </p:txBody>
      </p:sp>
    </p:spTree>
    <p:extLst>
      <p:ext uri="{BB962C8B-B14F-4D97-AF65-F5344CB8AC3E}">
        <p14:creationId xmlns:p14="http://schemas.microsoft.com/office/powerpoint/2010/main" val="17072688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761AC607-35DC-4DBB-B97C-F83218FAD4C4}" type="datetimeFigureOut">
              <a:rPr lang="sk-SK" smtClean="0"/>
              <a:t>7. 3. 2020</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4B5104C4-BEFB-4338-938D-3FFD35F8E09F}" type="slidenum">
              <a:rPr lang="sk-SK" smtClean="0"/>
              <a:t>‹#›</a:t>
            </a:fld>
            <a:endParaRPr lang="sk-SK"/>
          </a:p>
        </p:txBody>
      </p:sp>
    </p:spTree>
    <p:extLst>
      <p:ext uri="{BB962C8B-B14F-4D97-AF65-F5344CB8AC3E}">
        <p14:creationId xmlns:p14="http://schemas.microsoft.com/office/powerpoint/2010/main" val="6904096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61AC607-35DC-4DBB-B97C-F83218FAD4C4}" type="datetimeFigureOut">
              <a:rPr lang="sk-SK" smtClean="0"/>
              <a:t>7. 3. 2020</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4B5104C4-BEFB-4338-938D-3FFD35F8E09F}" type="slidenum">
              <a:rPr lang="sk-SK" smtClean="0"/>
              <a:t>‹#›</a:t>
            </a:fld>
            <a:endParaRPr lang="sk-SK"/>
          </a:p>
        </p:txBody>
      </p:sp>
    </p:spTree>
    <p:extLst>
      <p:ext uri="{BB962C8B-B14F-4D97-AF65-F5344CB8AC3E}">
        <p14:creationId xmlns:p14="http://schemas.microsoft.com/office/powerpoint/2010/main" val="32016046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793535" y="472758"/>
            <a:ext cx="3715657" cy="1654651"/>
          </a:xfrm>
        </p:spPr>
        <p:txBody>
          <a:bodyPr anchor="b"/>
          <a:lstStyle>
            <a:lvl1pPr>
              <a:defRPr sz="3024"/>
            </a:lvl1pPr>
          </a:lstStyle>
          <a:p>
            <a:r>
              <a:rPr lang="sk-SK"/>
              <a:t>Kliknutím upravte štýl predlohy nadpisu</a:t>
            </a:r>
            <a:endParaRPr lang="en-US" dirty="0"/>
          </a:p>
        </p:txBody>
      </p:sp>
      <p:sp>
        <p:nvSpPr>
          <p:cNvPr id="3" name="Content Placeholder 2"/>
          <p:cNvSpPr>
            <a:spLocks noGrp="1"/>
          </p:cNvSpPr>
          <p:nvPr>
            <p:ph idx="1"/>
          </p:nvPr>
        </p:nvSpPr>
        <p:spPr>
          <a:xfrm>
            <a:off x="4897708" y="1021025"/>
            <a:ext cx="5832247" cy="5039464"/>
          </a:xfrm>
        </p:spPr>
        <p:txBody>
          <a:bodyPr/>
          <a:lstStyle>
            <a:lvl1pPr>
              <a:defRPr sz="3024"/>
            </a:lvl1pPr>
            <a:lvl2pPr>
              <a:defRPr sz="2646"/>
            </a:lvl2pPr>
            <a:lvl3pPr>
              <a:defRPr sz="2268"/>
            </a:lvl3pPr>
            <a:lvl4pPr>
              <a:defRPr sz="1890"/>
            </a:lvl4pPr>
            <a:lvl5pPr>
              <a:defRPr sz="1890"/>
            </a:lvl5pPr>
            <a:lvl6pPr>
              <a:defRPr sz="1890"/>
            </a:lvl6pPr>
            <a:lvl7pPr>
              <a:defRPr sz="1890"/>
            </a:lvl7pPr>
            <a:lvl8pPr>
              <a:defRPr sz="1890"/>
            </a:lvl8pPr>
            <a:lvl9pPr>
              <a:defRPr sz="1890"/>
            </a:lvl9p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793535" y="2127409"/>
            <a:ext cx="3715657" cy="3941288"/>
          </a:xfrm>
        </p:spPr>
        <p:txBody>
          <a:bodyPr/>
          <a:lstStyle>
            <a:lvl1pPr marL="0" indent="0">
              <a:buNone/>
              <a:defRPr sz="1512"/>
            </a:lvl1pPr>
            <a:lvl2pPr marL="432008" indent="0">
              <a:buNone/>
              <a:defRPr sz="1323"/>
            </a:lvl2pPr>
            <a:lvl3pPr marL="864017" indent="0">
              <a:buNone/>
              <a:defRPr sz="1134"/>
            </a:lvl3pPr>
            <a:lvl4pPr marL="1296025" indent="0">
              <a:buNone/>
              <a:defRPr sz="945"/>
            </a:lvl4pPr>
            <a:lvl5pPr marL="1728033" indent="0">
              <a:buNone/>
              <a:defRPr sz="945"/>
            </a:lvl5pPr>
            <a:lvl6pPr marL="2160041" indent="0">
              <a:buNone/>
              <a:defRPr sz="945"/>
            </a:lvl6pPr>
            <a:lvl7pPr marL="2592050" indent="0">
              <a:buNone/>
              <a:defRPr sz="945"/>
            </a:lvl7pPr>
            <a:lvl8pPr marL="3024058" indent="0">
              <a:buNone/>
              <a:defRPr sz="945"/>
            </a:lvl8pPr>
            <a:lvl9pPr marL="3456066" indent="0">
              <a:buNone/>
              <a:defRPr sz="945"/>
            </a:lvl9pPr>
          </a:lstStyle>
          <a:p>
            <a:pPr lvl="0"/>
            <a:r>
              <a:rPr lang="sk-SK"/>
              <a:t>Upraviť štýly predlohy textu</a:t>
            </a:r>
          </a:p>
        </p:txBody>
      </p:sp>
      <p:sp>
        <p:nvSpPr>
          <p:cNvPr id="5" name="Date Placeholder 4"/>
          <p:cNvSpPr>
            <a:spLocks noGrp="1"/>
          </p:cNvSpPr>
          <p:nvPr>
            <p:ph type="dt" sz="half" idx="10"/>
          </p:nvPr>
        </p:nvSpPr>
        <p:spPr/>
        <p:txBody>
          <a:bodyPr/>
          <a:lstStyle/>
          <a:p>
            <a:fld id="{761AC607-35DC-4DBB-B97C-F83218FAD4C4}" type="datetimeFigureOut">
              <a:rPr lang="sk-SK" smtClean="0"/>
              <a:t>7. 3. 2020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4B5104C4-BEFB-4338-938D-3FFD35F8E09F}" type="slidenum">
              <a:rPr lang="sk-SK" smtClean="0"/>
              <a:t>‹#›</a:t>
            </a:fld>
            <a:endParaRPr lang="sk-SK"/>
          </a:p>
        </p:txBody>
      </p:sp>
    </p:spTree>
    <p:extLst>
      <p:ext uri="{BB962C8B-B14F-4D97-AF65-F5344CB8AC3E}">
        <p14:creationId xmlns:p14="http://schemas.microsoft.com/office/powerpoint/2010/main" val="5960814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793535" y="472758"/>
            <a:ext cx="3715657" cy="1654651"/>
          </a:xfrm>
        </p:spPr>
        <p:txBody>
          <a:bodyPr anchor="b"/>
          <a:lstStyle>
            <a:lvl1pPr>
              <a:defRPr sz="3024"/>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4897708" y="1021025"/>
            <a:ext cx="5832247" cy="5039464"/>
          </a:xfrm>
        </p:spPr>
        <p:txBody>
          <a:bodyPr anchor="t"/>
          <a:lstStyle>
            <a:lvl1pPr marL="0" indent="0">
              <a:buNone/>
              <a:defRPr sz="3024"/>
            </a:lvl1pPr>
            <a:lvl2pPr marL="432008" indent="0">
              <a:buNone/>
              <a:defRPr sz="2646"/>
            </a:lvl2pPr>
            <a:lvl3pPr marL="864017" indent="0">
              <a:buNone/>
              <a:defRPr sz="2268"/>
            </a:lvl3pPr>
            <a:lvl4pPr marL="1296025" indent="0">
              <a:buNone/>
              <a:defRPr sz="1890"/>
            </a:lvl4pPr>
            <a:lvl5pPr marL="1728033" indent="0">
              <a:buNone/>
              <a:defRPr sz="1890"/>
            </a:lvl5pPr>
            <a:lvl6pPr marL="2160041" indent="0">
              <a:buNone/>
              <a:defRPr sz="1890"/>
            </a:lvl6pPr>
            <a:lvl7pPr marL="2592050" indent="0">
              <a:buNone/>
              <a:defRPr sz="1890"/>
            </a:lvl7pPr>
            <a:lvl8pPr marL="3024058" indent="0">
              <a:buNone/>
              <a:defRPr sz="1890"/>
            </a:lvl8pPr>
            <a:lvl9pPr marL="3456066" indent="0">
              <a:buNone/>
              <a:defRPr sz="1890"/>
            </a:lvl9pPr>
          </a:lstStyle>
          <a:p>
            <a:r>
              <a:rPr lang="sk-SK"/>
              <a:t>Kliknutím na ikonu pridáte obrázok</a:t>
            </a:r>
            <a:endParaRPr lang="en-US" dirty="0"/>
          </a:p>
        </p:txBody>
      </p:sp>
      <p:sp>
        <p:nvSpPr>
          <p:cNvPr id="4" name="Text Placeholder 3"/>
          <p:cNvSpPr>
            <a:spLocks noGrp="1"/>
          </p:cNvSpPr>
          <p:nvPr>
            <p:ph type="body" sz="half" idx="2"/>
          </p:nvPr>
        </p:nvSpPr>
        <p:spPr>
          <a:xfrm>
            <a:off x="793535" y="2127409"/>
            <a:ext cx="3715657" cy="3941288"/>
          </a:xfrm>
        </p:spPr>
        <p:txBody>
          <a:bodyPr/>
          <a:lstStyle>
            <a:lvl1pPr marL="0" indent="0">
              <a:buNone/>
              <a:defRPr sz="1512"/>
            </a:lvl1pPr>
            <a:lvl2pPr marL="432008" indent="0">
              <a:buNone/>
              <a:defRPr sz="1323"/>
            </a:lvl2pPr>
            <a:lvl3pPr marL="864017" indent="0">
              <a:buNone/>
              <a:defRPr sz="1134"/>
            </a:lvl3pPr>
            <a:lvl4pPr marL="1296025" indent="0">
              <a:buNone/>
              <a:defRPr sz="945"/>
            </a:lvl4pPr>
            <a:lvl5pPr marL="1728033" indent="0">
              <a:buNone/>
              <a:defRPr sz="945"/>
            </a:lvl5pPr>
            <a:lvl6pPr marL="2160041" indent="0">
              <a:buNone/>
              <a:defRPr sz="945"/>
            </a:lvl6pPr>
            <a:lvl7pPr marL="2592050" indent="0">
              <a:buNone/>
              <a:defRPr sz="945"/>
            </a:lvl7pPr>
            <a:lvl8pPr marL="3024058" indent="0">
              <a:buNone/>
              <a:defRPr sz="945"/>
            </a:lvl8pPr>
            <a:lvl9pPr marL="3456066" indent="0">
              <a:buNone/>
              <a:defRPr sz="945"/>
            </a:lvl9pPr>
          </a:lstStyle>
          <a:p>
            <a:pPr lvl="0"/>
            <a:r>
              <a:rPr lang="sk-SK"/>
              <a:t>Upraviť štýly predlohy textu</a:t>
            </a:r>
          </a:p>
        </p:txBody>
      </p:sp>
      <p:sp>
        <p:nvSpPr>
          <p:cNvPr id="5" name="Date Placeholder 4"/>
          <p:cNvSpPr>
            <a:spLocks noGrp="1"/>
          </p:cNvSpPr>
          <p:nvPr>
            <p:ph type="dt" sz="half" idx="10"/>
          </p:nvPr>
        </p:nvSpPr>
        <p:spPr/>
        <p:txBody>
          <a:bodyPr/>
          <a:lstStyle/>
          <a:p>
            <a:fld id="{761AC607-35DC-4DBB-B97C-F83218FAD4C4}" type="datetimeFigureOut">
              <a:rPr lang="sk-SK" smtClean="0"/>
              <a:t>7. 3. 2020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4B5104C4-BEFB-4338-938D-3FFD35F8E09F}" type="slidenum">
              <a:rPr lang="sk-SK" smtClean="0"/>
              <a:t>‹#›</a:t>
            </a:fld>
            <a:endParaRPr lang="sk-SK"/>
          </a:p>
        </p:txBody>
      </p:sp>
    </p:spTree>
    <p:extLst>
      <p:ext uri="{BB962C8B-B14F-4D97-AF65-F5344CB8AC3E}">
        <p14:creationId xmlns:p14="http://schemas.microsoft.com/office/powerpoint/2010/main" val="15684007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761AC607-35DC-4DBB-B97C-F83218FAD4C4}" type="datetimeFigureOut">
              <a:rPr lang="sk-SK" smtClean="0"/>
              <a:t>7. 3. 2020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4B5104C4-BEFB-4338-938D-3FFD35F8E09F}" type="slidenum">
              <a:rPr lang="sk-SK" smtClean="0"/>
              <a:t>‹#›</a:t>
            </a:fld>
            <a:endParaRPr lang="sk-SK"/>
          </a:p>
        </p:txBody>
      </p:sp>
    </p:spTree>
    <p:extLst>
      <p:ext uri="{BB962C8B-B14F-4D97-AF65-F5344CB8AC3E}">
        <p14:creationId xmlns:p14="http://schemas.microsoft.com/office/powerpoint/2010/main" val="17044059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244349" y="377550"/>
            <a:ext cx="2484105" cy="6009602"/>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792033" y="377550"/>
            <a:ext cx="7308310" cy="6009602"/>
          </a:xfrm>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761AC607-35DC-4DBB-B97C-F83218FAD4C4}" type="datetimeFigureOut">
              <a:rPr lang="sk-SK" smtClean="0"/>
              <a:t>7. 3. 2020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4B5104C4-BEFB-4338-938D-3FFD35F8E09F}" type="slidenum">
              <a:rPr lang="sk-SK" smtClean="0"/>
              <a:t>‹#›</a:t>
            </a:fld>
            <a:endParaRPr lang="sk-SK"/>
          </a:p>
        </p:txBody>
      </p:sp>
    </p:spTree>
    <p:extLst>
      <p:ext uri="{BB962C8B-B14F-4D97-AF65-F5344CB8AC3E}">
        <p14:creationId xmlns:p14="http://schemas.microsoft.com/office/powerpoint/2010/main" val="40986961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864037" y="2202920"/>
            <a:ext cx="9792414" cy="1520046"/>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728075" y="4018443"/>
            <a:ext cx="8064342" cy="1812237"/>
          </a:xfrm>
          <a:prstGeom prst="rect">
            <a:avLst/>
          </a:prstGeom>
        </p:spPr>
        <p:txBody>
          <a:bodyPr lIns="100794" tIns="50397" rIns="100794" bIns="50397"/>
          <a:lstStyle>
            <a:lvl1pPr marL="0" indent="0" algn="ctr">
              <a:buNone/>
              <a:defRPr/>
            </a:lvl1pPr>
            <a:lvl2pPr marL="432019" indent="0" algn="ctr">
              <a:buNone/>
              <a:defRPr/>
            </a:lvl2pPr>
            <a:lvl3pPr marL="864038" indent="0" algn="ctr">
              <a:buNone/>
              <a:defRPr/>
            </a:lvl3pPr>
            <a:lvl4pPr marL="1296056" indent="0" algn="ctr">
              <a:buNone/>
              <a:defRPr/>
            </a:lvl4pPr>
            <a:lvl5pPr marL="1728075" indent="0" algn="ctr">
              <a:buNone/>
              <a:defRPr/>
            </a:lvl5pPr>
            <a:lvl6pPr marL="2160094" indent="0" algn="ctr">
              <a:buNone/>
              <a:defRPr/>
            </a:lvl6pPr>
            <a:lvl7pPr marL="2592113" indent="0" algn="ctr">
              <a:buNone/>
              <a:defRPr/>
            </a:lvl7pPr>
            <a:lvl8pPr marL="3024131" indent="0" algn="ctr">
              <a:buNone/>
              <a:defRPr/>
            </a:lvl8pPr>
            <a:lvl9pPr marL="3456150"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7. 3. 2020</a:t>
            </a:fld>
            <a:endParaRPr lang="es-ES" altLang="sk-SK"/>
          </a:p>
        </p:txBody>
      </p:sp>
    </p:spTree>
    <p:extLst>
      <p:ext uri="{BB962C8B-B14F-4D97-AF65-F5344CB8AC3E}">
        <p14:creationId xmlns:p14="http://schemas.microsoft.com/office/powerpoint/2010/main" val="38057538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576024" y="283983"/>
            <a:ext cx="10368440" cy="1181894"/>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576024" y="1654652"/>
            <a:ext cx="10368440" cy="4679972"/>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7. 3. 2020</a:t>
            </a:fld>
            <a:endParaRPr lang="es-ES" altLang="sk-SK"/>
          </a:p>
        </p:txBody>
      </p:sp>
    </p:spTree>
    <p:extLst>
      <p:ext uri="{BB962C8B-B14F-4D97-AF65-F5344CB8AC3E}">
        <p14:creationId xmlns:p14="http://schemas.microsoft.com/office/powerpoint/2010/main" val="18674055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10041" y="4556861"/>
            <a:ext cx="9792414" cy="1408423"/>
          </a:xfrm>
          <a:prstGeom prst="rect">
            <a:avLst/>
          </a:prstGeom>
        </p:spPr>
        <p:txBody>
          <a:bodyPr lIns="100794" tIns="50397" rIns="100794" bIns="50397" anchor="t"/>
          <a:lstStyle>
            <a:lvl1pPr algn="l">
              <a:defRPr sz="3772" b="1" cap="all"/>
            </a:lvl1pPr>
          </a:lstStyle>
          <a:p>
            <a:r>
              <a:rPr lang="sk-SK"/>
              <a:t>Upravte štýly predlohy textu</a:t>
            </a:r>
          </a:p>
        </p:txBody>
      </p:sp>
      <p:sp>
        <p:nvSpPr>
          <p:cNvPr id="3" name="Zástupný symbol textu 2"/>
          <p:cNvSpPr>
            <a:spLocks noGrp="1"/>
          </p:cNvSpPr>
          <p:nvPr>
            <p:ph type="body" idx="1"/>
          </p:nvPr>
        </p:nvSpPr>
        <p:spPr>
          <a:xfrm>
            <a:off x="910041" y="3005623"/>
            <a:ext cx="9792414" cy="1551235"/>
          </a:xfrm>
          <a:prstGeom prst="rect">
            <a:avLst/>
          </a:prstGeom>
        </p:spPr>
        <p:txBody>
          <a:bodyPr lIns="100794" tIns="50397" rIns="100794" bIns="50397" anchor="b"/>
          <a:lstStyle>
            <a:lvl1pPr marL="0" indent="0">
              <a:buNone/>
              <a:defRPr sz="1886"/>
            </a:lvl1pPr>
            <a:lvl2pPr marL="432019" indent="0">
              <a:buNone/>
              <a:defRPr sz="1714"/>
            </a:lvl2pPr>
            <a:lvl3pPr marL="864038" indent="0">
              <a:buNone/>
              <a:defRPr sz="1543"/>
            </a:lvl3pPr>
            <a:lvl4pPr marL="1296056" indent="0">
              <a:buNone/>
              <a:defRPr sz="1286"/>
            </a:lvl4pPr>
            <a:lvl5pPr marL="1728075" indent="0">
              <a:buNone/>
              <a:defRPr sz="1286"/>
            </a:lvl5pPr>
            <a:lvl6pPr marL="2160094" indent="0">
              <a:buNone/>
              <a:defRPr sz="1286"/>
            </a:lvl6pPr>
            <a:lvl7pPr marL="2592113" indent="0">
              <a:buNone/>
              <a:defRPr sz="1286"/>
            </a:lvl7pPr>
            <a:lvl8pPr marL="3024131" indent="0">
              <a:buNone/>
              <a:defRPr sz="1286"/>
            </a:lvl8pPr>
            <a:lvl9pPr marL="3456150" indent="0">
              <a:buNone/>
              <a:defRPr sz="1286"/>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7. 3. 2020</a:t>
            </a:fld>
            <a:endParaRPr lang="es-ES" altLang="sk-SK"/>
          </a:p>
        </p:txBody>
      </p:sp>
    </p:spTree>
    <p:extLst>
      <p:ext uri="{BB962C8B-B14F-4D97-AF65-F5344CB8AC3E}">
        <p14:creationId xmlns:p14="http://schemas.microsoft.com/office/powerpoint/2010/main" val="25292858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576024" y="283983"/>
            <a:ext cx="10368440" cy="1181894"/>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576024" y="1654652"/>
            <a:ext cx="5088216" cy="4679972"/>
          </a:xfrm>
          <a:prstGeom prst="rect">
            <a:avLst/>
          </a:prstGeom>
        </p:spPr>
        <p:txBody>
          <a:bodyPr lIns="100794" tIns="50397" rIns="100794" bIns="50397"/>
          <a:lstStyle>
            <a:lvl1pPr>
              <a:defRPr sz="2657"/>
            </a:lvl1pPr>
            <a:lvl2pPr>
              <a:defRPr sz="2229"/>
            </a:lvl2pPr>
            <a:lvl3pPr>
              <a:defRPr sz="1886"/>
            </a:lvl3pPr>
            <a:lvl4pPr>
              <a:defRPr sz="1714"/>
            </a:lvl4pPr>
            <a:lvl5pPr>
              <a:defRPr sz="1714"/>
            </a:lvl5pPr>
            <a:lvl6pPr>
              <a:defRPr sz="1714"/>
            </a:lvl6pPr>
            <a:lvl7pPr>
              <a:defRPr sz="1714"/>
            </a:lvl7pPr>
            <a:lvl8pPr>
              <a:defRPr sz="1714"/>
            </a:lvl8pPr>
            <a:lvl9pPr>
              <a:defRPr sz="17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5856250" y="1654652"/>
            <a:ext cx="5088216" cy="4679972"/>
          </a:xfrm>
          <a:prstGeom prst="rect">
            <a:avLst/>
          </a:prstGeom>
        </p:spPr>
        <p:txBody>
          <a:bodyPr lIns="100794" tIns="50397" rIns="100794" bIns="50397"/>
          <a:lstStyle>
            <a:lvl1pPr>
              <a:defRPr sz="2657"/>
            </a:lvl1pPr>
            <a:lvl2pPr>
              <a:defRPr sz="2229"/>
            </a:lvl2pPr>
            <a:lvl3pPr>
              <a:defRPr sz="1886"/>
            </a:lvl3pPr>
            <a:lvl4pPr>
              <a:defRPr sz="1714"/>
            </a:lvl4pPr>
            <a:lvl5pPr>
              <a:defRPr sz="1714"/>
            </a:lvl5pPr>
            <a:lvl6pPr>
              <a:defRPr sz="1714"/>
            </a:lvl6pPr>
            <a:lvl7pPr>
              <a:defRPr sz="1714"/>
            </a:lvl7pPr>
            <a:lvl8pPr>
              <a:defRPr sz="1714"/>
            </a:lvl8pPr>
            <a:lvl9pPr>
              <a:defRPr sz="17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7. 3. 2020</a:t>
            </a:fld>
            <a:endParaRPr lang="es-ES" altLang="sk-SK"/>
          </a:p>
        </p:txBody>
      </p:sp>
    </p:spTree>
    <p:extLst>
      <p:ext uri="{BB962C8B-B14F-4D97-AF65-F5344CB8AC3E}">
        <p14:creationId xmlns:p14="http://schemas.microsoft.com/office/powerpoint/2010/main" val="40644836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576024" y="283983"/>
            <a:ext cx="10368440" cy="1181894"/>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576026" y="1587351"/>
            <a:ext cx="5090217" cy="661532"/>
          </a:xfrm>
          <a:prstGeom prst="rect">
            <a:avLst/>
          </a:prstGeom>
        </p:spPr>
        <p:txBody>
          <a:bodyPr lIns="100794" tIns="50397" rIns="100794" bIns="50397" anchor="b"/>
          <a:lstStyle>
            <a:lvl1pPr marL="0" indent="0">
              <a:buNone/>
              <a:defRPr sz="2229" b="1"/>
            </a:lvl1pPr>
            <a:lvl2pPr marL="432019" indent="0">
              <a:buNone/>
              <a:defRPr sz="1886" b="1"/>
            </a:lvl2pPr>
            <a:lvl3pPr marL="864038" indent="0">
              <a:buNone/>
              <a:defRPr sz="1714" b="1"/>
            </a:lvl3pPr>
            <a:lvl4pPr marL="1296056" indent="0">
              <a:buNone/>
              <a:defRPr sz="1543" b="1"/>
            </a:lvl4pPr>
            <a:lvl5pPr marL="1728075" indent="0">
              <a:buNone/>
              <a:defRPr sz="1543" b="1"/>
            </a:lvl5pPr>
            <a:lvl6pPr marL="2160094" indent="0">
              <a:buNone/>
              <a:defRPr sz="1543" b="1"/>
            </a:lvl6pPr>
            <a:lvl7pPr marL="2592113" indent="0">
              <a:buNone/>
              <a:defRPr sz="1543" b="1"/>
            </a:lvl7pPr>
            <a:lvl8pPr marL="3024131" indent="0">
              <a:buNone/>
              <a:defRPr sz="1543" b="1"/>
            </a:lvl8pPr>
            <a:lvl9pPr marL="3456150" indent="0">
              <a:buNone/>
              <a:defRPr sz="1543" b="1"/>
            </a:lvl9pPr>
          </a:lstStyle>
          <a:p>
            <a:pPr lvl="0"/>
            <a:r>
              <a:rPr lang="sk-SK"/>
              <a:t>Upravte štýl predlohy textu.</a:t>
            </a:r>
          </a:p>
        </p:txBody>
      </p:sp>
      <p:sp>
        <p:nvSpPr>
          <p:cNvPr id="4" name="Zástupný symbol obsahu 3"/>
          <p:cNvSpPr>
            <a:spLocks noGrp="1"/>
          </p:cNvSpPr>
          <p:nvPr>
            <p:ph sz="half" idx="2"/>
          </p:nvPr>
        </p:nvSpPr>
        <p:spPr>
          <a:xfrm>
            <a:off x="576026" y="2248884"/>
            <a:ext cx="5090217" cy="4085742"/>
          </a:xfrm>
          <a:prstGeom prst="rect">
            <a:avLst/>
          </a:prstGeom>
        </p:spPr>
        <p:txBody>
          <a:bodyPr lIns="100794" tIns="50397" rIns="100794" bIns="50397"/>
          <a:lstStyle>
            <a:lvl1pPr>
              <a:defRPr sz="2229"/>
            </a:lvl1pPr>
            <a:lvl2pPr>
              <a:defRPr sz="1886"/>
            </a:lvl2pPr>
            <a:lvl3pPr>
              <a:defRPr sz="1714"/>
            </a:lvl3pPr>
            <a:lvl4pPr>
              <a:defRPr sz="1543"/>
            </a:lvl4pPr>
            <a:lvl5pPr>
              <a:defRPr sz="1543"/>
            </a:lvl5pPr>
            <a:lvl6pPr>
              <a:defRPr sz="1543"/>
            </a:lvl6pPr>
            <a:lvl7pPr>
              <a:defRPr sz="1543"/>
            </a:lvl7pPr>
            <a:lvl8pPr>
              <a:defRPr sz="1543"/>
            </a:lvl8pPr>
            <a:lvl9pPr>
              <a:defRPr sz="154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5852250" y="1587351"/>
            <a:ext cx="5092216" cy="661532"/>
          </a:xfrm>
          <a:prstGeom prst="rect">
            <a:avLst/>
          </a:prstGeom>
        </p:spPr>
        <p:txBody>
          <a:bodyPr lIns="100794" tIns="50397" rIns="100794" bIns="50397" anchor="b"/>
          <a:lstStyle>
            <a:lvl1pPr marL="0" indent="0">
              <a:buNone/>
              <a:defRPr sz="2229" b="1"/>
            </a:lvl1pPr>
            <a:lvl2pPr marL="432019" indent="0">
              <a:buNone/>
              <a:defRPr sz="1886" b="1"/>
            </a:lvl2pPr>
            <a:lvl3pPr marL="864038" indent="0">
              <a:buNone/>
              <a:defRPr sz="1714" b="1"/>
            </a:lvl3pPr>
            <a:lvl4pPr marL="1296056" indent="0">
              <a:buNone/>
              <a:defRPr sz="1543" b="1"/>
            </a:lvl4pPr>
            <a:lvl5pPr marL="1728075" indent="0">
              <a:buNone/>
              <a:defRPr sz="1543" b="1"/>
            </a:lvl5pPr>
            <a:lvl6pPr marL="2160094" indent="0">
              <a:buNone/>
              <a:defRPr sz="1543" b="1"/>
            </a:lvl6pPr>
            <a:lvl7pPr marL="2592113" indent="0">
              <a:buNone/>
              <a:defRPr sz="1543" b="1"/>
            </a:lvl7pPr>
            <a:lvl8pPr marL="3024131" indent="0">
              <a:buNone/>
              <a:defRPr sz="1543" b="1"/>
            </a:lvl8pPr>
            <a:lvl9pPr marL="3456150" indent="0">
              <a:buNone/>
              <a:defRPr sz="1543" b="1"/>
            </a:lvl9pPr>
          </a:lstStyle>
          <a:p>
            <a:pPr lvl="0"/>
            <a:r>
              <a:rPr lang="sk-SK"/>
              <a:t>Upravte štýl predlohy textu.</a:t>
            </a:r>
          </a:p>
        </p:txBody>
      </p:sp>
      <p:sp>
        <p:nvSpPr>
          <p:cNvPr id="6" name="Zástupný symbol obsahu 5"/>
          <p:cNvSpPr>
            <a:spLocks noGrp="1"/>
          </p:cNvSpPr>
          <p:nvPr>
            <p:ph sz="quarter" idx="4"/>
          </p:nvPr>
        </p:nvSpPr>
        <p:spPr>
          <a:xfrm>
            <a:off x="5852250" y="2248884"/>
            <a:ext cx="5092216" cy="4085742"/>
          </a:xfrm>
          <a:prstGeom prst="rect">
            <a:avLst/>
          </a:prstGeom>
        </p:spPr>
        <p:txBody>
          <a:bodyPr lIns="100794" tIns="50397" rIns="100794" bIns="50397"/>
          <a:lstStyle>
            <a:lvl1pPr>
              <a:defRPr sz="2229"/>
            </a:lvl1pPr>
            <a:lvl2pPr>
              <a:defRPr sz="1886"/>
            </a:lvl2pPr>
            <a:lvl3pPr>
              <a:defRPr sz="1714"/>
            </a:lvl3pPr>
            <a:lvl4pPr>
              <a:defRPr sz="1543"/>
            </a:lvl4pPr>
            <a:lvl5pPr>
              <a:defRPr sz="1543"/>
            </a:lvl5pPr>
            <a:lvl6pPr>
              <a:defRPr sz="1543"/>
            </a:lvl6pPr>
            <a:lvl7pPr>
              <a:defRPr sz="1543"/>
            </a:lvl7pPr>
            <a:lvl8pPr>
              <a:defRPr sz="1543"/>
            </a:lvl8pPr>
            <a:lvl9pPr>
              <a:defRPr sz="154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7. 3. 2020</a:t>
            </a:fld>
            <a:endParaRPr lang="es-ES" altLang="sk-SK"/>
          </a:p>
        </p:txBody>
      </p:sp>
    </p:spTree>
    <p:extLst>
      <p:ext uri="{BB962C8B-B14F-4D97-AF65-F5344CB8AC3E}">
        <p14:creationId xmlns:p14="http://schemas.microsoft.com/office/powerpoint/2010/main" val="24313402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576024" y="283983"/>
            <a:ext cx="10368440" cy="1181894"/>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7. 3. 2020</a:t>
            </a:fld>
            <a:endParaRPr lang="es-ES" altLang="sk-SK"/>
          </a:p>
        </p:txBody>
      </p:sp>
    </p:spTree>
    <p:extLst>
      <p:ext uri="{BB962C8B-B14F-4D97-AF65-F5344CB8AC3E}">
        <p14:creationId xmlns:p14="http://schemas.microsoft.com/office/powerpoint/2010/main" val="427207230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7. 3. 2020</a:t>
            </a:fld>
            <a:endParaRPr lang="es-ES" altLang="sk-SK"/>
          </a:p>
        </p:txBody>
      </p:sp>
    </p:spTree>
    <p:extLst>
      <p:ext uri="{BB962C8B-B14F-4D97-AF65-F5344CB8AC3E}">
        <p14:creationId xmlns:p14="http://schemas.microsoft.com/office/powerpoint/2010/main" val="7988862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576027" y="282345"/>
            <a:ext cx="3790161" cy="1201592"/>
          </a:xfrm>
          <a:prstGeom prst="rect">
            <a:avLst/>
          </a:prstGeom>
        </p:spPr>
        <p:txBody>
          <a:bodyPr lIns="100794" tIns="50397" rIns="100794" bIns="50397" anchor="b"/>
          <a:lstStyle>
            <a:lvl1pPr algn="l">
              <a:defRPr sz="1886" b="1"/>
            </a:lvl1pPr>
          </a:lstStyle>
          <a:p>
            <a:r>
              <a:rPr lang="sk-SK"/>
              <a:t>Upravte štýly predlohy textu</a:t>
            </a:r>
          </a:p>
        </p:txBody>
      </p:sp>
      <p:sp>
        <p:nvSpPr>
          <p:cNvPr id="3" name="Zástupný symbol obsahu 2"/>
          <p:cNvSpPr>
            <a:spLocks noGrp="1"/>
          </p:cNvSpPr>
          <p:nvPr>
            <p:ph idx="1"/>
          </p:nvPr>
        </p:nvSpPr>
        <p:spPr>
          <a:xfrm>
            <a:off x="4504194" y="282345"/>
            <a:ext cx="6440272" cy="6052282"/>
          </a:xfrm>
          <a:prstGeom prst="rect">
            <a:avLst/>
          </a:prstGeom>
        </p:spPr>
        <p:txBody>
          <a:bodyPr lIns="100794" tIns="50397" rIns="100794" bIns="50397"/>
          <a:lstStyle>
            <a:lvl1pPr>
              <a:defRPr sz="3000"/>
            </a:lvl1pPr>
            <a:lvl2pPr>
              <a:defRPr sz="2657"/>
            </a:lvl2pPr>
            <a:lvl3pPr>
              <a:defRPr sz="2229"/>
            </a:lvl3pPr>
            <a:lvl4pPr>
              <a:defRPr sz="1886"/>
            </a:lvl4pPr>
            <a:lvl5pPr>
              <a:defRPr sz="1886"/>
            </a:lvl5pPr>
            <a:lvl6pPr>
              <a:defRPr sz="1886"/>
            </a:lvl6pPr>
            <a:lvl7pPr>
              <a:defRPr sz="1886"/>
            </a:lvl7pPr>
            <a:lvl8pPr>
              <a:defRPr sz="1886"/>
            </a:lvl8pPr>
            <a:lvl9pPr>
              <a:defRPr sz="188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576027" y="1483934"/>
            <a:ext cx="3790161" cy="4850690"/>
          </a:xfrm>
          <a:prstGeom prst="rect">
            <a:avLst/>
          </a:prstGeom>
        </p:spPr>
        <p:txBody>
          <a:bodyPr lIns="100794" tIns="50397" rIns="100794" bIns="50397"/>
          <a:lstStyle>
            <a:lvl1pPr marL="0" indent="0">
              <a:buNone/>
              <a:defRPr sz="1286"/>
            </a:lvl1pPr>
            <a:lvl2pPr marL="432019" indent="0">
              <a:buNone/>
              <a:defRPr sz="1114"/>
            </a:lvl2pPr>
            <a:lvl3pPr marL="864038" indent="0">
              <a:buNone/>
              <a:defRPr sz="943"/>
            </a:lvl3pPr>
            <a:lvl4pPr marL="1296056" indent="0">
              <a:buNone/>
              <a:defRPr sz="857"/>
            </a:lvl4pPr>
            <a:lvl5pPr marL="1728075" indent="0">
              <a:buNone/>
              <a:defRPr sz="857"/>
            </a:lvl5pPr>
            <a:lvl6pPr marL="2160094" indent="0">
              <a:buNone/>
              <a:defRPr sz="857"/>
            </a:lvl6pPr>
            <a:lvl7pPr marL="2592113" indent="0">
              <a:buNone/>
              <a:defRPr sz="857"/>
            </a:lvl7pPr>
            <a:lvl8pPr marL="3024131" indent="0">
              <a:buNone/>
              <a:defRPr sz="857"/>
            </a:lvl8pPr>
            <a:lvl9pPr marL="3456150" indent="0">
              <a:buNone/>
              <a:defRPr sz="85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7. 3. 2020</a:t>
            </a:fld>
            <a:endParaRPr lang="es-ES" altLang="sk-SK"/>
          </a:p>
        </p:txBody>
      </p:sp>
    </p:spTree>
    <p:extLst>
      <p:ext uri="{BB962C8B-B14F-4D97-AF65-F5344CB8AC3E}">
        <p14:creationId xmlns:p14="http://schemas.microsoft.com/office/powerpoint/2010/main" val="40969819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258098" y="4963954"/>
            <a:ext cx="6912293" cy="586023"/>
          </a:xfrm>
          <a:prstGeom prst="rect">
            <a:avLst/>
          </a:prstGeom>
        </p:spPr>
        <p:txBody>
          <a:bodyPr lIns="100794" tIns="50397" rIns="100794" bIns="50397" anchor="b"/>
          <a:lstStyle>
            <a:lvl1pPr algn="l">
              <a:defRPr sz="1886" b="1"/>
            </a:lvl1pPr>
          </a:lstStyle>
          <a:p>
            <a:r>
              <a:rPr lang="sk-SK"/>
              <a:t>Upravte štýly predlohy textu</a:t>
            </a:r>
          </a:p>
        </p:txBody>
      </p:sp>
      <p:sp>
        <p:nvSpPr>
          <p:cNvPr id="3" name="Zástupný symbol obrázka 2"/>
          <p:cNvSpPr>
            <a:spLocks noGrp="1"/>
          </p:cNvSpPr>
          <p:nvPr>
            <p:ph type="pic" idx="1"/>
          </p:nvPr>
        </p:nvSpPr>
        <p:spPr>
          <a:xfrm>
            <a:off x="2258098" y="633630"/>
            <a:ext cx="6912293" cy="4254818"/>
          </a:xfrm>
          <a:prstGeom prst="rect">
            <a:avLst/>
          </a:prstGeom>
        </p:spPr>
        <p:txBody>
          <a:bodyPr lIns="100794" tIns="50397" rIns="100794" bIns="50397"/>
          <a:lstStyle>
            <a:lvl1pPr marL="0" indent="0">
              <a:buNone/>
              <a:defRPr sz="3000"/>
            </a:lvl1pPr>
            <a:lvl2pPr marL="432019" indent="0">
              <a:buNone/>
              <a:defRPr sz="2657"/>
            </a:lvl2pPr>
            <a:lvl3pPr marL="864038" indent="0">
              <a:buNone/>
              <a:defRPr sz="2229"/>
            </a:lvl3pPr>
            <a:lvl4pPr marL="1296056" indent="0">
              <a:buNone/>
              <a:defRPr sz="1886"/>
            </a:lvl4pPr>
            <a:lvl5pPr marL="1728075" indent="0">
              <a:buNone/>
              <a:defRPr sz="1886"/>
            </a:lvl5pPr>
            <a:lvl6pPr marL="2160094" indent="0">
              <a:buNone/>
              <a:defRPr sz="1886"/>
            </a:lvl6pPr>
            <a:lvl7pPr marL="2592113" indent="0">
              <a:buNone/>
              <a:defRPr sz="1886"/>
            </a:lvl7pPr>
            <a:lvl8pPr marL="3024131" indent="0">
              <a:buNone/>
              <a:defRPr sz="1886"/>
            </a:lvl8pPr>
            <a:lvl9pPr marL="3456150" indent="0">
              <a:buNone/>
              <a:defRPr sz="1886"/>
            </a:lvl9pPr>
          </a:lstStyle>
          <a:p>
            <a:pPr lvl="0"/>
            <a:endParaRPr lang="sk-SK" noProof="0"/>
          </a:p>
        </p:txBody>
      </p:sp>
      <p:sp>
        <p:nvSpPr>
          <p:cNvPr id="4" name="Zástupný symbol textu 3"/>
          <p:cNvSpPr>
            <a:spLocks noGrp="1"/>
          </p:cNvSpPr>
          <p:nvPr>
            <p:ph type="body" sz="half" idx="2"/>
          </p:nvPr>
        </p:nvSpPr>
        <p:spPr>
          <a:xfrm>
            <a:off x="2258098" y="5549980"/>
            <a:ext cx="6912293" cy="832249"/>
          </a:xfrm>
          <a:prstGeom prst="rect">
            <a:avLst/>
          </a:prstGeom>
        </p:spPr>
        <p:txBody>
          <a:bodyPr lIns="100794" tIns="50397" rIns="100794" bIns="50397"/>
          <a:lstStyle>
            <a:lvl1pPr marL="0" indent="0">
              <a:buNone/>
              <a:defRPr sz="1286"/>
            </a:lvl1pPr>
            <a:lvl2pPr marL="432019" indent="0">
              <a:buNone/>
              <a:defRPr sz="1114"/>
            </a:lvl2pPr>
            <a:lvl3pPr marL="864038" indent="0">
              <a:buNone/>
              <a:defRPr sz="943"/>
            </a:lvl3pPr>
            <a:lvl4pPr marL="1296056" indent="0">
              <a:buNone/>
              <a:defRPr sz="857"/>
            </a:lvl4pPr>
            <a:lvl5pPr marL="1728075" indent="0">
              <a:buNone/>
              <a:defRPr sz="857"/>
            </a:lvl5pPr>
            <a:lvl6pPr marL="2160094" indent="0">
              <a:buNone/>
              <a:defRPr sz="857"/>
            </a:lvl6pPr>
            <a:lvl7pPr marL="2592113" indent="0">
              <a:buNone/>
              <a:defRPr sz="857"/>
            </a:lvl7pPr>
            <a:lvl8pPr marL="3024131" indent="0">
              <a:buNone/>
              <a:defRPr sz="857"/>
            </a:lvl8pPr>
            <a:lvl9pPr marL="3456150" indent="0">
              <a:buNone/>
              <a:defRPr sz="85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7. 3. 2020</a:t>
            </a:fld>
            <a:endParaRPr lang="es-ES" altLang="sk-SK"/>
          </a:p>
        </p:txBody>
      </p:sp>
    </p:spTree>
    <p:extLst>
      <p:ext uri="{BB962C8B-B14F-4D97-AF65-F5344CB8AC3E}">
        <p14:creationId xmlns:p14="http://schemas.microsoft.com/office/powerpoint/2010/main" val="107493536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576024" y="283983"/>
            <a:ext cx="10368440" cy="1181894"/>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576024" y="1654652"/>
            <a:ext cx="10368440" cy="4679972"/>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7. 3. 2020</a:t>
            </a:fld>
            <a:endParaRPr lang="es-ES" altLang="sk-SK"/>
          </a:p>
        </p:txBody>
      </p:sp>
    </p:spTree>
    <p:extLst>
      <p:ext uri="{BB962C8B-B14F-4D97-AF65-F5344CB8AC3E}">
        <p14:creationId xmlns:p14="http://schemas.microsoft.com/office/powerpoint/2010/main" val="24553912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352354" y="283987"/>
            <a:ext cx="2592110" cy="6050640"/>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576027" y="283987"/>
            <a:ext cx="7584321" cy="6050640"/>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7. 3. 2020</a:t>
            </a:fld>
            <a:endParaRPr lang="es-ES" altLang="sk-SK"/>
          </a:p>
        </p:txBody>
      </p:sp>
    </p:spTree>
    <p:extLst>
      <p:ext uri="{BB962C8B-B14F-4D97-AF65-F5344CB8AC3E}">
        <p14:creationId xmlns:p14="http://schemas.microsoft.com/office/powerpoint/2010/main" val="11708707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92034" y="377550"/>
            <a:ext cx="9936421" cy="1370669"/>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792034" y="1887747"/>
            <a:ext cx="9936421" cy="4499405"/>
          </a:xfrm>
          <a:prstGeom prst="rect">
            <a:avLst/>
          </a:prstGeom>
        </p:spPr>
        <p:txBody>
          <a:bodyPr vert="horz" lIns="91440" tIns="45720" rIns="91440" bIns="45720" rtlCol="0">
            <a:normAutofit/>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792033" y="6572644"/>
            <a:ext cx="2592110" cy="377549"/>
          </a:xfrm>
          <a:prstGeom prst="rect">
            <a:avLst/>
          </a:prstGeom>
        </p:spPr>
        <p:txBody>
          <a:bodyPr vert="horz" lIns="91440" tIns="45720" rIns="91440" bIns="45720" rtlCol="0" anchor="ctr"/>
          <a:lstStyle>
            <a:lvl1pPr algn="l">
              <a:defRPr sz="1134">
                <a:solidFill>
                  <a:schemeClr val="tx1">
                    <a:tint val="75000"/>
                  </a:schemeClr>
                </a:solidFill>
              </a:defRPr>
            </a:lvl1pPr>
          </a:lstStyle>
          <a:p>
            <a:fld id="{761AC607-35DC-4DBB-B97C-F83218FAD4C4}" type="datetimeFigureOut">
              <a:rPr lang="sk-SK" smtClean="0"/>
              <a:t>7. 3. 2020</a:t>
            </a:fld>
            <a:endParaRPr lang="sk-SK"/>
          </a:p>
        </p:txBody>
      </p:sp>
      <p:sp>
        <p:nvSpPr>
          <p:cNvPr id="5" name="Footer Placeholder 4"/>
          <p:cNvSpPr>
            <a:spLocks noGrp="1"/>
          </p:cNvSpPr>
          <p:nvPr>
            <p:ph type="ftr" sz="quarter" idx="3"/>
          </p:nvPr>
        </p:nvSpPr>
        <p:spPr>
          <a:xfrm>
            <a:off x="3816162" y="6572644"/>
            <a:ext cx="3888165" cy="377549"/>
          </a:xfrm>
          <a:prstGeom prst="rect">
            <a:avLst/>
          </a:prstGeom>
        </p:spPr>
        <p:txBody>
          <a:bodyPr vert="horz" lIns="91440" tIns="45720" rIns="91440" bIns="45720" rtlCol="0" anchor="ctr"/>
          <a:lstStyle>
            <a:lvl1pPr algn="ctr">
              <a:defRPr sz="1134">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8136345" y="6572644"/>
            <a:ext cx="2592110" cy="377549"/>
          </a:xfrm>
          <a:prstGeom prst="rect">
            <a:avLst/>
          </a:prstGeom>
        </p:spPr>
        <p:txBody>
          <a:bodyPr vert="horz" lIns="91440" tIns="45720" rIns="91440" bIns="45720" rtlCol="0" anchor="ctr"/>
          <a:lstStyle>
            <a:lvl1pPr algn="r">
              <a:defRPr sz="1134">
                <a:solidFill>
                  <a:schemeClr val="tx1">
                    <a:tint val="75000"/>
                  </a:schemeClr>
                </a:solidFill>
              </a:defRPr>
            </a:lvl1pPr>
          </a:lstStyle>
          <a:p>
            <a:fld id="{4B5104C4-BEFB-4338-938D-3FFD35F8E09F}" type="slidenum">
              <a:rPr lang="sk-SK" smtClean="0"/>
              <a:t>‹#›</a:t>
            </a:fld>
            <a:endParaRPr lang="sk-SK"/>
          </a:p>
        </p:txBody>
      </p:sp>
    </p:spTree>
    <p:extLst>
      <p:ext uri="{BB962C8B-B14F-4D97-AF65-F5344CB8AC3E}">
        <p14:creationId xmlns:p14="http://schemas.microsoft.com/office/powerpoint/2010/main" val="24039559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864017" rtl="0" eaLnBrk="1" latinLnBrk="0" hangingPunct="1">
        <a:lnSpc>
          <a:spcPct val="90000"/>
        </a:lnSpc>
        <a:spcBef>
          <a:spcPct val="0"/>
        </a:spcBef>
        <a:buNone/>
        <a:defRPr sz="4158" kern="1200">
          <a:solidFill>
            <a:schemeClr val="tx1"/>
          </a:solidFill>
          <a:latin typeface="+mj-lt"/>
          <a:ea typeface="+mj-ea"/>
          <a:cs typeface="+mj-cs"/>
        </a:defRPr>
      </a:lvl1pPr>
    </p:titleStyle>
    <p:bodyStyle>
      <a:lvl1pPr marL="216004" indent="-216004" algn="l" defTabSz="864017" rtl="0" eaLnBrk="1" latinLnBrk="0" hangingPunct="1">
        <a:lnSpc>
          <a:spcPct val="90000"/>
        </a:lnSpc>
        <a:spcBef>
          <a:spcPts val="945"/>
        </a:spcBef>
        <a:buFont typeface="Arial" panose="020B0604020202020204" pitchFamily="34" charset="0"/>
        <a:buChar char="•"/>
        <a:defRPr sz="2646" kern="1200">
          <a:solidFill>
            <a:schemeClr val="tx1"/>
          </a:solidFill>
          <a:latin typeface="+mn-lt"/>
          <a:ea typeface="+mn-ea"/>
          <a:cs typeface="+mn-cs"/>
        </a:defRPr>
      </a:lvl1pPr>
      <a:lvl2pPr marL="648012" indent="-216004" algn="l" defTabSz="864017" rtl="0" eaLnBrk="1" latinLnBrk="0" hangingPunct="1">
        <a:lnSpc>
          <a:spcPct val="90000"/>
        </a:lnSpc>
        <a:spcBef>
          <a:spcPts val="472"/>
        </a:spcBef>
        <a:buFont typeface="Arial" panose="020B0604020202020204" pitchFamily="34" charset="0"/>
        <a:buChar char="•"/>
        <a:defRPr sz="2268" kern="1200">
          <a:solidFill>
            <a:schemeClr val="tx1"/>
          </a:solidFill>
          <a:latin typeface="+mn-lt"/>
          <a:ea typeface="+mn-ea"/>
          <a:cs typeface="+mn-cs"/>
        </a:defRPr>
      </a:lvl2pPr>
      <a:lvl3pPr marL="1080021" indent="-216004" algn="l" defTabSz="864017" rtl="0" eaLnBrk="1" latinLnBrk="0" hangingPunct="1">
        <a:lnSpc>
          <a:spcPct val="90000"/>
        </a:lnSpc>
        <a:spcBef>
          <a:spcPts val="472"/>
        </a:spcBef>
        <a:buFont typeface="Arial" panose="020B0604020202020204" pitchFamily="34" charset="0"/>
        <a:buChar char="•"/>
        <a:defRPr sz="1890" kern="1200">
          <a:solidFill>
            <a:schemeClr val="tx1"/>
          </a:solidFill>
          <a:latin typeface="+mn-lt"/>
          <a:ea typeface="+mn-ea"/>
          <a:cs typeface="+mn-cs"/>
        </a:defRPr>
      </a:lvl3pPr>
      <a:lvl4pPr marL="1512029"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4pPr>
      <a:lvl5pPr marL="1944037"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5pPr>
      <a:lvl6pPr marL="2376046"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6pPr>
      <a:lvl7pPr marL="2808054"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7pPr>
      <a:lvl8pPr marL="3240062"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8pPr>
      <a:lvl9pPr marL="3672070"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9pPr>
    </p:bodyStyle>
    <p:otherStyle>
      <a:defPPr>
        <a:defRPr lang="en-US"/>
      </a:defPPr>
      <a:lvl1pPr marL="0" algn="l" defTabSz="864017" rtl="0" eaLnBrk="1" latinLnBrk="0" hangingPunct="1">
        <a:defRPr sz="1701" kern="1200">
          <a:solidFill>
            <a:schemeClr val="tx1"/>
          </a:solidFill>
          <a:latin typeface="+mn-lt"/>
          <a:ea typeface="+mn-ea"/>
          <a:cs typeface="+mn-cs"/>
        </a:defRPr>
      </a:lvl1pPr>
      <a:lvl2pPr marL="432008" algn="l" defTabSz="864017" rtl="0" eaLnBrk="1" latinLnBrk="0" hangingPunct="1">
        <a:defRPr sz="1701" kern="1200">
          <a:solidFill>
            <a:schemeClr val="tx1"/>
          </a:solidFill>
          <a:latin typeface="+mn-lt"/>
          <a:ea typeface="+mn-ea"/>
          <a:cs typeface="+mn-cs"/>
        </a:defRPr>
      </a:lvl2pPr>
      <a:lvl3pPr marL="864017" algn="l" defTabSz="864017" rtl="0" eaLnBrk="1" latinLnBrk="0" hangingPunct="1">
        <a:defRPr sz="1701" kern="1200">
          <a:solidFill>
            <a:schemeClr val="tx1"/>
          </a:solidFill>
          <a:latin typeface="+mn-lt"/>
          <a:ea typeface="+mn-ea"/>
          <a:cs typeface="+mn-cs"/>
        </a:defRPr>
      </a:lvl3pPr>
      <a:lvl4pPr marL="1296025" algn="l" defTabSz="864017" rtl="0" eaLnBrk="1" latinLnBrk="0" hangingPunct="1">
        <a:defRPr sz="1701" kern="1200">
          <a:solidFill>
            <a:schemeClr val="tx1"/>
          </a:solidFill>
          <a:latin typeface="+mn-lt"/>
          <a:ea typeface="+mn-ea"/>
          <a:cs typeface="+mn-cs"/>
        </a:defRPr>
      </a:lvl4pPr>
      <a:lvl5pPr marL="1728033" algn="l" defTabSz="864017" rtl="0" eaLnBrk="1" latinLnBrk="0" hangingPunct="1">
        <a:defRPr sz="1701" kern="1200">
          <a:solidFill>
            <a:schemeClr val="tx1"/>
          </a:solidFill>
          <a:latin typeface="+mn-lt"/>
          <a:ea typeface="+mn-ea"/>
          <a:cs typeface="+mn-cs"/>
        </a:defRPr>
      </a:lvl5pPr>
      <a:lvl6pPr marL="2160041" algn="l" defTabSz="864017" rtl="0" eaLnBrk="1" latinLnBrk="0" hangingPunct="1">
        <a:defRPr sz="1701" kern="1200">
          <a:solidFill>
            <a:schemeClr val="tx1"/>
          </a:solidFill>
          <a:latin typeface="+mn-lt"/>
          <a:ea typeface="+mn-ea"/>
          <a:cs typeface="+mn-cs"/>
        </a:defRPr>
      </a:lvl6pPr>
      <a:lvl7pPr marL="2592050" algn="l" defTabSz="864017" rtl="0" eaLnBrk="1" latinLnBrk="0" hangingPunct="1">
        <a:defRPr sz="1701" kern="1200">
          <a:solidFill>
            <a:schemeClr val="tx1"/>
          </a:solidFill>
          <a:latin typeface="+mn-lt"/>
          <a:ea typeface="+mn-ea"/>
          <a:cs typeface="+mn-cs"/>
        </a:defRPr>
      </a:lvl7pPr>
      <a:lvl8pPr marL="3024058" algn="l" defTabSz="864017" rtl="0" eaLnBrk="1" latinLnBrk="0" hangingPunct="1">
        <a:defRPr sz="1701" kern="1200">
          <a:solidFill>
            <a:schemeClr val="tx1"/>
          </a:solidFill>
          <a:latin typeface="+mn-lt"/>
          <a:ea typeface="+mn-ea"/>
          <a:cs typeface="+mn-cs"/>
        </a:defRPr>
      </a:lvl8pPr>
      <a:lvl9pPr marL="3456066" algn="l" defTabSz="864017" rtl="0" eaLnBrk="1" latinLnBrk="0" hangingPunct="1">
        <a:defRPr sz="1701"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575120" y="6458475"/>
            <a:ext cx="2688719" cy="4914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783849" eaLnBrk="1" hangingPunct="1">
              <a:lnSpc>
                <a:spcPct val="100000"/>
              </a:lnSpc>
              <a:buClrTx/>
              <a:buSzTx/>
              <a:buFontTx/>
              <a:buNone/>
              <a:defRPr sz="1286" u="none">
                <a:solidFill>
                  <a:srgbClr val="000000"/>
                </a:solidFill>
                <a:latin typeface="Arial" charset="0"/>
                <a:ea typeface="+mn-ea"/>
                <a:cs typeface="Arial" charset="0"/>
              </a:defRPr>
            </a:lvl1pPr>
          </a:lstStyle>
          <a:p>
            <a:pPr>
              <a:defRPr/>
            </a:pPr>
            <a:fld id="{14735D88-9579-4667-A696-FED41C5A8FBE}" type="datetime1">
              <a:rPr lang="sk-SK" altLang="sk-SK"/>
              <a:pPr>
                <a:defRPr/>
              </a:pPr>
              <a:t>7. 3. 2020</a:t>
            </a:fld>
            <a:endParaRPr lang="es-ES" altLang="sk-SK"/>
          </a:p>
        </p:txBody>
      </p:sp>
    </p:spTree>
    <p:extLst>
      <p:ext uri="{BB962C8B-B14F-4D97-AF65-F5344CB8AC3E}">
        <p14:creationId xmlns:p14="http://schemas.microsoft.com/office/powerpoint/2010/main" val="22729723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ctr" rtl="0" eaLnBrk="0" fontAlgn="base" hangingPunct="0">
        <a:spcBef>
          <a:spcPct val="0"/>
        </a:spcBef>
        <a:spcAft>
          <a:spcPct val="0"/>
        </a:spcAft>
        <a:defRPr sz="4200">
          <a:solidFill>
            <a:schemeClr val="tx2"/>
          </a:solidFill>
          <a:latin typeface="+mj-lt"/>
          <a:ea typeface="+mj-ea"/>
          <a:cs typeface="+mj-cs"/>
        </a:defRPr>
      </a:lvl1pPr>
      <a:lvl2pPr algn="ctr" rtl="0" eaLnBrk="0" fontAlgn="base" hangingPunct="0">
        <a:spcBef>
          <a:spcPct val="0"/>
        </a:spcBef>
        <a:spcAft>
          <a:spcPct val="0"/>
        </a:spcAft>
        <a:defRPr sz="4200">
          <a:solidFill>
            <a:schemeClr val="tx2"/>
          </a:solidFill>
          <a:latin typeface="Arial" charset="0"/>
          <a:cs typeface="Arial" charset="0"/>
        </a:defRPr>
      </a:lvl2pPr>
      <a:lvl3pPr algn="ctr" rtl="0" eaLnBrk="0" fontAlgn="base" hangingPunct="0">
        <a:spcBef>
          <a:spcPct val="0"/>
        </a:spcBef>
        <a:spcAft>
          <a:spcPct val="0"/>
        </a:spcAft>
        <a:defRPr sz="4200">
          <a:solidFill>
            <a:schemeClr val="tx2"/>
          </a:solidFill>
          <a:latin typeface="Arial" charset="0"/>
          <a:cs typeface="Arial" charset="0"/>
        </a:defRPr>
      </a:lvl3pPr>
      <a:lvl4pPr algn="ctr" rtl="0" eaLnBrk="0" fontAlgn="base" hangingPunct="0">
        <a:spcBef>
          <a:spcPct val="0"/>
        </a:spcBef>
        <a:spcAft>
          <a:spcPct val="0"/>
        </a:spcAft>
        <a:defRPr sz="4200">
          <a:solidFill>
            <a:schemeClr val="tx2"/>
          </a:solidFill>
          <a:latin typeface="Arial" charset="0"/>
          <a:cs typeface="Arial" charset="0"/>
        </a:defRPr>
      </a:lvl4pPr>
      <a:lvl5pPr algn="ctr" rtl="0" eaLnBrk="0" fontAlgn="base" hangingPunct="0">
        <a:spcBef>
          <a:spcPct val="0"/>
        </a:spcBef>
        <a:spcAft>
          <a:spcPct val="0"/>
        </a:spcAft>
        <a:defRPr sz="4200">
          <a:solidFill>
            <a:schemeClr val="tx2"/>
          </a:solidFill>
          <a:latin typeface="Arial" charset="0"/>
          <a:cs typeface="Arial" charset="0"/>
        </a:defRPr>
      </a:lvl5pPr>
      <a:lvl6pPr marL="432019" algn="ctr" rtl="0" fontAlgn="base">
        <a:spcBef>
          <a:spcPct val="0"/>
        </a:spcBef>
        <a:spcAft>
          <a:spcPct val="0"/>
        </a:spcAft>
        <a:defRPr sz="4200">
          <a:solidFill>
            <a:schemeClr val="tx2"/>
          </a:solidFill>
          <a:latin typeface="Arial" charset="0"/>
          <a:cs typeface="Arial" charset="0"/>
        </a:defRPr>
      </a:lvl6pPr>
      <a:lvl7pPr marL="864038" algn="ctr" rtl="0" fontAlgn="base">
        <a:spcBef>
          <a:spcPct val="0"/>
        </a:spcBef>
        <a:spcAft>
          <a:spcPct val="0"/>
        </a:spcAft>
        <a:defRPr sz="4200">
          <a:solidFill>
            <a:schemeClr val="tx2"/>
          </a:solidFill>
          <a:latin typeface="Arial" charset="0"/>
          <a:cs typeface="Arial" charset="0"/>
        </a:defRPr>
      </a:lvl7pPr>
      <a:lvl8pPr marL="1296056" algn="ctr" rtl="0" fontAlgn="base">
        <a:spcBef>
          <a:spcPct val="0"/>
        </a:spcBef>
        <a:spcAft>
          <a:spcPct val="0"/>
        </a:spcAft>
        <a:defRPr sz="4200">
          <a:solidFill>
            <a:schemeClr val="tx2"/>
          </a:solidFill>
          <a:latin typeface="Arial" charset="0"/>
          <a:cs typeface="Arial" charset="0"/>
        </a:defRPr>
      </a:lvl8pPr>
      <a:lvl9pPr marL="1728075" algn="ctr" rtl="0" fontAlgn="base">
        <a:spcBef>
          <a:spcPct val="0"/>
        </a:spcBef>
        <a:spcAft>
          <a:spcPct val="0"/>
        </a:spcAft>
        <a:defRPr sz="4200">
          <a:solidFill>
            <a:schemeClr val="tx2"/>
          </a:solidFill>
          <a:latin typeface="Arial" charset="0"/>
          <a:cs typeface="Arial" charset="0"/>
        </a:defRPr>
      </a:lvl9pPr>
    </p:titleStyle>
    <p:bodyStyle>
      <a:lvl1pPr marL="323882" indent="-323882" algn="l" rtl="0" eaLnBrk="0" fontAlgn="base" hangingPunct="0">
        <a:spcBef>
          <a:spcPct val="20000"/>
        </a:spcBef>
        <a:spcAft>
          <a:spcPct val="0"/>
        </a:spcAft>
        <a:buChar char="•"/>
        <a:defRPr sz="3000">
          <a:solidFill>
            <a:schemeClr val="tx1"/>
          </a:solidFill>
          <a:latin typeface="+mn-lt"/>
          <a:ea typeface="+mn-ea"/>
          <a:cs typeface="+mn-cs"/>
        </a:defRPr>
      </a:lvl1pPr>
      <a:lvl2pPr marL="700838" indent="-269448" algn="l" rtl="0" eaLnBrk="0" fontAlgn="base" hangingPunct="0">
        <a:spcBef>
          <a:spcPct val="20000"/>
        </a:spcBef>
        <a:spcAft>
          <a:spcPct val="0"/>
        </a:spcAft>
        <a:buChar char="–"/>
        <a:defRPr sz="2657">
          <a:solidFill>
            <a:schemeClr val="tx1"/>
          </a:solidFill>
          <a:latin typeface="+mn-lt"/>
          <a:cs typeface="+mn-cs"/>
        </a:defRPr>
      </a:lvl2pPr>
      <a:lvl3pPr marL="1079155" indent="-215014" algn="l" rtl="0" eaLnBrk="0" fontAlgn="base" hangingPunct="0">
        <a:spcBef>
          <a:spcPct val="20000"/>
        </a:spcBef>
        <a:spcAft>
          <a:spcPct val="0"/>
        </a:spcAft>
        <a:buChar char="•"/>
        <a:defRPr sz="2229">
          <a:solidFill>
            <a:schemeClr val="tx1"/>
          </a:solidFill>
          <a:latin typeface="+mn-lt"/>
          <a:cs typeface="+mn-cs"/>
        </a:defRPr>
      </a:lvl3pPr>
      <a:lvl4pPr marL="1511905" indent="-215014" algn="l" rtl="0" eaLnBrk="0" fontAlgn="base" hangingPunct="0">
        <a:spcBef>
          <a:spcPct val="20000"/>
        </a:spcBef>
        <a:spcAft>
          <a:spcPct val="0"/>
        </a:spcAft>
        <a:buChar char="–"/>
        <a:defRPr sz="1886">
          <a:solidFill>
            <a:schemeClr val="tx1"/>
          </a:solidFill>
          <a:latin typeface="+mn-lt"/>
          <a:cs typeface="+mn-cs"/>
        </a:defRPr>
      </a:lvl4pPr>
      <a:lvl5pPr marL="1943295" indent="-215014" algn="l" rtl="0" eaLnBrk="0" fontAlgn="base" hangingPunct="0">
        <a:spcBef>
          <a:spcPct val="20000"/>
        </a:spcBef>
        <a:spcAft>
          <a:spcPct val="0"/>
        </a:spcAft>
        <a:buChar char="»"/>
        <a:defRPr sz="1886">
          <a:solidFill>
            <a:schemeClr val="tx1"/>
          </a:solidFill>
          <a:latin typeface="+mn-lt"/>
          <a:cs typeface="+mn-cs"/>
        </a:defRPr>
      </a:lvl5pPr>
      <a:lvl6pPr marL="2376104" indent="-216010" algn="l" rtl="0" fontAlgn="base">
        <a:spcBef>
          <a:spcPct val="20000"/>
        </a:spcBef>
        <a:spcAft>
          <a:spcPct val="0"/>
        </a:spcAft>
        <a:buChar char="»"/>
        <a:defRPr sz="1886">
          <a:solidFill>
            <a:schemeClr val="tx1"/>
          </a:solidFill>
          <a:latin typeface="+mn-lt"/>
          <a:cs typeface="+mn-cs"/>
        </a:defRPr>
      </a:lvl6pPr>
      <a:lvl7pPr marL="2808122" indent="-216010" algn="l" rtl="0" fontAlgn="base">
        <a:spcBef>
          <a:spcPct val="20000"/>
        </a:spcBef>
        <a:spcAft>
          <a:spcPct val="0"/>
        </a:spcAft>
        <a:buChar char="»"/>
        <a:defRPr sz="1886">
          <a:solidFill>
            <a:schemeClr val="tx1"/>
          </a:solidFill>
          <a:latin typeface="+mn-lt"/>
          <a:cs typeface="+mn-cs"/>
        </a:defRPr>
      </a:lvl7pPr>
      <a:lvl8pPr marL="3240141" indent="-216010" algn="l" rtl="0" fontAlgn="base">
        <a:spcBef>
          <a:spcPct val="20000"/>
        </a:spcBef>
        <a:spcAft>
          <a:spcPct val="0"/>
        </a:spcAft>
        <a:buChar char="»"/>
        <a:defRPr sz="1886">
          <a:solidFill>
            <a:schemeClr val="tx1"/>
          </a:solidFill>
          <a:latin typeface="+mn-lt"/>
          <a:cs typeface="+mn-cs"/>
        </a:defRPr>
      </a:lvl8pPr>
      <a:lvl9pPr marL="3672160" indent="-216010" algn="l" rtl="0" fontAlgn="base">
        <a:spcBef>
          <a:spcPct val="20000"/>
        </a:spcBef>
        <a:spcAft>
          <a:spcPct val="0"/>
        </a:spcAft>
        <a:buChar char="»"/>
        <a:defRPr sz="1886">
          <a:solidFill>
            <a:schemeClr val="tx1"/>
          </a:solidFill>
          <a:latin typeface="+mn-lt"/>
          <a:cs typeface="+mn-cs"/>
        </a:defRPr>
      </a:lvl9pPr>
    </p:bodyStyle>
    <p:otherStyle>
      <a:defPPr>
        <a:defRPr lang="sk-SK"/>
      </a:defPPr>
      <a:lvl1pPr marL="0" algn="l" defTabSz="864038" rtl="0" eaLnBrk="1" latinLnBrk="0" hangingPunct="1">
        <a:defRPr sz="1714" kern="1200">
          <a:solidFill>
            <a:schemeClr val="tx1"/>
          </a:solidFill>
          <a:latin typeface="+mn-lt"/>
          <a:ea typeface="+mn-ea"/>
          <a:cs typeface="+mn-cs"/>
        </a:defRPr>
      </a:lvl1pPr>
      <a:lvl2pPr marL="432019" algn="l" defTabSz="864038" rtl="0" eaLnBrk="1" latinLnBrk="0" hangingPunct="1">
        <a:defRPr sz="1714" kern="1200">
          <a:solidFill>
            <a:schemeClr val="tx1"/>
          </a:solidFill>
          <a:latin typeface="+mn-lt"/>
          <a:ea typeface="+mn-ea"/>
          <a:cs typeface="+mn-cs"/>
        </a:defRPr>
      </a:lvl2pPr>
      <a:lvl3pPr marL="864038" algn="l" defTabSz="864038" rtl="0" eaLnBrk="1" latinLnBrk="0" hangingPunct="1">
        <a:defRPr sz="1714" kern="1200">
          <a:solidFill>
            <a:schemeClr val="tx1"/>
          </a:solidFill>
          <a:latin typeface="+mn-lt"/>
          <a:ea typeface="+mn-ea"/>
          <a:cs typeface="+mn-cs"/>
        </a:defRPr>
      </a:lvl3pPr>
      <a:lvl4pPr marL="1296056" algn="l" defTabSz="864038" rtl="0" eaLnBrk="1" latinLnBrk="0" hangingPunct="1">
        <a:defRPr sz="1714" kern="1200">
          <a:solidFill>
            <a:schemeClr val="tx1"/>
          </a:solidFill>
          <a:latin typeface="+mn-lt"/>
          <a:ea typeface="+mn-ea"/>
          <a:cs typeface="+mn-cs"/>
        </a:defRPr>
      </a:lvl4pPr>
      <a:lvl5pPr marL="1728075" algn="l" defTabSz="864038" rtl="0" eaLnBrk="1" latinLnBrk="0" hangingPunct="1">
        <a:defRPr sz="1714" kern="1200">
          <a:solidFill>
            <a:schemeClr val="tx1"/>
          </a:solidFill>
          <a:latin typeface="+mn-lt"/>
          <a:ea typeface="+mn-ea"/>
          <a:cs typeface="+mn-cs"/>
        </a:defRPr>
      </a:lvl5pPr>
      <a:lvl6pPr marL="2160094" algn="l" defTabSz="864038" rtl="0" eaLnBrk="1" latinLnBrk="0" hangingPunct="1">
        <a:defRPr sz="1714" kern="1200">
          <a:solidFill>
            <a:schemeClr val="tx1"/>
          </a:solidFill>
          <a:latin typeface="+mn-lt"/>
          <a:ea typeface="+mn-ea"/>
          <a:cs typeface="+mn-cs"/>
        </a:defRPr>
      </a:lvl6pPr>
      <a:lvl7pPr marL="2592113" algn="l" defTabSz="864038" rtl="0" eaLnBrk="1" latinLnBrk="0" hangingPunct="1">
        <a:defRPr sz="1714" kern="1200">
          <a:solidFill>
            <a:schemeClr val="tx1"/>
          </a:solidFill>
          <a:latin typeface="+mn-lt"/>
          <a:ea typeface="+mn-ea"/>
          <a:cs typeface="+mn-cs"/>
        </a:defRPr>
      </a:lvl7pPr>
      <a:lvl8pPr marL="3024131" algn="l" defTabSz="864038" rtl="0" eaLnBrk="1" latinLnBrk="0" hangingPunct="1">
        <a:defRPr sz="1714" kern="1200">
          <a:solidFill>
            <a:schemeClr val="tx1"/>
          </a:solidFill>
          <a:latin typeface="+mn-lt"/>
          <a:ea typeface="+mn-ea"/>
          <a:cs typeface="+mn-cs"/>
        </a:defRPr>
      </a:lvl8pPr>
      <a:lvl9pPr marL="3456150" algn="l" defTabSz="864038" rtl="0" eaLnBrk="1" latinLnBrk="0" hangingPunct="1">
        <a:defRPr sz="17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7.jpg"/></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8.jpg"/></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9.jpg"/></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10.jpg"/></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11.jpg"/></Relationships>
</file>

<file path=ppt/slides/_rels/slide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12.jpg"/></Relationships>
</file>

<file path=ppt/slides/_rels/slide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13.jpg"/></Relationships>
</file>

<file path=ppt/slides/_rels/slide1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14.jpg"/></Relationships>
</file>

<file path=ppt/slides/_rels/slide11.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15.jpg"/></Relationships>
</file>

<file path=ppt/slides/_rels/slide1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16.jpg"/></Relationships>
</file>

<file path=ppt/slides/_rels/slide1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17.jpg"/></Relationships>
</file>

<file path=ppt/slides/_rels/slide14.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18.jpg"/></Relationships>
</file>

<file path=ppt/slides/_rels/slide1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19.jpg"/></Relationships>
</file>

<file path=ppt/slides/_rels/slide1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20.jpg"/></Relationships>
</file>

<file path=ppt/slides/_rels/slide1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21.jpg"/></Relationships>
</file>

<file path=ppt/slides/_rels/slide1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22.jpg"/></Relationships>
</file>

<file path=ppt/slides/_rels/slide19.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23.jpg"/></Relationships>
</file>

<file path=ppt/slides/_rels/slide20.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24.jpg"/></Relationships>
</file>

<file path=ppt/slides/_rels/slide2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25.jpg"/></Relationships>
</file>

<file path=ppt/slides/_rels/slide2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26.jpg"/></Relationships>
</file>

<file path=ppt/slides/_rels/slide23.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27.jpg"/></Relationships>
</file>

<file path=ppt/slides/_rels/slide24.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28.jpg"/></Relationships>
</file>

<file path=ppt/slides/_rels/slide25.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29.jpeg"/></Relationships>
</file>

<file path=ppt/slides/_rels/slide2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30.jpg"/></Relationships>
</file>

<file path=ppt/slides/_rels/slide27.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31.jpg"/></Relationships>
</file>

<file path=ppt/slides/_rels/slide28.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32.jpg"/></Relationships>
</file>

<file path=ppt/slides/_rels/slide29.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33.jpg"/></Relationships>
</file>

<file path=ppt/slides/_rels/slide30.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34.jpg"/></Relationships>
</file>

<file path=ppt/slides/_rels/slide31.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35.jpg"/></Relationships>
</file>

<file path=ppt/slides/_rels/slide32.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36.jpg"/></Relationships>
</file>

<file path=ppt/slides/_rels/slide33.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37.jpg"/></Relationships>
</file>

<file path=ppt/slides/_rels/slide34.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38.jpg"/></Relationships>
</file>

<file path=ppt/slides/_rels/slide35.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39.jpg"/></Relationships>
</file>

<file path=ppt/slides/_rels/slide36.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40.jpg"/></Relationships>
</file>

<file path=ppt/slides/_rels/slide37.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41.jpg"/></Relationships>
</file>

<file path=ppt/slides/_rels/slide38.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42.jpg"/></Relationships>
</file>

<file path=ppt/slides/_rels/slide39.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43.jpg"/></Relationships>
</file>

<file path=ppt/slides/_rels/slide40.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44.jpg"/></Relationships>
</file>

<file path=ppt/slides/_rels/slide41.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45.jpg"/></Relationships>
</file>

<file path=ppt/slides/_rels/slide42.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46.jpg"/></Relationships>
</file>

<file path=ppt/slides/_rels/slide43.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47.jpg"/></Relationships>
</file>

<file path=ppt/slides/_rels/slide44.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48.jpg"/></Relationships>
</file>

<file path=ppt/slides/_rels/slide45.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49.jpg"/></Relationships>
</file>

<file path=ppt/slides/_rels/slide46.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50.jpg"/></Relationships>
</file>

<file path=ppt/slides/_rels/slide47.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51.jpg"/></Relationships>
</file>

<file path=ppt/slides/_rels/slide48.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52.jpg"/></Relationships>
</file>

<file path=ppt/slides/_rels/slide49.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image" Target="../media/image4.png"/><Relationship Id="rId7" Type="http://schemas.openxmlformats.org/officeDocument/2006/relationships/image" Target="../media/image55.png"/><Relationship Id="rId12"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54.png"/><Relationship Id="rId11" Type="http://schemas.openxmlformats.org/officeDocument/2006/relationships/image" Target="../media/image58.png"/><Relationship Id="rId5" Type="http://schemas.openxmlformats.org/officeDocument/2006/relationships/image" Target="../media/image53.jpeg"/><Relationship Id="rId10" Type="http://schemas.openxmlformats.org/officeDocument/2006/relationships/image" Target="../media/image57.jpeg"/><Relationship Id="rId4" Type="http://schemas.openxmlformats.org/officeDocument/2006/relationships/image" Target="../media/image2.gif"/><Relationship Id="rId9" Type="http://schemas.openxmlformats.org/officeDocument/2006/relationships/image" Target="../media/image6.png"/></Relationships>
</file>

<file path=ppt/slides/_rels/slide50.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hyperlink" Target="https://vk.com/mispps" TargetMode="External"/><Relationship Id="rId3" Type="http://schemas.openxmlformats.org/officeDocument/2006/relationships/image" Target="../media/image59.png"/><Relationship Id="rId7" Type="http://schemas.openxmlformats.org/officeDocument/2006/relationships/hyperlink" Target="https://www.facebook.com/mispps" TargetMode="External"/><Relationship Id="rId12" Type="http://schemas.openxmlformats.org/officeDocument/2006/relationships/image" Target="../media/image6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1.png"/><Relationship Id="rId11" Type="http://schemas.openxmlformats.org/officeDocument/2006/relationships/hyperlink" Target="https://plus.google.com/+Mispps/" TargetMode="External"/><Relationship Id="rId5" Type="http://schemas.openxmlformats.org/officeDocument/2006/relationships/image" Target="../media/image60.png"/><Relationship Id="rId10" Type="http://schemas.openxmlformats.org/officeDocument/2006/relationships/image" Target="../media/image6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5.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8" name="Text">
            <a:extLst>
              <a:ext uri="{FF2B5EF4-FFF2-40B4-BE49-F238E27FC236}">
                <a16:creationId xmlns:a16="http://schemas.microsoft.com/office/drawing/2014/main" id="{6D1CB6FB-30D9-4C42-86B0-633CBCA70D1F}"/>
              </a:ext>
            </a:extLst>
          </p:cNvPr>
          <p:cNvSpPr/>
          <p:nvPr/>
        </p:nvSpPr>
        <p:spPr>
          <a:xfrm>
            <a:off x="429291" y="3122438"/>
            <a:ext cx="10661904" cy="3662541"/>
          </a:xfrm>
          <a:prstGeom prst="rect">
            <a:avLst/>
          </a:prstGeom>
        </p:spPr>
        <p:txBody>
          <a:bodyPr wrap="square">
            <a:spAutoFit/>
          </a:bodyPr>
          <a:lstStyle/>
          <a:p>
            <a:pPr algn="just"/>
            <a:r>
              <a:rPr lang="sk-SK" sz="2800" b="1" i="1">
                <a:ln w="19050">
                  <a:solidFill>
                    <a:srgbClr val="FAFAFA"/>
                  </a:solidFill>
                  <a:prstDash val="solid"/>
                </a:ln>
                <a:solidFill>
                  <a:srgbClr val="D20202"/>
                </a:solidFill>
                <a:effectLst>
                  <a:outerShdw dist="38100" dir="2700000" algn="tl" rotWithShape="0">
                    <a:srgbClr val="03034D"/>
                  </a:outerShdw>
                </a:effectLst>
                <a:latin typeface="Artistik CE" panose="040F0704080607010103" pitchFamily="82" charset="0"/>
              </a:rPr>
              <a:t>   </a:t>
            </a:r>
            <a:r>
              <a:rPr lang="en-US" sz="2800" b="1" i="1">
                <a:ln w="19050">
                  <a:solidFill>
                    <a:srgbClr val="FAFAFA"/>
                  </a:solidFill>
                  <a:prstDash val="solid"/>
                </a:ln>
                <a:solidFill>
                  <a:srgbClr val="D20202"/>
                </a:solidFill>
                <a:effectLst>
                  <a:outerShdw blurRad="50800" dist="63500" dir="2700000" algn="tl" rotWithShape="0">
                    <a:schemeClr val="bg1">
                      <a:alpha val="40000"/>
                    </a:schemeClr>
                  </a:outerShdw>
                </a:effectLst>
                <a:latin typeface="Artistik CE" panose="040F0704080607010103" pitchFamily="82" charset="0"/>
              </a:rPr>
              <a:t>T</a:t>
            </a:r>
            <a:r>
              <a:rPr lang="en-US" sz="1600" b="1" i="1">
                <a:effectLst>
                  <a:outerShdw blurRad="50800" dist="63500" dir="2700000" algn="tl" rotWithShape="0">
                    <a:schemeClr val="bg1">
                      <a:alpha val="40000"/>
                    </a:schemeClr>
                  </a:outerShdw>
                </a:effectLst>
                <a:latin typeface="Candara" panose="020E0502030303020204" pitchFamily="34" charset="0"/>
              </a:rPr>
              <a:t>he U.S. is a country of 50 states covering a vast swath of North America, with Alaska in the northwest and Hawaii extending the nation’s presence into the Pacific Ocean. Major Atlantic Coast cities are New York, a global finance and culture center, and capital Washington, DC. Midwestern metropolis Chicago is known for influential architecture and on the west coast, Los Angeles' Hollywood is famed for filmmaking.</a:t>
            </a:r>
            <a:r>
              <a:rPr lang="sk-SK" sz="1600" b="1" i="1">
                <a:effectLst>
                  <a:outerShdw blurRad="50800" dist="63500" dir="2700000" algn="tl" rotWithShape="0">
                    <a:schemeClr val="bg1">
                      <a:alpha val="40000"/>
                    </a:schemeClr>
                  </a:outerShdw>
                </a:effectLst>
                <a:latin typeface="Candara" panose="020E0502030303020204" pitchFamily="34" charset="0"/>
              </a:rPr>
              <a:t> </a:t>
            </a:r>
            <a:r>
              <a:rPr lang="en-US" sz="1600" b="1" i="1">
                <a:effectLst>
                  <a:outerShdw blurRad="50800" dist="63500" dir="2700000" algn="tl" rotWithShape="0">
                    <a:schemeClr val="bg1">
                      <a:alpha val="40000"/>
                    </a:schemeClr>
                  </a:outerShdw>
                </a:effectLst>
                <a:latin typeface="Candara" panose="020E0502030303020204" pitchFamily="34" charset="0"/>
              </a:rPr>
              <a:t>It’s capital city is Wahington D.C. and it has a population of 32</a:t>
            </a:r>
            <a:r>
              <a:rPr lang="sk-SK" sz="1600" b="1" i="1">
                <a:effectLst>
                  <a:outerShdw blurRad="50800" dist="63500" dir="2700000" algn="tl" rotWithShape="0">
                    <a:schemeClr val="bg1">
                      <a:alpha val="40000"/>
                    </a:schemeClr>
                  </a:outerShdw>
                </a:effectLst>
                <a:latin typeface="Candara" panose="020E0502030303020204" pitchFamily="34" charset="0"/>
              </a:rPr>
              <a:t>7 million (2018)</a:t>
            </a:r>
            <a:r>
              <a:rPr lang="en-US" sz="1600" b="1" i="1">
                <a:effectLst>
                  <a:outerShdw blurRad="50800" dist="63500" dir="2700000" algn="tl" rotWithShape="0">
                    <a:schemeClr val="bg1">
                      <a:alpha val="40000"/>
                    </a:schemeClr>
                  </a:outerShdw>
                </a:effectLst>
                <a:latin typeface="Candara" panose="020E0502030303020204" pitchFamily="34" charset="0"/>
              </a:rPr>
              <a:t> covering an area of 9,826,675km².</a:t>
            </a:r>
          </a:p>
          <a:p>
            <a:pPr algn="just"/>
            <a:r>
              <a:rPr lang="sk-SK" sz="2800" b="1" i="1">
                <a:ln w="19050">
                  <a:solidFill>
                    <a:srgbClr val="FAFAFA"/>
                  </a:solidFill>
                  <a:prstDash val="solid"/>
                </a:ln>
                <a:solidFill>
                  <a:srgbClr val="D20202"/>
                </a:solidFill>
                <a:effectLst>
                  <a:outerShdw blurRad="50800" dist="63500" dir="2700000" algn="tl" rotWithShape="0">
                    <a:schemeClr val="bg1">
                      <a:alpha val="40000"/>
                    </a:schemeClr>
                  </a:outerShdw>
                </a:effectLst>
                <a:latin typeface="Artistik CE" panose="040F0704080607010103" pitchFamily="82" charset="0"/>
              </a:rPr>
              <a:t>   </a:t>
            </a:r>
            <a:r>
              <a:rPr lang="en-US" sz="2800" b="1" i="1">
                <a:ln w="19050">
                  <a:solidFill>
                    <a:srgbClr val="FAFAFA"/>
                  </a:solidFill>
                  <a:prstDash val="solid"/>
                </a:ln>
                <a:solidFill>
                  <a:srgbClr val="D20202"/>
                </a:solidFill>
                <a:effectLst>
                  <a:outerShdw blurRad="50800" dist="63500" dir="2700000" algn="tl" rotWithShape="0">
                    <a:schemeClr val="bg1">
                      <a:alpha val="40000"/>
                    </a:schemeClr>
                  </a:outerShdw>
                </a:effectLst>
                <a:latin typeface="Artistik CE" panose="040F0704080607010103" pitchFamily="82" charset="0"/>
              </a:rPr>
              <a:t>W</a:t>
            </a:r>
            <a:r>
              <a:rPr lang="en-US" sz="1600" b="1" i="1">
                <a:effectLst>
                  <a:outerShdw blurRad="50800" dist="63500" dir="2700000" algn="tl" rotWithShape="0">
                    <a:schemeClr val="bg1">
                      <a:alpha val="40000"/>
                    </a:schemeClr>
                  </a:outerShdw>
                </a:effectLst>
                <a:latin typeface="Candara" panose="020E0502030303020204" pitchFamily="34" charset="0"/>
              </a:rPr>
              <a:t>ith its history of mass immigration dating from the 17th century, it is a "melting pot" of cultures from around the world and plays a dominant role in the world's cultural landscape and world political issues. It's home to a wide array of popular tourist destinations, ranging from the skyscrapers of Manhattan and Chicago to the natural wonders of Yellowstone and Alaska, to the warm, sunny beaches of Florida, Hawaii and Southern California.</a:t>
            </a:r>
          </a:p>
          <a:p>
            <a:endParaRPr lang="sk-SK" sz="1600" b="1" i="1">
              <a:effectLst>
                <a:outerShdw blurRad="50800" dist="63500" dir="2700000" algn="tl" rotWithShape="0">
                  <a:schemeClr val="bg1">
                    <a:alpha val="40000"/>
                  </a:schemeClr>
                </a:outerShdw>
              </a:effectLst>
              <a:latin typeface="Candara" panose="020E0502030303020204" pitchFamily="34" charset="0"/>
            </a:endParaRPr>
          </a:p>
          <a:p>
            <a:endParaRPr lang="sk-SK" sz="1600" b="1" i="1">
              <a:effectLst>
                <a:outerShdw blurRad="50800" dist="63500" dir="2700000" algn="tl" rotWithShape="0">
                  <a:schemeClr val="bg1">
                    <a:alpha val="40000"/>
                  </a:schemeClr>
                </a:outerShdw>
              </a:effectLst>
              <a:latin typeface="Candara" panose="020E0502030303020204" pitchFamily="34" charset="0"/>
            </a:endParaRPr>
          </a:p>
          <a:p>
            <a:pPr algn="ctr"/>
            <a:r>
              <a:rPr lang="en-US" sz="1600" b="1" i="1">
                <a:effectLst>
                  <a:outerShdw blurRad="50800" dist="63500" dir="2700000" algn="tl" rotWithShape="0">
                    <a:schemeClr val="bg1">
                      <a:alpha val="40000"/>
                    </a:schemeClr>
                  </a:outerShdw>
                </a:effectLst>
                <a:latin typeface="Candara" panose="020E0502030303020204" pitchFamily="34" charset="0"/>
              </a:rPr>
              <a:t>Compiled by TONY CHACKO </a:t>
            </a:r>
            <a:r>
              <a:rPr lang="sk-SK" sz="1600" b="1" i="1">
                <a:effectLst>
                  <a:outerShdw blurRad="50800" dist="63500" dir="2700000" algn="tl" rotWithShape="0">
                    <a:schemeClr val="bg1">
                      <a:alpha val="40000"/>
                    </a:schemeClr>
                  </a:outerShdw>
                </a:effectLst>
                <a:latin typeface="Candara" panose="020E0502030303020204" pitchFamily="34" charset="0"/>
              </a:rPr>
              <a:t>           </a:t>
            </a:r>
            <a:r>
              <a:rPr lang="en-US" sz="1600" b="1" i="1">
                <a:effectLst>
                  <a:outerShdw blurRad="50800" dist="63500" dir="2700000" algn="tl" rotWithShape="0">
                    <a:schemeClr val="bg1">
                      <a:alpha val="40000"/>
                    </a:schemeClr>
                  </a:outerShdw>
                </a:effectLst>
                <a:latin typeface="Candara" panose="020E0502030303020204" pitchFamily="34" charset="0"/>
              </a:rPr>
              <a:t>   </a:t>
            </a:r>
            <a:r>
              <a:rPr lang="en-US" sz="1600" b="1">
                <a:effectLst>
                  <a:outerShdw blurRad="50800" dist="63500" dir="2700000" algn="tl" rotWithShape="0">
                    <a:schemeClr val="bg1">
                      <a:alpha val="40000"/>
                    </a:schemeClr>
                  </a:outerShdw>
                </a:effectLst>
                <a:latin typeface="Candara" panose="020E0502030303020204" pitchFamily="34" charset="0"/>
              </a:rPr>
              <a:t>tonychacko2000@gmail.com</a:t>
            </a:r>
            <a:endParaRPr lang="sk-SK" sz="1600" b="1">
              <a:effectLst>
                <a:outerShdw blurRad="50800" dist="63500" dir="2700000" algn="tl" rotWithShape="0">
                  <a:schemeClr val="bg1">
                    <a:alpha val="40000"/>
                  </a:schemeClr>
                </a:outerShdw>
              </a:effectLst>
              <a:latin typeface="Candara" panose="020E0502030303020204" pitchFamily="34" charset="0"/>
            </a:endParaRPr>
          </a:p>
          <a:p>
            <a:pPr algn="ctr"/>
            <a:r>
              <a:rPr lang="en-US" sz="1600" b="1" i="1">
                <a:effectLst>
                  <a:outerShdw blurRad="50800" dist="63500" dir="2700000" algn="tl" rotWithShape="0">
                    <a:schemeClr val="bg1">
                      <a:alpha val="40000"/>
                    </a:schemeClr>
                  </a:outerShdw>
                </a:effectLst>
                <a:latin typeface="Candara" panose="020E0502030303020204" pitchFamily="34" charset="0"/>
              </a:rPr>
              <a:t>Technical cooperation</a:t>
            </a:r>
            <a:r>
              <a:rPr lang="sk-SK" sz="1600" b="1" i="1">
                <a:effectLst>
                  <a:outerShdw blurRad="50800" dist="63500" dir="2700000" algn="tl" rotWithShape="0">
                    <a:schemeClr val="bg1">
                      <a:alpha val="40000"/>
                    </a:schemeClr>
                  </a:outerShdw>
                </a:effectLst>
                <a:latin typeface="Candara" panose="020E0502030303020204" pitchFamily="34" charset="0"/>
              </a:rPr>
              <a:t> STEVE RUMPLER        </a:t>
            </a:r>
            <a:r>
              <a:rPr lang="sk-SK" sz="1600" b="1">
                <a:effectLst>
                  <a:outerShdw blurRad="50800" dist="63500" dir="2700000" algn="tl" rotWithShape="0">
                    <a:schemeClr val="bg1">
                      <a:alpha val="40000"/>
                    </a:schemeClr>
                  </a:outerShdw>
                </a:effectLst>
                <a:latin typeface="Candara" panose="020E0502030303020204" pitchFamily="34" charset="0"/>
              </a:rPr>
              <a:t>pista2011@gmail.com</a:t>
            </a:r>
            <a:endParaRPr lang="en-US" sz="1600" b="1">
              <a:effectLst>
                <a:outerShdw blurRad="50800" dist="63500" dir="2700000" algn="tl" rotWithShape="0">
                  <a:schemeClr val="bg1">
                    <a:alpha val="40000"/>
                  </a:schemeClr>
                </a:outerShdw>
              </a:effectLst>
              <a:latin typeface="Candara" panose="020E0502030303020204" pitchFamily="34" charset="0"/>
            </a:endParaRPr>
          </a:p>
        </p:txBody>
      </p:sp>
      <p:pic>
        <p:nvPicPr>
          <p:cNvPr id="12" name="Vlajka">
            <a:extLst>
              <a:ext uri="{FF2B5EF4-FFF2-40B4-BE49-F238E27FC236}">
                <a16:creationId xmlns:a16="http://schemas.microsoft.com/office/drawing/2014/main" id="{ECA8F6B7-355B-42B8-842B-96B091B54B6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25748" y="493755"/>
            <a:ext cx="2929253" cy="2196940"/>
          </a:xfrm>
          <a:prstGeom prst="rect">
            <a:avLst/>
          </a:prstGeom>
          <a:effectLst>
            <a:outerShdw blurRad="50800" dist="76200" dir="2700000" algn="tl" rotWithShape="0">
              <a:prstClr val="black">
                <a:alpha val="40000"/>
              </a:prstClr>
            </a:outerShdw>
          </a:effectLst>
        </p:spPr>
      </p:pic>
      <p:sp>
        <p:nvSpPr>
          <p:cNvPr id="13" name="USA">
            <a:extLst>
              <a:ext uri="{FF2B5EF4-FFF2-40B4-BE49-F238E27FC236}">
                <a16:creationId xmlns:a16="http://schemas.microsoft.com/office/drawing/2014/main" id="{9D0A998C-932F-4B44-A61D-6FD0506C6BFA}"/>
              </a:ext>
            </a:extLst>
          </p:cNvPr>
          <p:cNvSpPr/>
          <p:nvPr/>
        </p:nvSpPr>
        <p:spPr>
          <a:xfrm>
            <a:off x="1672431" y="622729"/>
            <a:ext cx="3988592" cy="1938992"/>
          </a:xfrm>
          <a:prstGeom prst="rect">
            <a:avLst/>
          </a:prstGeom>
          <a:noFill/>
        </p:spPr>
        <p:txBody>
          <a:bodyPr wrap="none">
            <a:spAutoFit/>
          </a:bodyPr>
          <a:lstStyle/>
          <a:p>
            <a:pPr algn="ctr"/>
            <a:r>
              <a:rPr lang="sk-SK" sz="6000" b="1">
                <a:ln w="19050">
                  <a:solidFill>
                    <a:srgbClr val="FAFAFA"/>
                  </a:solidFill>
                  <a:prstDash val="solid"/>
                </a:ln>
                <a:solidFill>
                  <a:srgbClr val="D20202"/>
                </a:solidFill>
                <a:effectLst>
                  <a:outerShdw blurRad="101600" dist="50800" dir="2700000" sx="101000" sy="101000" algn="tl" rotWithShape="0">
                    <a:srgbClr val="03034D"/>
                  </a:outerShdw>
                </a:effectLst>
                <a:latin typeface="Artistik CE" panose="040F0704080607010103" pitchFamily="82" charset="0"/>
              </a:rPr>
              <a:t>United States</a:t>
            </a:r>
          </a:p>
          <a:p>
            <a:pPr algn="ctr"/>
            <a:r>
              <a:rPr lang="sk-SK" sz="6000" b="1">
                <a:ln w="19050">
                  <a:solidFill>
                    <a:srgbClr val="FAFAFA"/>
                  </a:solidFill>
                  <a:prstDash val="solid"/>
                </a:ln>
                <a:solidFill>
                  <a:srgbClr val="D20202"/>
                </a:solidFill>
                <a:effectLst>
                  <a:outerShdw blurRad="101600" dist="50800" dir="2700000" sx="101000" sy="101000" algn="tl" rotWithShape="0">
                    <a:srgbClr val="03034D"/>
                  </a:outerShdw>
                </a:effectLst>
                <a:latin typeface="Artistik CE" panose="040F0704080607010103" pitchFamily="82" charset="0"/>
              </a:rPr>
              <a:t>of America</a:t>
            </a:r>
          </a:p>
        </p:txBody>
      </p:sp>
      <p:pic>
        <p:nvPicPr>
          <p:cNvPr id="6" name="Myš">
            <a:extLst>
              <a:ext uri="{FF2B5EF4-FFF2-40B4-BE49-F238E27FC236}">
                <a16:creationId xmlns:a16="http://schemas.microsoft.com/office/drawing/2014/main" id="{584EC457-42EE-4286-95F3-D18EADCB2853}"/>
              </a:ext>
            </a:extLst>
          </p:cNvPr>
          <p:cNvPicPr>
            <a:picLocks noChangeAspect="1"/>
          </p:cNvPicPr>
          <p:nvPr/>
        </p:nvPicPr>
        <p:blipFill>
          <a:blip r:embed="rId5"/>
          <a:srcRect/>
          <a:stretch>
            <a:fillRect/>
          </a:stretch>
        </p:blipFill>
        <p:spPr bwMode="auto">
          <a:xfrm>
            <a:off x="10387932" y="6343654"/>
            <a:ext cx="398463" cy="441325"/>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Tree>
    <p:extLst>
      <p:ext uri="{BB962C8B-B14F-4D97-AF65-F5344CB8AC3E}">
        <p14:creationId xmlns:p14="http://schemas.microsoft.com/office/powerpoint/2010/main" val="2414263982"/>
      </p:ext>
    </p:extLst>
  </p:cSld>
  <p:clrMapOvr>
    <a:masterClrMapping/>
  </p:clrMapOvr>
  <mc:AlternateContent xmlns:mc="http://schemas.openxmlformats.org/markup-compatibility/2006" xmlns:p14="http://schemas.microsoft.com/office/powerpoint/2010/main">
    <mc:Choice Requires="p14">
      <p:transition spd="slow" p14:dur="2000">
        <p:fade/>
        <p:sndAc>
          <p:stSnd loop="1">
            <p:snd r:embed="rId2" name="David Arkenstone - Sunset Highway.wav"/>
          </p:stSnd>
        </p:sndAc>
      </p:transition>
    </mc:Choice>
    <mc:Fallback xmlns="">
      <p:transition spd="slow">
        <p:fade/>
        <p:sndAc>
          <p:stSnd loop="1">
            <p:snd r:embed="rId7" name="David Arkenstone - Sunset Highway.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1500"/>
                                        <p:tgtEl>
                                          <p:spTgt spid="13">
                                            <p:txEl>
                                              <p:pRg st="0" end="0"/>
                                            </p:txEl>
                                          </p:spTgt>
                                        </p:tgtEl>
                                      </p:cBhvr>
                                    </p:animEffect>
                                    <p:anim calcmode="lin" valueType="num">
                                      <p:cBhvr>
                                        <p:cTn id="8" dur="1500" fill="hold"/>
                                        <p:tgtEl>
                                          <p:spTgt spid="13">
                                            <p:txEl>
                                              <p:pRg st="0" end="0"/>
                                            </p:txEl>
                                          </p:spTgt>
                                        </p:tgtEl>
                                        <p:attrNameLst>
                                          <p:attrName>ppt_x</p:attrName>
                                        </p:attrNameLst>
                                      </p:cBhvr>
                                      <p:tavLst>
                                        <p:tav tm="0">
                                          <p:val>
                                            <p:strVal val="#ppt_x"/>
                                          </p:val>
                                        </p:tav>
                                        <p:tav tm="100000">
                                          <p:val>
                                            <p:strVal val="#ppt_x"/>
                                          </p:val>
                                        </p:tav>
                                      </p:tavLst>
                                    </p:anim>
                                    <p:anim calcmode="lin" valueType="num">
                                      <p:cBhvr>
                                        <p:cTn id="9" dur="1500" fill="hold"/>
                                        <p:tgtEl>
                                          <p:spTgt spid="1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500"/>
                                  </p:stCondLst>
                                  <p:childTnLst>
                                    <p:set>
                                      <p:cBhvr>
                                        <p:cTn id="11" dur="1" fill="hold">
                                          <p:stCondLst>
                                            <p:cond delay="0"/>
                                          </p:stCondLst>
                                        </p:cTn>
                                        <p:tgtEl>
                                          <p:spTgt spid="13">
                                            <p:txEl>
                                              <p:pRg st="1" end="1"/>
                                            </p:txEl>
                                          </p:spTgt>
                                        </p:tgtEl>
                                        <p:attrNameLst>
                                          <p:attrName>style.visibility</p:attrName>
                                        </p:attrNameLst>
                                      </p:cBhvr>
                                      <p:to>
                                        <p:strVal val="visible"/>
                                      </p:to>
                                    </p:set>
                                    <p:animEffect transition="in" filter="fade">
                                      <p:cBhvr>
                                        <p:cTn id="12" dur="1500"/>
                                        <p:tgtEl>
                                          <p:spTgt spid="13">
                                            <p:txEl>
                                              <p:pRg st="1" end="1"/>
                                            </p:txEl>
                                          </p:spTgt>
                                        </p:tgtEl>
                                      </p:cBhvr>
                                    </p:animEffect>
                                    <p:anim calcmode="lin" valueType="num">
                                      <p:cBhvr>
                                        <p:cTn id="13" dur="1500" fill="hold"/>
                                        <p:tgtEl>
                                          <p:spTgt spid="13">
                                            <p:txEl>
                                              <p:pRg st="1" end="1"/>
                                            </p:txEl>
                                          </p:spTgt>
                                        </p:tgtEl>
                                        <p:attrNameLst>
                                          <p:attrName>ppt_x</p:attrName>
                                        </p:attrNameLst>
                                      </p:cBhvr>
                                      <p:tavLst>
                                        <p:tav tm="0">
                                          <p:val>
                                            <p:strVal val="#ppt_x"/>
                                          </p:val>
                                        </p:tav>
                                        <p:tav tm="100000">
                                          <p:val>
                                            <p:strVal val="#ppt_x"/>
                                          </p:val>
                                        </p:tav>
                                      </p:tavLst>
                                    </p:anim>
                                    <p:anim calcmode="lin" valueType="num">
                                      <p:cBhvr>
                                        <p:cTn id="14" dur="1500" fill="hold"/>
                                        <p:tgtEl>
                                          <p:spTgt spid="13">
                                            <p:txEl>
                                              <p:pRg st="1" end="1"/>
                                            </p:txEl>
                                          </p:spTgt>
                                        </p:tgtEl>
                                        <p:attrNameLst>
                                          <p:attrName>ppt_y</p:attrName>
                                        </p:attrNameLst>
                                      </p:cBhvr>
                                      <p:tavLst>
                                        <p:tav tm="0">
                                          <p:val>
                                            <p:strVal val="#ppt_y+.1"/>
                                          </p:val>
                                        </p:tav>
                                        <p:tav tm="100000">
                                          <p:val>
                                            <p:strVal val="#ppt_y"/>
                                          </p:val>
                                        </p:tav>
                                      </p:tavLst>
                                    </p:anim>
                                  </p:childTnLst>
                                </p:cTn>
                              </p:par>
                              <p:par>
                                <p:cTn id="15" presetID="10" presetClass="entr" presetSubtype="0" fill="hold" nodeType="withEffect">
                                  <p:stCondLst>
                                    <p:cond delay="200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childTnLst>
                                </p:cTn>
                              </p:par>
                            </p:childTnLst>
                          </p:cTn>
                        </p:par>
                        <p:par>
                          <p:cTn id="18" fill="hold">
                            <p:stCondLst>
                              <p:cond delay="3000"/>
                            </p:stCondLst>
                            <p:childTnLst>
                              <p:par>
                                <p:cTn id="19" presetID="23" presetClass="entr" presetSubtype="272" fill="hold" nodeType="afterEffect">
                                  <p:stCondLst>
                                    <p:cond delay="500"/>
                                  </p:stCondLst>
                                  <p:iterate type="lt">
                                    <p:tmPct val="10000"/>
                                  </p:iterate>
                                  <p:childTnLst>
                                    <p:set>
                                      <p:cBhvr>
                                        <p:cTn id="20" dur="1" fill="hold">
                                          <p:stCondLst>
                                            <p:cond delay="0"/>
                                          </p:stCondLst>
                                        </p:cTn>
                                        <p:tgtEl>
                                          <p:spTgt spid="8">
                                            <p:txEl>
                                              <p:pRg st="0" end="0"/>
                                            </p:txEl>
                                          </p:spTgt>
                                        </p:tgtEl>
                                        <p:attrNameLst>
                                          <p:attrName>style.visibility</p:attrName>
                                        </p:attrNameLst>
                                      </p:cBhvr>
                                      <p:to>
                                        <p:strVal val="visible"/>
                                      </p:to>
                                    </p:set>
                                    <p:anim calcmode="lin" valueType="num">
                                      <p:cBhvr>
                                        <p:cTn id="21" dur="500" fill="hold"/>
                                        <p:tgtEl>
                                          <p:spTgt spid="8">
                                            <p:txEl>
                                              <p:pRg st="0" end="0"/>
                                            </p:txEl>
                                          </p:spTgt>
                                        </p:tgtEl>
                                        <p:attrNameLst>
                                          <p:attrName>ppt_w</p:attrName>
                                        </p:attrNameLst>
                                      </p:cBhvr>
                                      <p:tavLst>
                                        <p:tav tm="0">
                                          <p:val>
                                            <p:strVal val="2/3*#ppt_w"/>
                                          </p:val>
                                        </p:tav>
                                        <p:tav tm="100000">
                                          <p:val>
                                            <p:strVal val="#ppt_w"/>
                                          </p:val>
                                        </p:tav>
                                      </p:tavLst>
                                    </p:anim>
                                    <p:anim calcmode="lin" valueType="num">
                                      <p:cBhvr>
                                        <p:cTn id="22" dur="500" fill="hold"/>
                                        <p:tgtEl>
                                          <p:spTgt spid="8">
                                            <p:txEl>
                                              <p:pRg st="0" end="0"/>
                                            </p:txEl>
                                          </p:spTgt>
                                        </p:tgtEl>
                                        <p:attrNameLst>
                                          <p:attrName>ppt_h</p:attrName>
                                        </p:attrNameLst>
                                      </p:cBhvr>
                                      <p:tavLst>
                                        <p:tav tm="0">
                                          <p:val>
                                            <p:strVal val="2/3*#ppt_h"/>
                                          </p:val>
                                        </p:tav>
                                        <p:tav tm="100000">
                                          <p:val>
                                            <p:strVal val="#ppt_h"/>
                                          </p:val>
                                        </p:tav>
                                      </p:tavLst>
                                    </p:anim>
                                  </p:childTnLst>
                                </p:cTn>
                              </p:par>
                            </p:childTnLst>
                          </p:cTn>
                        </p:par>
                        <p:par>
                          <p:cTn id="23" fill="hold">
                            <p:stCondLst>
                              <p:cond delay="26250"/>
                            </p:stCondLst>
                            <p:childTnLst>
                              <p:par>
                                <p:cTn id="24" presetID="23" presetClass="entr" presetSubtype="272" fill="hold" nodeType="afterEffect">
                                  <p:stCondLst>
                                    <p:cond delay="0"/>
                                  </p:stCondLst>
                                  <p:iterate type="lt">
                                    <p:tmPct val="10000"/>
                                  </p:iterate>
                                  <p:childTnLst>
                                    <p:set>
                                      <p:cBhvr>
                                        <p:cTn id="25" dur="1" fill="hold">
                                          <p:stCondLst>
                                            <p:cond delay="0"/>
                                          </p:stCondLst>
                                        </p:cTn>
                                        <p:tgtEl>
                                          <p:spTgt spid="8">
                                            <p:txEl>
                                              <p:pRg st="1" end="1"/>
                                            </p:txEl>
                                          </p:spTgt>
                                        </p:tgtEl>
                                        <p:attrNameLst>
                                          <p:attrName>style.visibility</p:attrName>
                                        </p:attrNameLst>
                                      </p:cBhvr>
                                      <p:to>
                                        <p:strVal val="visible"/>
                                      </p:to>
                                    </p:set>
                                    <p:anim calcmode="lin" valueType="num">
                                      <p:cBhvr>
                                        <p:cTn id="26" dur="500" fill="hold"/>
                                        <p:tgtEl>
                                          <p:spTgt spid="8">
                                            <p:txEl>
                                              <p:pRg st="1" end="1"/>
                                            </p:txEl>
                                          </p:spTgt>
                                        </p:tgtEl>
                                        <p:attrNameLst>
                                          <p:attrName>ppt_w</p:attrName>
                                        </p:attrNameLst>
                                      </p:cBhvr>
                                      <p:tavLst>
                                        <p:tav tm="0">
                                          <p:val>
                                            <p:strVal val="2/3*#ppt_w"/>
                                          </p:val>
                                        </p:tav>
                                        <p:tav tm="100000">
                                          <p:val>
                                            <p:strVal val="#ppt_w"/>
                                          </p:val>
                                        </p:tav>
                                      </p:tavLst>
                                    </p:anim>
                                    <p:anim calcmode="lin" valueType="num">
                                      <p:cBhvr>
                                        <p:cTn id="27" dur="500" fill="hold"/>
                                        <p:tgtEl>
                                          <p:spTgt spid="8">
                                            <p:txEl>
                                              <p:pRg st="1" end="1"/>
                                            </p:txEl>
                                          </p:spTgt>
                                        </p:tgtEl>
                                        <p:attrNameLst>
                                          <p:attrName>ppt_h</p:attrName>
                                        </p:attrNameLst>
                                      </p:cBhvr>
                                      <p:tavLst>
                                        <p:tav tm="0">
                                          <p:val>
                                            <p:strVal val="2/3*#ppt_h"/>
                                          </p:val>
                                        </p:tav>
                                        <p:tav tm="100000">
                                          <p:val>
                                            <p:strVal val="#ppt_h"/>
                                          </p:val>
                                        </p:tav>
                                      </p:tavLst>
                                    </p:anim>
                                  </p:childTnLst>
                                </p:cTn>
                              </p:par>
                              <p:par>
                                <p:cTn id="28" presetID="42" presetClass="entr" presetSubtype="0" fill="hold" nodeType="withEffect">
                                  <p:stCondLst>
                                    <p:cond delay="19000"/>
                                  </p:stCondLst>
                                  <p:childTnLst>
                                    <p:set>
                                      <p:cBhvr>
                                        <p:cTn id="29" dur="1" fill="hold">
                                          <p:stCondLst>
                                            <p:cond delay="0"/>
                                          </p:stCondLst>
                                        </p:cTn>
                                        <p:tgtEl>
                                          <p:spTgt spid="8">
                                            <p:txEl>
                                              <p:pRg st="4" end="4"/>
                                            </p:txEl>
                                          </p:spTgt>
                                        </p:tgtEl>
                                        <p:attrNameLst>
                                          <p:attrName>style.visibility</p:attrName>
                                        </p:attrNameLst>
                                      </p:cBhvr>
                                      <p:to>
                                        <p:strVal val="visible"/>
                                      </p:to>
                                    </p:set>
                                    <p:animEffect transition="in" filter="fade">
                                      <p:cBhvr>
                                        <p:cTn id="30" dur="1500"/>
                                        <p:tgtEl>
                                          <p:spTgt spid="8">
                                            <p:txEl>
                                              <p:pRg st="4" end="4"/>
                                            </p:txEl>
                                          </p:spTgt>
                                        </p:tgtEl>
                                      </p:cBhvr>
                                    </p:animEffect>
                                    <p:anim calcmode="lin" valueType="num">
                                      <p:cBhvr>
                                        <p:cTn id="31" dur="15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32" dur="1500" fill="hold"/>
                                        <p:tgtEl>
                                          <p:spTgt spid="8">
                                            <p:txEl>
                                              <p:pRg st="4" end="4"/>
                                            </p:txEl>
                                          </p:spTgt>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19000"/>
                                  </p:stCondLst>
                                  <p:childTnLst>
                                    <p:set>
                                      <p:cBhvr>
                                        <p:cTn id="34" dur="1" fill="hold">
                                          <p:stCondLst>
                                            <p:cond delay="0"/>
                                          </p:stCondLst>
                                        </p:cTn>
                                        <p:tgtEl>
                                          <p:spTgt spid="8">
                                            <p:txEl>
                                              <p:pRg st="5" end="5"/>
                                            </p:txEl>
                                          </p:spTgt>
                                        </p:tgtEl>
                                        <p:attrNameLst>
                                          <p:attrName>style.visibility</p:attrName>
                                        </p:attrNameLst>
                                      </p:cBhvr>
                                      <p:to>
                                        <p:strVal val="visible"/>
                                      </p:to>
                                    </p:set>
                                    <p:animEffect transition="in" filter="fade">
                                      <p:cBhvr>
                                        <p:cTn id="35" dur="1500"/>
                                        <p:tgtEl>
                                          <p:spTgt spid="8">
                                            <p:txEl>
                                              <p:pRg st="5" end="5"/>
                                            </p:txEl>
                                          </p:spTgt>
                                        </p:tgtEl>
                                      </p:cBhvr>
                                    </p:animEffect>
                                    <p:anim calcmode="lin" valueType="num">
                                      <p:cBhvr>
                                        <p:cTn id="36" dur="1500" fill="hold"/>
                                        <p:tgtEl>
                                          <p:spTgt spid="8">
                                            <p:txEl>
                                              <p:pRg st="5" end="5"/>
                                            </p:txEl>
                                          </p:spTgt>
                                        </p:tgtEl>
                                        <p:attrNameLst>
                                          <p:attrName>ppt_x</p:attrName>
                                        </p:attrNameLst>
                                      </p:cBhvr>
                                      <p:tavLst>
                                        <p:tav tm="0">
                                          <p:val>
                                            <p:strVal val="#ppt_x"/>
                                          </p:val>
                                        </p:tav>
                                        <p:tav tm="100000">
                                          <p:val>
                                            <p:strVal val="#ppt_x"/>
                                          </p:val>
                                        </p:tav>
                                      </p:tavLst>
                                    </p:anim>
                                    <p:anim calcmode="lin" valueType="num">
                                      <p:cBhvr>
                                        <p:cTn id="37" dur="1500" fill="hold"/>
                                        <p:tgtEl>
                                          <p:spTgt spid="8">
                                            <p:txEl>
                                              <p:pRg st="5" end="5"/>
                                            </p:txEl>
                                          </p:spTgt>
                                        </p:tgtEl>
                                        <p:attrNameLst>
                                          <p:attrName>ppt_y</p:attrName>
                                        </p:attrNameLst>
                                      </p:cBhvr>
                                      <p:tavLst>
                                        <p:tav tm="0">
                                          <p:val>
                                            <p:strVal val="#ppt_y+.1"/>
                                          </p:val>
                                        </p:tav>
                                        <p:tav tm="100000">
                                          <p:val>
                                            <p:strVal val="#ppt_y"/>
                                          </p:val>
                                        </p:tav>
                                      </p:tavLst>
                                    </p:anim>
                                  </p:childTnLst>
                                </p:cTn>
                              </p:par>
                            </p:childTnLst>
                          </p:cTn>
                        </p:par>
                        <p:par>
                          <p:cTn id="38" fill="hold">
                            <p:stCondLst>
                              <p:cond delay="46750"/>
                            </p:stCondLst>
                            <p:childTnLst>
                              <p:par>
                                <p:cTn id="39" presetID="53" presetClass="entr" presetSubtype="16" fill="hold" nodeType="afterEffect">
                                  <p:stCondLst>
                                    <p:cond delay="1000"/>
                                  </p:stCondLst>
                                  <p:childTnLst>
                                    <p:set>
                                      <p:cBhvr>
                                        <p:cTn id="40" dur="1" fill="hold">
                                          <p:stCondLst>
                                            <p:cond delay="0"/>
                                          </p:stCondLst>
                                        </p:cTn>
                                        <p:tgtEl>
                                          <p:spTgt spid="6"/>
                                        </p:tgtEl>
                                        <p:attrNameLst>
                                          <p:attrName>style.visibility</p:attrName>
                                        </p:attrNameLst>
                                      </p:cBhvr>
                                      <p:to>
                                        <p:strVal val="visible"/>
                                      </p:to>
                                    </p:set>
                                    <p:anim calcmode="lin" valueType="num">
                                      <p:cBhvr>
                                        <p:cTn id="41" dur="1500" fill="hold"/>
                                        <p:tgtEl>
                                          <p:spTgt spid="6"/>
                                        </p:tgtEl>
                                        <p:attrNameLst>
                                          <p:attrName>ppt_w</p:attrName>
                                        </p:attrNameLst>
                                      </p:cBhvr>
                                      <p:tavLst>
                                        <p:tav tm="0">
                                          <p:val>
                                            <p:fltVal val="0"/>
                                          </p:val>
                                        </p:tav>
                                        <p:tav tm="100000">
                                          <p:val>
                                            <p:strVal val="#ppt_w"/>
                                          </p:val>
                                        </p:tav>
                                      </p:tavLst>
                                    </p:anim>
                                    <p:anim calcmode="lin" valueType="num">
                                      <p:cBhvr>
                                        <p:cTn id="42" dur="1500" fill="hold"/>
                                        <p:tgtEl>
                                          <p:spTgt spid="6"/>
                                        </p:tgtEl>
                                        <p:attrNameLst>
                                          <p:attrName>ppt_h</p:attrName>
                                        </p:attrNameLst>
                                      </p:cBhvr>
                                      <p:tavLst>
                                        <p:tav tm="0">
                                          <p:val>
                                            <p:fltVal val="0"/>
                                          </p:val>
                                        </p:tav>
                                        <p:tav tm="100000">
                                          <p:val>
                                            <p:strVal val="#ppt_h"/>
                                          </p:val>
                                        </p:tav>
                                      </p:tavLst>
                                    </p:anim>
                                    <p:animEffect transition="in" filter="fade">
                                      <p:cBhvr>
                                        <p:cTn id="43"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E5121852-6B80-49B0-AA36-61A1DE80AD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20488"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useBgFill="1">
        <p:nvSpPr>
          <p:cNvPr id="10" name="Text">
            <a:extLst>
              <a:ext uri="{FF2B5EF4-FFF2-40B4-BE49-F238E27FC236}">
                <a16:creationId xmlns:a16="http://schemas.microsoft.com/office/drawing/2014/main" id="{3C8F51DF-33C7-4DB9-BCBC-180D6B797259}"/>
              </a:ext>
            </a:extLst>
          </p:cNvPr>
          <p:cNvSpPr txBox="1"/>
          <p:nvPr/>
        </p:nvSpPr>
        <p:spPr>
          <a:xfrm>
            <a:off x="540000" y="6408000"/>
            <a:ext cx="5306261" cy="307777"/>
          </a:xfrm>
          <a:prstGeom prst="rect">
            <a:avLst/>
          </a:prstGeom>
          <a:ln>
            <a:solidFill>
              <a:schemeClr val="bg1"/>
            </a:solidFill>
          </a:ln>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i="1">
                <a:ln w="0">
                  <a:noFill/>
                </a:ln>
                <a:effectLst/>
                <a:latin typeface="Batang" panose="02030600000101010101" pitchFamily="18" charset="-127"/>
                <a:ea typeface="Batang" panose="02030600000101010101" pitchFamily="18" charset="-127"/>
              </a:rPr>
              <a:t>Route </a:t>
            </a:r>
            <a:r>
              <a:rPr lang="en-US" sz="1400" b="1" i="1" dirty="0">
                <a:ln w="0">
                  <a:noFill/>
                </a:ln>
                <a:effectLst/>
                <a:latin typeface="Batang" panose="02030600000101010101" pitchFamily="18" charset="-127"/>
                <a:ea typeface="Batang" panose="02030600000101010101" pitchFamily="18" charset="-127"/>
              </a:rPr>
              <a:t>163 running through famous Monument </a:t>
            </a:r>
            <a:r>
              <a:rPr lang="en-US" sz="1400" b="1" i="1">
                <a:ln w="0">
                  <a:noFill/>
                </a:ln>
                <a:effectLst/>
                <a:latin typeface="Batang" panose="02030600000101010101" pitchFamily="18" charset="-127"/>
                <a:ea typeface="Batang" panose="02030600000101010101" pitchFamily="18" charset="-127"/>
              </a:rPr>
              <a:t>Valley in Utah</a:t>
            </a:r>
            <a:endParaRPr lang="en-US" sz="1400" b="1" i="1" dirty="0">
              <a:ln w="0">
                <a:noFill/>
              </a:ln>
              <a:effectLst/>
              <a:latin typeface="Batang" panose="02030600000101010101" pitchFamily="18" charset="-127"/>
              <a:ea typeface="Batang" panose="02030600000101010101" pitchFamily="18" charset="-127"/>
            </a:endParaRPr>
          </a:p>
        </p:txBody>
      </p:sp>
      <p:pic>
        <p:nvPicPr>
          <p:cNvPr id="6" name="Logo">
            <a:extLst>
              <a:ext uri="{FF2B5EF4-FFF2-40B4-BE49-F238E27FC236}">
                <a16:creationId xmlns:a16="http://schemas.microsoft.com/office/drawing/2014/main" id="{02808F55-A9D3-4D61-8254-FCC8C20380E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2169019361"/>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Effect transition="in" filter="fade">
                                      <p:cBhvr>
                                        <p:cTn id="9" dur="1000"/>
                                        <p:tgtEl>
                                          <p:spTgt spid="6"/>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9D7461D-30CA-4B95-9995-EE87159C7D26}"/>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488"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11" name="Foto 1b">
            <a:extLst>
              <a:ext uri="{FF2B5EF4-FFF2-40B4-BE49-F238E27FC236}">
                <a16:creationId xmlns:a16="http://schemas.microsoft.com/office/drawing/2014/main" id="{3F5875E4-5BAC-4F7A-B232-7DA22F8886E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4731247"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Disneyland Adventure Park </a:t>
            </a:r>
            <a:r>
              <a:rPr lang="sk-SK"/>
              <a:t>i</a:t>
            </a:r>
            <a:r>
              <a:rPr lang="en-US"/>
              <a:t>n Los Angeles, California</a:t>
            </a:r>
          </a:p>
        </p:txBody>
      </p:sp>
      <p:pic>
        <p:nvPicPr>
          <p:cNvPr id="6" name="Logo">
            <a:extLst>
              <a:ext uri="{FF2B5EF4-FFF2-40B4-BE49-F238E27FC236}">
                <a16:creationId xmlns:a16="http://schemas.microsoft.com/office/drawing/2014/main" id="{01E1B777-D618-4D28-A51A-577A47F4841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3474342876"/>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circle(out)">
                                      <p:cBhvr>
                                        <p:cTn id="10" dur="2000"/>
                                        <p:tgtEl>
                                          <p:spTgt spid="11"/>
                                        </p:tgtEl>
                                      </p:cBhvr>
                                    </p:animEffect>
                                  </p:childTnLst>
                                </p:cTn>
                              </p:par>
                              <p:par>
                                <p:cTn id="11" presetID="53" presetClass="entr" presetSubtype="16"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Effect transition="in" filter="fade">
                                      <p:cBhvr>
                                        <p:cTn id="15" dur="1000"/>
                                        <p:tgtEl>
                                          <p:spTgt spid="6"/>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1" name="Foto 0">
            <a:extLst>
              <a:ext uri="{FF2B5EF4-FFF2-40B4-BE49-F238E27FC236}">
                <a16:creationId xmlns:a16="http://schemas.microsoft.com/office/drawing/2014/main" id="{F3374EF9-5AA3-4D4C-B866-92C06FADD261}"/>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9" name="Foto 1b">
            <a:extLst>
              <a:ext uri="{FF2B5EF4-FFF2-40B4-BE49-F238E27FC236}">
                <a16:creationId xmlns:a16="http://schemas.microsoft.com/office/drawing/2014/main" id="{7E70C2CE-F033-47E6-9374-20CF289A30B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1" y="6408000"/>
            <a:ext cx="4005106"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Mcway Falls Beachside, Big Sur at California</a:t>
            </a:r>
          </a:p>
        </p:txBody>
      </p:sp>
      <p:pic>
        <p:nvPicPr>
          <p:cNvPr id="6" name="Logo">
            <a:extLst>
              <a:ext uri="{FF2B5EF4-FFF2-40B4-BE49-F238E27FC236}">
                <a16:creationId xmlns:a16="http://schemas.microsoft.com/office/drawing/2014/main" id="{A0458408-9D74-425C-885D-21AAAB57A15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1245590599"/>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circle(out)">
                                      <p:cBhvr>
                                        <p:cTn id="10" dur="2000"/>
                                        <p:tgtEl>
                                          <p:spTgt spid="9"/>
                                        </p:tgtEl>
                                      </p:cBhvr>
                                    </p:animEffect>
                                  </p:childTnLst>
                                </p:cTn>
                              </p:par>
                              <p:par>
                                <p:cTn id="11" presetID="53" presetClass="entr" presetSubtype="16"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Effect transition="in" filter="fade">
                                      <p:cBhvr>
                                        <p:cTn id="15" dur="1000"/>
                                        <p:tgtEl>
                                          <p:spTgt spid="6"/>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3CE96DE-B616-4C10-992C-FEBB74AA093C}"/>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9" name="Foto 1b">
            <a:extLst>
              <a:ext uri="{FF2B5EF4-FFF2-40B4-BE49-F238E27FC236}">
                <a16:creationId xmlns:a16="http://schemas.microsoft.com/office/drawing/2014/main" id="{65E0DC88-4CF2-426B-9DDB-DCA0FCC2B5B5}"/>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3906494"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The Glacier National Park, Montana, U.S.A.</a:t>
            </a:r>
          </a:p>
        </p:txBody>
      </p:sp>
      <p:pic>
        <p:nvPicPr>
          <p:cNvPr id="6" name="Logo">
            <a:extLst>
              <a:ext uri="{FF2B5EF4-FFF2-40B4-BE49-F238E27FC236}">
                <a16:creationId xmlns:a16="http://schemas.microsoft.com/office/drawing/2014/main" id="{D31FC730-89A7-4920-A0B1-31592858CEA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2247569776"/>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circle(out)">
                                      <p:cBhvr>
                                        <p:cTn id="10" dur="2000"/>
                                        <p:tgtEl>
                                          <p:spTgt spid="9"/>
                                        </p:tgtEl>
                                      </p:cBhvr>
                                    </p:animEffect>
                                  </p:childTnLst>
                                </p:cTn>
                              </p:par>
                              <p:par>
                                <p:cTn id="11" presetID="53" presetClass="entr" presetSubtype="16"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Effect transition="in" filter="fade">
                                      <p:cBhvr>
                                        <p:cTn id="15" dur="1000"/>
                                        <p:tgtEl>
                                          <p:spTgt spid="6"/>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45D4B7DE-61B5-46F3-A885-038F21A422C3}"/>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11" name="Foto 1b">
            <a:extLst>
              <a:ext uri="{FF2B5EF4-FFF2-40B4-BE49-F238E27FC236}">
                <a16:creationId xmlns:a16="http://schemas.microsoft.com/office/drawing/2014/main" id="{355EA39B-2C93-4D6E-8BCF-8E510893CE81}"/>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1" y="6408000"/>
            <a:ext cx="4516094"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Blue Ridge Parkway in North Carolina and Virginia</a:t>
            </a:r>
          </a:p>
        </p:txBody>
      </p:sp>
      <p:pic>
        <p:nvPicPr>
          <p:cNvPr id="6" name="Logo">
            <a:extLst>
              <a:ext uri="{FF2B5EF4-FFF2-40B4-BE49-F238E27FC236}">
                <a16:creationId xmlns:a16="http://schemas.microsoft.com/office/drawing/2014/main" id="{F80A95F2-0395-4BE7-9428-F3A8EAB7BA2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1687329861"/>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circle(out)">
                                      <p:cBhvr>
                                        <p:cTn id="10" dur="2000"/>
                                        <p:tgtEl>
                                          <p:spTgt spid="11"/>
                                        </p:tgtEl>
                                      </p:cBhvr>
                                    </p:animEffect>
                                  </p:childTnLst>
                                </p:cTn>
                              </p:par>
                              <p:par>
                                <p:cTn id="11" presetID="53" presetClass="entr" presetSubtype="16"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Effect transition="in" filter="fade">
                                      <p:cBhvr>
                                        <p:cTn id="15" dur="1000"/>
                                        <p:tgtEl>
                                          <p:spTgt spid="6"/>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1" name="Foto 0">
            <a:extLst>
              <a:ext uri="{FF2B5EF4-FFF2-40B4-BE49-F238E27FC236}">
                <a16:creationId xmlns:a16="http://schemas.microsoft.com/office/drawing/2014/main" id="{691189DD-5772-48D9-9462-301F087BCD5C}"/>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12" name="Foto 1b">
            <a:extLst>
              <a:ext uri="{FF2B5EF4-FFF2-40B4-BE49-F238E27FC236}">
                <a16:creationId xmlns:a16="http://schemas.microsoft.com/office/drawing/2014/main" id="{4E553097-3268-4634-9640-BD412AA83755}"/>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1" y="6408000"/>
            <a:ext cx="2382494"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Maroon Bells of Colorado</a:t>
            </a:r>
          </a:p>
        </p:txBody>
      </p:sp>
      <p:pic>
        <p:nvPicPr>
          <p:cNvPr id="6" name="Logo">
            <a:extLst>
              <a:ext uri="{FF2B5EF4-FFF2-40B4-BE49-F238E27FC236}">
                <a16:creationId xmlns:a16="http://schemas.microsoft.com/office/drawing/2014/main" id="{C8044063-CF6D-4E8A-907D-DF31F93CD62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4142495978"/>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circle(out)">
                                      <p:cBhvr>
                                        <p:cTn id="10" dur="2000"/>
                                        <p:tgtEl>
                                          <p:spTgt spid="12"/>
                                        </p:tgtEl>
                                      </p:cBhvr>
                                    </p:animEffect>
                                  </p:childTnLst>
                                </p:cTn>
                              </p:par>
                              <p:par>
                                <p:cTn id="11" presetID="53" presetClass="entr" presetSubtype="16"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Effect transition="in" filter="fade">
                                      <p:cBhvr>
                                        <p:cTn id="15" dur="1000"/>
                                        <p:tgtEl>
                                          <p:spTgt spid="6"/>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1" name="Foto 0">
            <a:extLst>
              <a:ext uri="{FF2B5EF4-FFF2-40B4-BE49-F238E27FC236}">
                <a16:creationId xmlns:a16="http://schemas.microsoft.com/office/drawing/2014/main" id="{D82D41CC-D858-4DAD-9BD5-D9FA527CB59A}"/>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9" name="Foto 1b">
            <a:extLst>
              <a:ext uri="{FF2B5EF4-FFF2-40B4-BE49-F238E27FC236}">
                <a16:creationId xmlns:a16="http://schemas.microsoft.com/office/drawing/2014/main" id="{9E6AB216-6719-4D17-A68D-0B164ADB8B73}"/>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4202329"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Hoseshoe Bend of the Grand canyon in Arizona</a:t>
            </a:r>
          </a:p>
        </p:txBody>
      </p:sp>
      <p:pic>
        <p:nvPicPr>
          <p:cNvPr id="6" name="Logo">
            <a:extLst>
              <a:ext uri="{FF2B5EF4-FFF2-40B4-BE49-F238E27FC236}">
                <a16:creationId xmlns:a16="http://schemas.microsoft.com/office/drawing/2014/main" id="{19D83FDD-22DA-4970-8EF3-AB9125BC36D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78276417"/>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circle(out)">
                                      <p:cBhvr>
                                        <p:cTn id="10" dur="2000"/>
                                        <p:tgtEl>
                                          <p:spTgt spid="9"/>
                                        </p:tgtEl>
                                      </p:cBhvr>
                                    </p:animEffect>
                                  </p:childTnLst>
                                </p:cTn>
                              </p:par>
                              <p:par>
                                <p:cTn id="11" presetID="53" presetClass="entr" presetSubtype="16"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Effect transition="in" filter="fade">
                                      <p:cBhvr>
                                        <p:cTn id="15" dur="1000"/>
                                        <p:tgtEl>
                                          <p:spTgt spid="6"/>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C558583C-C24E-4D0C-AC0F-161C77F729A6}"/>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9" name="Foto 1b">
            <a:extLst>
              <a:ext uri="{FF2B5EF4-FFF2-40B4-BE49-F238E27FC236}">
                <a16:creationId xmlns:a16="http://schemas.microsoft.com/office/drawing/2014/main" id="{16735E56-FD0C-4FC2-87A3-39838B7740F7}"/>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1" y="6408000"/>
            <a:ext cx="6522650"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The Coyote Buttes area, on the Utah/Arizona border</a:t>
            </a:r>
            <a:r>
              <a:rPr lang="sk-SK"/>
              <a:t>. K</a:t>
            </a:r>
            <a:r>
              <a:rPr lang="en-US"/>
              <a:t>nown as The Wave</a:t>
            </a:r>
            <a:r>
              <a:rPr lang="sk-SK"/>
              <a:t>.</a:t>
            </a:r>
            <a:endParaRPr lang="en-US"/>
          </a:p>
        </p:txBody>
      </p:sp>
      <p:pic>
        <p:nvPicPr>
          <p:cNvPr id="6" name="Logo">
            <a:extLst>
              <a:ext uri="{FF2B5EF4-FFF2-40B4-BE49-F238E27FC236}">
                <a16:creationId xmlns:a16="http://schemas.microsoft.com/office/drawing/2014/main" id="{3D8CBA1C-D51D-4BAF-9811-EBA9CEF5285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275842877"/>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circle(out)">
                                      <p:cBhvr>
                                        <p:cTn id="10" dur="2000"/>
                                        <p:tgtEl>
                                          <p:spTgt spid="9"/>
                                        </p:tgtEl>
                                      </p:cBhvr>
                                    </p:animEffect>
                                  </p:childTnLst>
                                </p:cTn>
                              </p:par>
                              <p:par>
                                <p:cTn id="11" presetID="53" presetClass="entr" presetSubtype="16"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Effect transition="in" filter="fade">
                                      <p:cBhvr>
                                        <p:cTn id="15" dur="1000"/>
                                        <p:tgtEl>
                                          <p:spTgt spid="6"/>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E2933C7E-7C16-4BA0-8D1D-412B20185EEB}"/>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3795"/>
          </a:xfrm>
          <a:prstGeom prst="rect">
            <a:avLst/>
          </a:prstGeom>
        </p:spPr>
      </p:pic>
      <p:pic>
        <p:nvPicPr>
          <p:cNvPr id="8" name="Foto 1b">
            <a:extLst>
              <a:ext uri="{FF2B5EF4-FFF2-40B4-BE49-F238E27FC236}">
                <a16:creationId xmlns:a16="http://schemas.microsoft.com/office/drawing/2014/main" id="{8BEFF4F1-F6A0-4DD5-BE93-294CBEDC93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083795"/>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2122518"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Santa Fe, New Mexico</a:t>
            </a:r>
          </a:p>
        </p:txBody>
      </p:sp>
      <p:pic>
        <p:nvPicPr>
          <p:cNvPr id="5" name="Logo">
            <a:extLst>
              <a:ext uri="{FF2B5EF4-FFF2-40B4-BE49-F238E27FC236}">
                <a16:creationId xmlns:a16="http://schemas.microsoft.com/office/drawing/2014/main" id="{219FD068-7EA4-42F3-B8A0-0B3B99695D2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2582638868"/>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AD829AAE-8013-4D54-9C75-E82192D6D3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20488" cy="7083795"/>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FE3012C2-D597-4439-B328-D5FEBAFA11C9}"/>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1" y="6408000"/>
            <a:ext cx="3171388"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Garner State Park in Austin, Texas</a:t>
            </a:r>
          </a:p>
        </p:txBody>
      </p:sp>
      <p:pic>
        <p:nvPicPr>
          <p:cNvPr id="5" name="Logo">
            <a:extLst>
              <a:ext uri="{FF2B5EF4-FFF2-40B4-BE49-F238E27FC236}">
                <a16:creationId xmlns:a16="http://schemas.microsoft.com/office/drawing/2014/main" id="{D57BDCE3-BBC0-48D8-9CCD-E0E41DD0664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4203715290"/>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1C4EB240-8CF9-4668-8B21-0D9ACE85C718}"/>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61C839BB-E113-4876-A8F8-95A0C3B83889}"/>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5645647"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Mount Moran in Grand Teton National Park of western Wyoming</a:t>
            </a:r>
          </a:p>
        </p:txBody>
      </p:sp>
      <p:pic>
        <p:nvPicPr>
          <p:cNvPr id="5" name="Logo">
            <a:extLst>
              <a:ext uri="{FF2B5EF4-FFF2-40B4-BE49-F238E27FC236}">
                <a16:creationId xmlns:a16="http://schemas.microsoft.com/office/drawing/2014/main" id="{63D94E2B-1E7B-4311-82F1-9E3C6B4A129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1255661284"/>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32B3CE89-40ED-4F2E-98A7-F3D40E4119A8}"/>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88D57464-77D9-4AA6-B592-9DDB505B401E}"/>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4767106"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The Judge Harry Pregerson Interchange, Los Angeles</a:t>
            </a:r>
          </a:p>
        </p:txBody>
      </p:sp>
      <p:pic>
        <p:nvPicPr>
          <p:cNvPr id="5" name="Logo">
            <a:extLst>
              <a:ext uri="{FF2B5EF4-FFF2-40B4-BE49-F238E27FC236}">
                <a16:creationId xmlns:a16="http://schemas.microsoft.com/office/drawing/2014/main" id="{D72793D2-A597-426D-89CB-A1745B96DCC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704982847"/>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2271964E-C5CA-4A05-8E80-975BE1F17BC7}"/>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C2E95FB3-1DA1-4B0B-87CB-AE8EE366ACE2}"/>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1" y="6408000"/>
            <a:ext cx="5833906"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Luxury waterfront homes of West Palm Beach city in South Florida</a:t>
            </a:r>
          </a:p>
        </p:txBody>
      </p:sp>
      <p:pic>
        <p:nvPicPr>
          <p:cNvPr id="5" name="Logo">
            <a:extLst>
              <a:ext uri="{FF2B5EF4-FFF2-40B4-BE49-F238E27FC236}">
                <a16:creationId xmlns:a16="http://schemas.microsoft.com/office/drawing/2014/main" id="{27440627-F8AB-45C9-AF7D-BC073D487DF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2323481882"/>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3C44E7AD-7F17-4ACB-89D4-FCD0356FFFD3}"/>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67664DB1-E162-4A48-86A5-10F82C577353}"/>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4758141"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The Grand Teton</a:t>
            </a:r>
            <a:r>
              <a:rPr lang="sk-SK"/>
              <a:t> </a:t>
            </a:r>
            <a:r>
              <a:rPr lang="en-US"/>
              <a:t>National Park in </a:t>
            </a:r>
            <a:r>
              <a:rPr lang="sk-SK"/>
              <a:t>a</a:t>
            </a:r>
            <a:r>
              <a:rPr lang="en-US"/>
              <a:t>utumn at Wyoming</a:t>
            </a:r>
          </a:p>
        </p:txBody>
      </p:sp>
      <p:pic>
        <p:nvPicPr>
          <p:cNvPr id="5" name="Logo">
            <a:extLst>
              <a:ext uri="{FF2B5EF4-FFF2-40B4-BE49-F238E27FC236}">
                <a16:creationId xmlns:a16="http://schemas.microsoft.com/office/drawing/2014/main" id="{C3541A25-2DC7-4973-98CD-A052A6F5FC5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1899387299"/>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3A320BB7-4B28-4A06-AEF9-6DE0D9B56B48}"/>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02C546F3-AA07-455D-9555-2350CD22CA51}"/>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3673412"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Womsloe Plantation in Savannah, Georgia</a:t>
            </a:r>
          </a:p>
        </p:txBody>
      </p:sp>
      <p:pic>
        <p:nvPicPr>
          <p:cNvPr id="5" name="Logo">
            <a:extLst>
              <a:ext uri="{FF2B5EF4-FFF2-40B4-BE49-F238E27FC236}">
                <a16:creationId xmlns:a16="http://schemas.microsoft.com/office/drawing/2014/main" id="{40310E18-9645-4AAE-BE20-BF3C90A9A9E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3619334913"/>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0916022E-D709-47FC-BFB2-4BA1BE1ACCF7}"/>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9" name="Foto 1b">
            <a:extLst>
              <a:ext uri="{FF2B5EF4-FFF2-40B4-BE49-F238E27FC236}">
                <a16:creationId xmlns:a16="http://schemas.microsoft.com/office/drawing/2014/main" id="{91882908-E2D6-405E-B0EF-D54CFCB21B60}"/>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2283882"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Scenic Colorado Country</a:t>
            </a:r>
          </a:p>
        </p:txBody>
      </p:sp>
      <p:pic>
        <p:nvPicPr>
          <p:cNvPr id="5" name="Logo">
            <a:extLst>
              <a:ext uri="{FF2B5EF4-FFF2-40B4-BE49-F238E27FC236}">
                <a16:creationId xmlns:a16="http://schemas.microsoft.com/office/drawing/2014/main" id="{404BEB0F-3F70-4A23-92D2-7BE14713543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1156550514"/>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circle(out)">
                                      <p:cBhvr>
                                        <p:cTn id="10" dur="2000"/>
                                        <p:tgtEl>
                                          <p:spTgt spid="9"/>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8C6644CA-5D5B-4D9C-9776-22902E808D79}"/>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8C010498-9466-4FBE-B182-6E32CF83E1FC}"/>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3287929"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Corkscrew Falls, Hocking Hills, Ohio</a:t>
            </a:r>
          </a:p>
        </p:txBody>
      </p:sp>
      <p:pic>
        <p:nvPicPr>
          <p:cNvPr id="5" name="Logo">
            <a:extLst>
              <a:ext uri="{FF2B5EF4-FFF2-40B4-BE49-F238E27FC236}">
                <a16:creationId xmlns:a16="http://schemas.microsoft.com/office/drawing/2014/main" id="{1D88DCD9-922D-4D31-9759-6E6FAD20003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4092351488"/>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3FF5D1A5-9907-49C2-991D-A7E500CCE66A}"/>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B4054742-BB90-4104-AF53-F77BAF26B49D}"/>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3108635"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Myakka Riverstate Park in Florida</a:t>
            </a:r>
          </a:p>
        </p:txBody>
      </p:sp>
      <p:pic>
        <p:nvPicPr>
          <p:cNvPr id="5" name="Logo">
            <a:extLst>
              <a:ext uri="{FF2B5EF4-FFF2-40B4-BE49-F238E27FC236}">
                <a16:creationId xmlns:a16="http://schemas.microsoft.com/office/drawing/2014/main" id="{FF7863B0-BD5D-4966-B5E3-3C3BE56867F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3127697684"/>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F0B29D41-BBD2-425B-8075-59775D5CAC4B}"/>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2CF8BA9A-92B6-401B-BFDA-84E84E243E7D}"/>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1" y="6408000"/>
            <a:ext cx="4076824"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The 65 acres Bellingrath Gardens of Alabama </a:t>
            </a:r>
          </a:p>
        </p:txBody>
      </p:sp>
      <p:pic>
        <p:nvPicPr>
          <p:cNvPr id="5" name="Logo">
            <a:extLst>
              <a:ext uri="{FF2B5EF4-FFF2-40B4-BE49-F238E27FC236}">
                <a16:creationId xmlns:a16="http://schemas.microsoft.com/office/drawing/2014/main" id="{BC6DC7F6-2CBE-448E-895D-7DE716BC6B8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1950364757"/>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06821152-89C4-4446-ACA3-20DDBA6B15BF}"/>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3874"/>
          </a:xfrm>
          <a:prstGeom prst="rect">
            <a:avLst/>
          </a:prstGeom>
        </p:spPr>
      </p:pic>
      <p:pic>
        <p:nvPicPr>
          <p:cNvPr id="9" name="Foto 1b">
            <a:extLst>
              <a:ext uri="{FF2B5EF4-FFF2-40B4-BE49-F238E27FC236}">
                <a16:creationId xmlns:a16="http://schemas.microsoft.com/office/drawing/2014/main" id="{616FEF0A-1B36-44E5-8AF5-10AE14A0673A}"/>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3874"/>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1" y="6408000"/>
            <a:ext cx="5399246"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The Mildred B.Cooper Memorial Chapel</a:t>
            </a:r>
            <a:r>
              <a:rPr lang="sk-SK"/>
              <a:t>, </a:t>
            </a:r>
            <a:r>
              <a:rPr lang="en-US"/>
              <a:t>BellaVista, Arkansas</a:t>
            </a:r>
          </a:p>
        </p:txBody>
      </p:sp>
      <p:pic>
        <p:nvPicPr>
          <p:cNvPr id="5" name="Logo">
            <a:extLst>
              <a:ext uri="{FF2B5EF4-FFF2-40B4-BE49-F238E27FC236}">
                <a16:creationId xmlns:a16="http://schemas.microsoft.com/office/drawing/2014/main" id="{D286DC8E-2DEE-487D-AE7D-65BAE486775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3955862926"/>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circle(out)">
                                      <p:cBhvr>
                                        <p:cTn id="10" dur="2000"/>
                                        <p:tgtEl>
                                          <p:spTgt spid="9"/>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DB7BBA74-1E14-444C-AF06-DFFB495DE153}"/>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3874"/>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F98B500F-49E5-4A70-9EF3-3DBE29AAD9F9}"/>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1" y="6408000"/>
            <a:ext cx="6383314"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California's Sequoia Natio</a:t>
            </a:r>
            <a:r>
              <a:rPr lang="sk-SK"/>
              <a:t>n</a:t>
            </a:r>
            <a:r>
              <a:rPr lang="en-US"/>
              <a:t>al Park with its giant Redwood Sequoia</a:t>
            </a:r>
            <a:r>
              <a:rPr lang="sk-SK"/>
              <a:t> </a:t>
            </a:r>
            <a:r>
              <a:rPr lang="en-US"/>
              <a:t>Trees.</a:t>
            </a:r>
          </a:p>
        </p:txBody>
      </p:sp>
      <p:pic>
        <p:nvPicPr>
          <p:cNvPr id="5" name="Logo">
            <a:extLst>
              <a:ext uri="{FF2B5EF4-FFF2-40B4-BE49-F238E27FC236}">
                <a16:creationId xmlns:a16="http://schemas.microsoft.com/office/drawing/2014/main" id="{3D6A8EB3-466D-4D54-965A-11EB93DB0F8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3615904096"/>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491876CB-951E-4351-AECE-ECD2D7A5BDAE}"/>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522EA296-3004-4490-B7BE-5CCE04BF91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6237318"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 Mystic, Connecticut. A small seaside village with it’s Seaport  Museum</a:t>
            </a:r>
            <a:r>
              <a:rPr lang="sk-SK"/>
              <a:t>.</a:t>
            </a:r>
            <a:endParaRPr lang="en-US"/>
          </a:p>
        </p:txBody>
      </p:sp>
      <p:pic>
        <p:nvPicPr>
          <p:cNvPr id="5" name="Logo">
            <a:extLst>
              <a:ext uri="{FF2B5EF4-FFF2-40B4-BE49-F238E27FC236}">
                <a16:creationId xmlns:a16="http://schemas.microsoft.com/office/drawing/2014/main" id="{F83E07D0-016C-4ACD-BA12-935EA00F942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880416749"/>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DD0A50D6-C647-422E-945E-9B6E1E34849A}"/>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72E1A293-5D4C-408C-81A0-79A6DFF92E05}"/>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2" y="6408000"/>
            <a:ext cx="7123542"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The spellbinding fiery sunset at the Naples Pier, Gulf of Mexico in Naples, Florida</a:t>
            </a:r>
          </a:p>
        </p:txBody>
      </p:sp>
      <p:pic>
        <p:nvPicPr>
          <p:cNvPr id="5" name="Logo">
            <a:extLst>
              <a:ext uri="{FF2B5EF4-FFF2-40B4-BE49-F238E27FC236}">
                <a16:creationId xmlns:a16="http://schemas.microsoft.com/office/drawing/2014/main" id="{FAE24D8C-EF79-47E7-B4F5-B5958D1C7CD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1471897847"/>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AC23708B-4150-4E8F-9613-7EED70AC46AE}"/>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rotWithShape="1">
          <a:blip r:embed="rId4">
            <a:extLst>
              <a:ext uri="{28A0092B-C50C-407E-A947-70E740481C1C}">
                <a14:useLocalDpi xmlns:a14="http://schemas.microsoft.com/office/drawing/2010/main" val="0"/>
              </a:ext>
            </a:extLst>
          </a:blip>
          <a:srcRect/>
          <a:stretch/>
        </p:blipFill>
        <p:spPr>
          <a:xfrm>
            <a:off x="0" y="0"/>
            <a:ext cx="11520487" cy="7084800"/>
          </a:xfrm>
          <a:prstGeom prst="rect">
            <a:avLst/>
          </a:prstGeom>
        </p:spPr>
      </p:pic>
      <p:pic>
        <p:nvPicPr>
          <p:cNvPr id="8" name="Foto 1b">
            <a:extLst>
              <a:ext uri="{FF2B5EF4-FFF2-40B4-BE49-F238E27FC236}">
                <a16:creationId xmlns:a16="http://schemas.microsoft.com/office/drawing/2014/main" id="{25A6FCCE-B842-4827-87AD-C4E25B189DF5}"/>
              </a:ext>
            </a:extLst>
          </p:cNvPr>
          <p:cNvPicPr>
            <a:picLocks/>
          </p:cNvPicPr>
          <p:nvPr/>
        </p:nvPicPr>
        <p:blipFill rotWithShape="1">
          <a:blip r:embed="rId4">
            <a:extLst>
              <a:ext uri="{28A0092B-C50C-407E-A947-70E740481C1C}">
                <a14:useLocalDpi xmlns:a14="http://schemas.microsoft.com/office/drawing/2010/main" val="0"/>
              </a:ext>
            </a:extLst>
          </a:blip>
          <a:srcRect/>
          <a:stretch/>
        </p:blipFill>
        <p:spPr>
          <a:xfrm>
            <a:off x="0" y="0"/>
            <a:ext cx="11520487" cy="70848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4032000"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The island of Kauai's Na Pali Coast in Hawaii</a:t>
            </a:r>
          </a:p>
        </p:txBody>
      </p:sp>
      <p:pic>
        <p:nvPicPr>
          <p:cNvPr id="5" name="Logo">
            <a:extLst>
              <a:ext uri="{FF2B5EF4-FFF2-40B4-BE49-F238E27FC236}">
                <a16:creationId xmlns:a16="http://schemas.microsoft.com/office/drawing/2014/main" id="{9F1955BE-A24D-4A7E-B382-97338D0C941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3279606747"/>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8F6FC323-05D1-4B04-8315-BE6A8421A654}"/>
              </a:ext>
            </a:extLst>
          </p:cNvPr>
          <p:cNvPicPr>
            <a:picLocks/>
          </p:cNvPicPr>
          <p:nvPr/>
        </p:nvPicPr>
        <p:blipFill rotWithShape="1">
          <a:blip r:embed="rId3">
            <a:extLst>
              <a:ext uri="{28A0092B-C50C-407E-A947-70E740481C1C}">
                <a14:useLocalDpi xmlns:a14="http://schemas.microsoft.com/office/drawing/2010/main" val="0"/>
              </a:ext>
            </a:extLst>
          </a:blip>
          <a:srcRect/>
          <a:stretch/>
        </p:blipFill>
        <p:spPr>
          <a:xfrm>
            <a:off x="0" y="0"/>
            <a:ext cx="11520487" cy="70848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6F1D951B-3E51-4E52-87B3-88941DC2F406}"/>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3467224"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Maui Beach and Sun Loungers, Hawaii</a:t>
            </a:r>
          </a:p>
        </p:txBody>
      </p:sp>
      <p:pic>
        <p:nvPicPr>
          <p:cNvPr id="5" name="Logo">
            <a:extLst>
              <a:ext uri="{FF2B5EF4-FFF2-40B4-BE49-F238E27FC236}">
                <a16:creationId xmlns:a16="http://schemas.microsoft.com/office/drawing/2014/main" id="{89BE2756-5E10-4A1F-A018-3A933D8F5CD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2707797017"/>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5BAC6E31-FA60-4B9C-B975-E7E381FA3AEB}"/>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5F32DE4C-D232-49CE-9A39-1C9C560278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5547035"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The mesmerizing rolling hills of Palouse in Washington District</a:t>
            </a:r>
          </a:p>
        </p:txBody>
      </p:sp>
      <p:pic>
        <p:nvPicPr>
          <p:cNvPr id="5" name="Logo">
            <a:extLst>
              <a:ext uri="{FF2B5EF4-FFF2-40B4-BE49-F238E27FC236}">
                <a16:creationId xmlns:a16="http://schemas.microsoft.com/office/drawing/2014/main" id="{792CD1A6-5450-4F3E-A6A8-28D9BC99286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228253430"/>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4D6E50A4-8ADB-4787-8304-347B93CCD3CF}"/>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0" y="0"/>
            <a:ext cx="11518348" cy="7085100"/>
          </a:xfrm>
          <a:prstGeom prst="rect">
            <a:avLst/>
          </a:prstGeom>
        </p:spPr>
      </p:pic>
      <p:pic>
        <p:nvPicPr>
          <p:cNvPr id="8" name="Foto 1b">
            <a:extLst>
              <a:ext uri="{FF2B5EF4-FFF2-40B4-BE49-F238E27FC236}">
                <a16:creationId xmlns:a16="http://schemas.microsoft.com/office/drawing/2014/main" id="{A9B37C62-0892-4E6A-8019-D4D72AA01E6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18348"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1" y="6408000"/>
            <a:ext cx="6452407" cy="307777"/>
          </a:xfrm>
          <a:prstGeom prst="rect">
            <a:avLst/>
          </a:prstGeom>
          <a:blipFill dpi="0" rotWithShape="0">
            <a:blip r:embed="rId2">
              <a:lum/>
            </a:blip>
            <a:srcRect/>
            <a:stretch>
              <a:fillRect l="-10177" t="-2082027" r="-106935" b="-122032"/>
            </a:stretch>
          </a:blipFill>
          <a:ln>
            <a:solidFill>
              <a:schemeClr val="bg1"/>
            </a:solidFill>
          </a:ln>
        </p:spPr>
        <p:txBody>
          <a:bodyPr wrap="non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The Statue of Liberty on Liberty Island</a:t>
            </a:r>
            <a:r>
              <a:rPr lang="sk-SK"/>
              <a:t>,</a:t>
            </a:r>
            <a:r>
              <a:rPr lang="en-US"/>
              <a:t> New York Harbor</a:t>
            </a:r>
            <a:r>
              <a:rPr lang="sk-SK"/>
              <a:t>,</a:t>
            </a:r>
            <a:r>
              <a:rPr lang="en-US"/>
              <a:t> New York City</a:t>
            </a:r>
          </a:p>
        </p:txBody>
      </p:sp>
      <p:pic>
        <p:nvPicPr>
          <p:cNvPr id="5" name="Logo">
            <a:extLst>
              <a:ext uri="{FF2B5EF4-FFF2-40B4-BE49-F238E27FC236}">
                <a16:creationId xmlns:a16="http://schemas.microsoft.com/office/drawing/2014/main" id="{048D2B16-9352-41E8-96A6-6080B0CE477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1837187283"/>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4E912930-AED9-4870-88CF-98B9BFCCCE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0" y="0"/>
            <a:ext cx="11518348"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5C683EC5-4A65-4251-84D1-F14744D55341}"/>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2" y="6408000"/>
            <a:ext cx="4928982"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Michigan’s Turnip Rock</a:t>
            </a:r>
            <a:r>
              <a:rPr lang="sk-SK"/>
              <a:t>,</a:t>
            </a:r>
            <a:r>
              <a:rPr lang="en-US"/>
              <a:t> coast of Port Austin, Michigan</a:t>
            </a:r>
            <a:r>
              <a:rPr lang="sk-SK"/>
              <a:t>.</a:t>
            </a:r>
            <a:endParaRPr lang="en-US"/>
          </a:p>
        </p:txBody>
      </p:sp>
      <p:pic>
        <p:nvPicPr>
          <p:cNvPr id="5" name="Logo">
            <a:extLst>
              <a:ext uri="{FF2B5EF4-FFF2-40B4-BE49-F238E27FC236}">
                <a16:creationId xmlns:a16="http://schemas.microsoft.com/office/drawing/2014/main" id="{4FBFB409-A2F3-47F6-8913-378B414878A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2394987309"/>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4CDFA4CF-D633-4498-A88D-55641625CDB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EF157EEB-2226-40C2-961E-6E4D3DD5EFAC}"/>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3001059"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Glacier National Park of Montana</a:t>
            </a:r>
          </a:p>
        </p:txBody>
      </p:sp>
      <p:pic>
        <p:nvPicPr>
          <p:cNvPr id="5" name="Logo">
            <a:extLst>
              <a:ext uri="{FF2B5EF4-FFF2-40B4-BE49-F238E27FC236}">
                <a16:creationId xmlns:a16="http://schemas.microsoft.com/office/drawing/2014/main" id="{32AD7BB9-E20D-45CF-BF34-EE4D3F3102F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4197520136"/>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44D1EB79-A6F1-4ED7-9FF0-DB8A5A8A001C}"/>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8B8B457B-6D81-4096-9DE1-C9C77BEE54B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2230094"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Scenic Alaskan Country</a:t>
            </a:r>
          </a:p>
        </p:txBody>
      </p:sp>
      <p:pic>
        <p:nvPicPr>
          <p:cNvPr id="5" name="Logo">
            <a:extLst>
              <a:ext uri="{FF2B5EF4-FFF2-40B4-BE49-F238E27FC236}">
                <a16:creationId xmlns:a16="http://schemas.microsoft.com/office/drawing/2014/main" id="{C344E003-9795-4618-82D9-AD8B21DE8C0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2218595672"/>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B1E51AC7-837D-4BE2-85D3-35475B4245BE}"/>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FE61C2BD-4656-43A4-AB3A-9A8481DB10DF}"/>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1" y="6408000"/>
            <a:ext cx="5098800"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Majestic Mountain at the Halibut Cove Coastline of Alaska</a:t>
            </a:r>
          </a:p>
        </p:txBody>
      </p:sp>
      <p:pic>
        <p:nvPicPr>
          <p:cNvPr id="5" name="Logo">
            <a:extLst>
              <a:ext uri="{FF2B5EF4-FFF2-40B4-BE49-F238E27FC236}">
                <a16:creationId xmlns:a16="http://schemas.microsoft.com/office/drawing/2014/main" id="{E64D9713-A3A2-40E5-85EC-B90D4B5D5B3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3608904000"/>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DCDA8C4E-0368-4821-96AD-D79BE134FDEA}"/>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A10CF49B-5123-458D-B565-1489CC67EBF5}"/>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1" y="6408000"/>
            <a:ext cx="5053976"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McArthur</a:t>
            </a:r>
            <a:r>
              <a:rPr lang="sk-SK"/>
              <a:t>-</a:t>
            </a:r>
            <a:r>
              <a:rPr lang="en-US"/>
              <a:t>Burney Falls Memorial </a:t>
            </a:r>
            <a:r>
              <a:rPr lang="sk-SK"/>
              <a:t>-</a:t>
            </a:r>
            <a:r>
              <a:rPr lang="en-US"/>
              <a:t> State Park, California</a:t>
            </a:r>
          </a:p>
        </p:txBody>
      </p:sp>
      <p:pic>
        <p:nvPicPr>
          <p:cNvPr id="5" name="Logo">
            <a:extLst>
              <a:ext uri="{FF2B5EF4-FFF2-40B4-BE49-F238E27FC236}">
                <a16:creationId xmlns:a16="http://schemas.microsoft.com/office/drawing/2014/main" id="{0E785F74-2392-487C-A374-414660BA3C6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3019472557"/>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650F6C8B-CEE4-4D2E-BAFE-A1AD241E1DC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9" name="Foto 1b">
            <a:extLst>
              <a:ext uri="{FF2B5EF4-FFF2-40B4-BE49-F238E27FC236}">
                <a16:creationId xmlns:a16="http://schemas.microsoft.com/office/drawing/2014/main" id="{9A658341-1226-4A75-B234-F5D4632221CC}"/>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5313953"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Skagit Valley Tulip Fields at Mt Vernon in Washington State</a:t>
            </a:r>
          </a:p>
        </p:txBody>
      </p:sp>
      <p:pic>
        <p:nvPicPr>
          <p:cNvPr id="5" name="Logo">
            <a:extLst>
              <a:ext uri="{FF2B5EF4-FFF2-40B4-BE49-F238E27FC236}">
                <a16:creationId xmlns:a16="http://schemas.microsoft.com/office/drawing/2014/main" id="{51B4739C-3677-4A9A-8188-F137B301C8A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3075745768"/>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circle(out)">
                                      <p:cBhvr>
                                        <p:cTn id="10" dur="2000"/>
                                        <p:tgtEl>
                                          <p:spTgt spid="9"/>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9A27EB8B-07F9-45FE-9F90-7D8E55822271}"/>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11" name="Foto 1b">
            <a:extLst>
              <a:ext uri="{FF2B5EF4-FFF2-40B4-BE49-F238E27FC236}">
                <a16:creationId xmlns:a16="http://schemas.microsoft.com/office/drawing/2014/main" id="{D8BC7137-7506-485A-B09A-60B9A92BD375}"/>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1" y="6408000"/>
            <a:ext cx="3960282"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Vineyard Farms </a:t>
            </a:r>
            <a:r>
              <a:rPr lang="sk-SK"/>
              <a:t>o</a:t>
            </a:r>
            <a:r>
              <a:rPr lang="en-US"/>
              <a:t>f Napa Valley </a:t>
            </a:r>
            <a:r>
              <a:rPr lang="sk-SK"/>
              <a:t>i</a:t>
            </a:r>
            <a:r>
              <a:rPr lang="en-US"/>
              <a:t>n California</a:t>
            </a:r>
          </a:p>
        </p:txBody>
      </p:sp>
      <p:pic>
        <p:nvPicPr>
          <p:cNvPr id="5" name="Logo">
            <a:extLst>
              <a:ext uri="{FF2B5EF4-FFF2-40B4-BE49-F238E27FC236}">
                <a16:creationId xmlns:a16="http://schemas.microsoft.com/office/drawing/2014/main" id="{D0201F6F-FFAD-4CA8-9270-2F1F46FD0E5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4039165509"/>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circle(out)">
                                      <p:cBhvr>
                                        <p:cTn id="10" dur="2000"/>
                                        <p:tgtEl>
                                          <p:spTgt spid="11"/>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F0A6BBBC-7058-4066-BEEE-2DFFF496E483}"/>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340C90A8-CF81-4696-ABAD-BD3DBB0A049C}"/>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4040965"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Haybales of Colorado after the wheat harvest</a:t>
            </a:r>
          </a:p>
        </p:txBody>
      </p:sp>
      <p:pic>
        <p:nvPicPr>
          <p:cNvPr id="5" name="Logo">
            <a:extLst>
              <a:ext uri="{FF2B5EF4-FFF2-40B4-BE49-F238E27FC236}">
                <a16:creationId xmlns:a16="http://schemas.microsoft.com/office/drawing/2014/main" id="{D9BB7712-F22A-416C-AC60-7AFA24AFF19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2704152036"/>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C2A2AA2D-B768-48DF-923E-8FF685D78315}"/>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6A269268-7EDB-4A30-9576-86C410817F58}"/>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1" y="6408000"/>
            <a:ext cx="3831702"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Farmington River, Collinsville, Connecticut</a:t>
            </a:r>
          </a:p>
        </p:txBody>
      </p:sp>
      <p:pic>
        <p:nvPicPr>
          <p:cNvPr id="5" name="Logo">
            <a:extLst>
              <a:ext uri="{FF2B5EF4-FFF2-40B4-BE49-F238E27FC236}">
                <a16:creationId xmlns:a16="http://schemas.microsoft.com/office/drawing/2014/main" id="{AB766BE6-AEB3-4FE1-BD17-5C83F0E74C7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3157478787"/>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4885B492-2E5E-4027-BABE-EBE519613538}"/>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7A0759B2-A63B-428C-8E73-4053A4C61189}"/>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3556871"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 Haystack Rock, Cannon Beach, Oregon</a:t>
            </a:r>
          </a:p>
        </p:txBody>
      </p:sp>
      <p:pic>
        <p:nvPicPr>
          <p:cNvPr id="5" name="Logo">
            <a:extLst>
              <a:ext uri="{FF2B5EF4-FFF2-40B4-BE49-F238E27FC236}">
                <a16:creationId xmlns:a16="http://schemas.microsoft.com/office/drawing/2014/main" id="{26EF0633-91D5-4E52-85B5-7DAE7397242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3396609122"/>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281757DA-0335-4AA9-8B34-35CD432B19DF}"/>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9" name="Foto 1b">
            <a:extLst>
              <a:ext uri="{FF2B5EF4-FFF2-40B4-BE49-F238E27FC236}">
                <a16:creationId xmlns:a16="http://schemas.microsoft.com/office/drawing/2014/main" id="{7759CB94-0BCF-410C-8BBA-DE69120FC2AA}"/>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2256988"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Sunflower fields of Iowa</a:t>
            </a:r>
          </a:p>
        </p:txBody>
      </p:sp>
      <p:pic>
        <p:nvPicPr>
          <p:cNvPr id="5" name="Logo">
            <a:extLst>
              <a:ext uri="{FF2B5EF4-FFF2-40B4-BE49-F238E27FC236}">
                <a16:creationId xmlns:a16="http://schemas.microsoft.com/office/drawing/2014/main" id="{7ADA1679-E23B-456A-9F28-26619E5CB12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2948939856"/>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circle(out)">
                                      <p:cBhvr>
                                        <p:cTn id="10" dur="2000"/>
                                        <p:tgtEl>
                                          <p:spTgt spid="9"/>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F35591A1-F04C-4E7A-B070-D60F0336633E}"/>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EE32CFBA-2B62-4C45-B619-9ED155AA2EC7}"/>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2525929"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Fly Geyser Rock of Nevada</a:t>
            </a:r>
          </a:p>
        </p:txBody>
      </p:sp>
      <p:pic>
        <p:nvPicPr>
          <p:cNvPr id="5" name="Logo">
            <a:extLst>
              <a:ext uri="{FF2B5EF4-FFF2-40B4-BE49-F238E27FC236}">
                <a16:creationId xmlns:a16="http://schemas.microsoft.com/office/drawing/2014/main" id="{5DC0EAFF-36DC-46FC-93CE-1A45C46CA82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2985433404"/>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59DA68B6-BC63-44BB-96F1-3A07753E03E4}"/>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7" cy="7085100"/>
          </a:xfrm>
          <a:prstGeom prst="rect">
            <a:avLst/>
          </a:prstGeom>
        </p:spPr>
      </p:pic>
      <p:pic>
        <p:nvPicPr>
          <p:cNvPr id="8" name="Foto 1b">
            <a:extLst>
              <a:ext uri="{FF2B5EF4-FFF2-40B4-BE49-F238E27FC236}">
                <a16:creationId xmlns:a16="http://schemas.microsoft.com/office/drawing/2014/main" id="{BE1F1839-D266-4892-BF29-0A7B3D5E808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7"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3745129"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Heritage Museum Center of North Dakota</a:t>
            </a:r>
          </a:p>
        </p:txBody>
      </p:sp>
      <p:pic>
        <p:nvPicPr>
          <p:cNvPr id="5" name="Logo">
            <a:extLst>
              <a:ext uri="{FF2B5EF4-FFF2-40B4-BE49-F238E27FC236}">
                <a16:creationId xmlns:a16="http://schemas.microsoft.com/office/drawing/2014/main" id="{04299F7A-C4A6-499C-95EB-68963D70EC7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632904741"/>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214A3CE1-B921-465E-97AD-D658D5D37C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20487"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9" name="Foto 1b">
            <a:extLst>
              <a:ext uri="{FF2B5EF4-FFF2-40B4-BE49-F238E27FC236}">
                <a16:creationId xmlns:a16="http://schemas.microsoft.com/office/drawing/2014/main" id="{287F20C5-5634-42E5-B5D4-ADEE2A3C5FAF}"/>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1" y="6408000"/>
            <a:ext cx="4686424"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Cherry Blossoms along Washington D.C’s Tidal Basin</a:t>
            </a:r>
          </a:p>
        </p:txBody>
      </p:sp>
      <p:pic>
        <p:nvPicPr>
          <p:cNvPr id="5" name="Logo">
            <a:extLst>
              <a:ext uri="{FF2B5EF4-FFF2-40B4-BE49-F238E27FC236}">
                <a16:creationId xmlns:a16="http://schemas.microsoft.com/office/drawing/2014/main" id="{1A1E31F1-DC44-461B-8892-99673E8E49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4177640899"/>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circle(out)">
                                      <p:cBhvr>
                                        <p:cTn id="10" dur="2000"/>
                                        <p:tgtEl>
                                          <p:spTgt spid="9"/>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A9FCDDBB-18BD-4ED9-AF15-22BA9CCFF96B}"/>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085100"/>
          </a:xfrm>
          <a:prstGeom prst="rect">
            <a:avLst/>
          </a:prstGeom>
        </p:spPr>
      </p:pic>
      <p:pic>
        <p:nvPicPr>
          <p:cNvPr id="8" name="Foto 1b">
            <a:extLst>
              <a:ext uri="{FF2B5EF4-FFF2-40B4-BE49-F238E27FC236}">
                <a16:creationId xmlns:a16="http://schemas.microsoft.com/office/drawing/2014/main" id="{AE45CF2C-D1CB-42C2-AC8B-83D63891F4FE}"/>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6353859"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Nashville City in Tennessee </a:t>
            </a:r>
            <a:r>
              <a:rPr lang="sk-SK"/>
              <a:t>-</a:t>
            </a:r>
            <a:r>
              <a:rPr lang="en-US"/>
              <a:t> the capital of Country and Western Music</a:t>
            </a:r>
          </a:p>
        </p:txBody>
      </p:sp>
      <p:pic>
        <p:nvPicPr>
          <p:cNvPr id="5" name="Logo">
            <a:extLst>
              <a:ext uri="{FF2B5EF4-FFF2-40B4-BE49-F238E27FC236}">
                <a16:creationId xmlns:a16="http://schemas.microsoft.com/office/drawing/2014/main" id="{D788430F-DA9E-4EF5-9E1B-342E34F4CDF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588598330"/>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0C26B575-80FC-4C11-BCF5-9DB7D617F70F}"/>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4800"/>
          </a:xfrm>
          <a:prstGeom prst="rect">
            <a:avLst/>
          </a:prstGeom>
        </p:spPr>
      </p:pic>
      <p:pic>
        <p:nvPicPr>
          <p:cNvPr id="8" name="Foto 1b">
            <a:extLst>
              <a:ext uri="{FF2B5EF4-FFF2-40B4-BE49-F238E27FC236}">
                <a16:creationId xmlns:a16="http://schemas.microsoft.com/office/drawing/2014/main" id="{7F287625-E645-45C6-A18F-DE1A2471D536}"/>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1" y="6408000"/>
            <a:ext cx="3117600"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Yosemite National Park, California</a:t>
            </a:r>
          </a:p>
        </p:txBody>
      </p:sp>
      <p:pic>
        <p:nvPicPr>
          <p:cNvPr id="5" name="Logo">
            <a:extLst>
              <a:ext uri="{FF2B5EF4-FFF2-40B4-BE49-F238E27FC236}">
                <a16:creationId xmlns:a16="http://schemas.microsoft.com/office/drawing/2014/main" id="{FB60BCE5-72CB-4207-BD6E-1D177DBF100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3676558473"/>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F9C139E5-DFC3-4D4D-919A-48A92CCE2445}"/>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3EC9FF77-D937-46FC-859D-84F914322066}"/>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4148541"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Apostle Islands National Lakeshore, Wisconsin</a:t>
            </a:r>
          </a:p>
        </p:txBody>
      </p:sp>
      <p:pic>
        <p:nvPicPr>
          <p:cNvPr id="5" name="Logo">
            <a:extLst>
              <a:ext uri="{FF2B5EF4-FFF2-40B4-BE49-F238E27FC236}">
                <a16:creationId xmlns:a16="http://schemas.microsoft.com/office/drawing/2014/main" id="{CA4953FC-DE81-4C4B-95AD-130487BC405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732061156"/>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B755D68D-2F77-4291-8244-AA5555D3EF01}"/>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CF70350C-E5FE-4CAF-98DF-0C09EE4482F6}"/>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3153459"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Kenai Fjords National Park, Alaska</a:t>
            </a:r>
          </a:p>
        </p:txBody>
      </p:sp>
      <p:pic>
        <p:nvPicPr>
          <p:cNvPr id="5" name="Logo">
            <a:extLst>
              <a:ext uri="{FF2B5EF4-FFF2-40B4-BE49-F238E27FC236}">
                <a16:creationId xmlns:a16="http://schemas.microsoft.com/office/drawing/2014/main" id="{FE00704B-9054-47BB-950A-760D6359562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1489832574"/>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D1E91018-BE1C-4D9F-8199-AABA679CE701}"/>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D68ADBE1-C51D-48FF-AC32-93B218BC3DF7}"/>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1" y="6408000"/>
            <a:ext cx="5636682"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New York City view with it’s new One Trade Center Skyscraper</a:t>
            </a:r>
          </a:p>
        </p:txBody>
      </p:sp>
      <p:pic>
        <p:nvPicPr>
          <p:cNvPr id="5" name="Logo">
            <a:extLst>
              <a:ext uri="{FF2B5EF4-FFF2-40B4-BE49-F238E27FC236}">
                <a16:creationId xmlns:a16="http://schemas.microsoft.com/office/drawing/2014/main" id="{B66492A2-D3F7-4BE3-A956-E1CCDEEF390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1196091727"/>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316FDF24-6D1D-4BCF-971B-A88AC9CFF802}"/>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DB1D1F04-8F59-493C-923A-89E363167B2E}"/>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1" y="6408000"/>
            <a:ext cx="7619930"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The White House - the U.S. President’s home and Parliament House</a:t>
            </a:r>
            <a:r>
              <a:rPr lang="sk-SK"/>
              <a:t>,</a:t>
            </a:r>
            <a:r>
              <a:rPr lang="en-US"/>
              <a:t> </a:t>
            </a:r>
            <a:r>
              <a:rPr lang="sk-SK"/>
              <a:t>W</a:t>
            </a:r>
            <a:r>
              <a:rPr lang="en-US"/>
              <a:t>ashington, D.C.</a:t>
            </a:r>
          </a:p>
        </p:txBody>
      </p:sp>
      <p:pic>
        <p:nvPicPr>
          <p:cNvPr id="5" name="Logo">
            <a:extLst>
              <a:ext uri="{FF2B5EF4-FFF2-40B4-BE49-F238E27FC236}">
                <a16:creationId xmlns:a16="http://schemas.microsoft.com/office/drawing/2014/main" id="{D8C7D450-BA78-4E26-8D54-4E7324C08EC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2422276290"/>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pic>
        <p:nvPicPr>
          <p:cNvPr id="12" name="Vlajka">
            <a:extLst>
              <a:ext uri="{FF2B5EF4-FFF2-40B4-BE49-F238E27FC236}">
                <a16:creationId xmlns:a16="http://schemas.microsoft.com/office/drawing/2014/main" id="{ECA8F6B7-355B-42B8-842B-96B091B54B6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64794" y="697787"/>
            <a:ext cx="2929253" cy="2196940"/>
          </a:xfrm>
          <a:prstGeom prst="rect">
            <a:avLst/>
          </a:prstGeom>
          <a:effectLst>
            <a:outerShdw blurRad="50800" dist="76200" dir="2700000" algn="tl" rotWithShape="0">
              <a:prstClr val="black">
                <a:alpha val="40000"/>
              </a:prstClr>
            </a:outerShdw>
          </a:effectLst>
        </p:spPr>
      </p:pic>
      <p:sp>
        <p:nvSpPr>
          <p:cNvPr id="13" name="USA">
            <a:extLst>
              <a:ext uri="{FF2B5EF4-FFF2-40B4-BE49-F238E27FC236}">
                <a16:creationId xmlns:a16="http://schemas.microsoft.com/office/drawing/2014/main" id="{9D0A998C-932F-4B44-A61D-6FD0506C6BFA}"/>
              </a:ext>
            </a:extLst>
          </p:cNvPr>
          <p:cNvSpPr/>
          <p:nvPr/>
        </p:nvSpPr>
        <p:spPr>
          <a:xfrm>
            <a:off x="1063286" y="4302554"/>
            <a:ext cx="3619901" cy="1754326"/>
          </a:xfrm>
          <a:prstGeom prst="rect">
            <a:avLst/>
          </a:prstGeom>
          <a:noFill/>
        </p:spPr>
        <p:txBody>
          <a:bodyPr wrap="none">
            <a:spAutoFit/>
          </a:bodyPr>
          <a:lstStyle/>
          <a:p>
            <a:pPr algn="ctr"/>
            <a:r>
              <a:rPr lang="sk-SK" sz="5400" b="1">
                <a:ln w="19050">
                  <a:solidFill>
                    <a:srgbClr val="FAFAFA"/>
                  </a:solidFill>
                  <a:prstDash val="solid"/>
                </a:ln>
                <a:solidFill>
                  <a:srgbClr val="D20202"/>
                </a:solidFill>
                <a:effectLst>
                  <a:outerShdw blurRad="101600" dist="50800" dir="2700000" sx="101000" sy="101000" algn="tl" rotWithShape="0">
                    <a:srgbClr val="03034D"/>
                  </a:outerShdw>
                </a:effectLst>
                <a:latin typeface="Artistik CE" panose="040F0704080607010103" pitchFamily="82" charset="0"/>
              </a:rPr>
              <a:t>United States</a:t>
            </a:r>
          </a:p>
          <a:p>
            <a:pPr algn="ctr"/>
            <a:r>
              <a:rPr lang="sk-SK" sz="5400" b="1">
                <a:ln w="19050">
                  <a:solidFill>
                    <a:srgbClr val="FAFAFA"/>
                  </a:solidFill>
                  <a:prstDash val="solid"/>
                </a:ln>
                <a:solidFill>
                  <a:srgbClr val="D20202"/>
                </a:solidFill>
                <a:effectLst>
                  <a:outerShdw blurRad="101600" dist="50800" dir="2700000" sx="101000" sy="101000" algn="tl" rotWithShape="0">
                    <a:srgbClr val="03034D"/>
                  </a:outerShdw>
                </a:effectLst>
                <a:latin typeface="Artistik CE" panose="040F0704080607010103" pitchFamily="82" charset="0"/>
              </a:rPr>
              <a:t>of America</a:t>
            </a:r>
          </a:p>
        </p:txBody>
      </p:sp>
      <p:grpSp>
        <p:nvGrpSpPr>
          <p:cNvPr id="21" name="VIZ 2">
            <a:extLst>
              <a:ext uri="{FF2B5EF4-FFF2-40B4-BE49-F238E27FC236}">
                <a16:creationId xmlns:a16="http://schemas.microsoft.com/office/drawing/2014/main" id="{F0DB3115-4AD2-4D56-BAF7-94A27D12FB2B}"/>
              </a:ext>
            </a:extLst>
          </p:cNvPr>
          <p:cNvGrpSpPr/>
          <p:nvPr/>
        </p:nvGrpSpPr>
        <p:grpSpPr>
          <a:xfrm>
            <a:off x="5292725" y="3365500"/>
            <a:ext cx="5564188" cy="3152775"/>
            <a:chOff x="5292725" y="3365500"/>
            <a:chExt cx="5564188" cy="3152775"/>
          </a:xfrm>
        </p:grpSpPr>
        <p:pic>
          <p:nvPicPr>
            <p:cNvPr id="22" name="Vizitka 2">
              <a:extLst>
                <a:ext uri="{FF2B5EF4-FFF2-40B4-BE49-F238E27FC236}">
                  <a16:creationId xmlns:a16="http://schemas.microsoft.com/office/drawing/2014/main" id="{AB016E93-97D2-4066-ABDD-CEA061AFB06D}"/>
                </a:ext>
              </a:extLst>
            </p:cNvPr>
            <p:cNvPicPr>
              <a:picLocks/>
            </p:cNvPicPr>
            <p:nvPr/>
          </p:nvPicPr>
          <p:blipFill>
            <a:blip r:embed="rId5"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346000" y="3430588"/>
              <a:ext cx="5472000" cy="3024000"/>
            </a:xfrm>
            <a:prstGeom prst="rect">
              <a:avLst/>
            </a:prstGeom>
            <a:ln w="44450">
              <a:solidFill>
                <a:srgbClr val="E18D14"/>
              </a:solidFill>
            </a:ln>
          </p:spPr>
        </p:pic>
        <p:pic>
          <p:nvPicPr>
            <p:cNvPr id="23" name="Roh 2b">
              <a:extLst>
                <a:ext uri="{FF2B5EF4-FFF2-40B4-BE49-F238E27FC236}">
                  <a16:creationId xmlns:a16="http://schemas.microsoft.com/office/drawing/2014/main" id="{AB54A9AB-F543-4E0E-9A98-96123026AF61}"/>
                </a:ext>
              </a:extLst>
            </p:cNvPr>
            <p:cNvPicPr>
              <a:picLocks noChangeAspect="1" noChangeArrowheads="1"/>
            </p:cNvPicPr>
            <p:nvPr/>
          </p:nvPicPr>
          <p:blipFill>
            <a:blip r:embed="rId6">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260013" y="33655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Roh 2c">
              <a:extLst>
                <a:ext uri="{FF2B5EF4-FFF2-40B4-BE49-F238E27FC236}">
                  <a16:creationId xmlns:a16="http://schemas.microsoft.com/office/drawing/2014/main" id="{9B2D075C-CAFF-4104-B4E6-E7701F613D08}"/>
                </a:ext>
              </a:extLst>
            </p:cNvPr>
            <p:cNvPicPr>
              <a:picLocks noChangeAspect="1" noChangeArrowheads="1"/>
            </p:cNvPicPr>
            <p:nvPr/>
          </p:nvPicPr>
          <p:blipFill>
            <a:blip r:embed="rId7">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292725" y="5921375"/>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Roh 2d">
              <a:extLst>
                <a:ext uri="{FF2B5EF4-FFF2-40B4-BE49-F238E27FC236}">
                  <a16:creationId xmlns:a16="http://schemas.microsoft.com/office/drawing/2014/main" id="{10418A03-285C-4096-9BA4-CA3D711BBFB2}"/>
                </a:ext>
              </a:extLst>
            </p:cNvPr>
            <p:cNvPicPr>
              <a:picLocks noChangeAspect="1" noChangeArrowheads="1"/>
            </p:cNvPicPr>
            <p:nvPr/>
          </p:nvPicPr>
          <p:blipFill>
            <a:blip r:embed="rId8">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260013" y="5921375"/>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Logo">
              <a:extLst>
                <a:ext uri="{FF2B5EF4-FFF2-40B4-BE49-F238E27FC236}">
                  <a16:creationId xmlns:a16="http://schemas.microsoft.com/office/drawing/2014/main" id="{01BFF971-BE75-46C5-B7BC-CD23328F630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177238" y="3882270"/>
              <a:ext cx="3809524" cy="2120635"/>
            </a:xfrm>
            <a:prstGeom prst="rect">
              <a:avLst/>
            </a:prstGeom>
          </p:spPr>
        </p:pic>
      </p:grpSp>
      <p:grpSp>
        <p:nvGrpSpPr>
          <p:cNvPr id="9" name="VIZ 1">
            <a:extLst>
              <a:ext uri="{FF2B5EF4-FFF2-40B4-BE49-F238E27FC236}">
                <a16:creationId xmlns:a16="http://schemas.microsoft.com/office/drawing/2014/main" id="{7635335D-8E76-440E-A100-A5B655963106}"/>
              </a:ext>
            </a:extLst>
          </p:cNvPr>
          <p:cNvGrpSpPr/>
          <p:nvPr/>
        </p:nvGrpSpPr>
        <p:grpSpPr>
          <a:xfrm>
            <a:off x="684213" y="576263"/>
            <a:ext cx="5529262" cy="3152775"/>
            <a:chOff x="684213" y="576263"/>
            <a:chExt cx="5529262" cy="3152775"/>
          </a:xfrm>
        </p:grpSpPr>
        <p:pic>
          <p:nvPicPr>
            <p:cNvPr id="10" name="Vizitka 1">
              <a:extLst>
                <a:ext uri="{FF2B5EF4-FFF2-40B4-BE49-F238E27FC236}">
                  <a16:creationId xmlns:a16="http://schemas.microsoft.com/office/drawing/2014/main" id="{1A96CD99-A0D9-437C-B08B-68AF158D54B1}"/>
                </a:ext>
              </a:extLst>
            </p:cNvPr>
            <p:cNvPicPr>
              <a:picLocks/>
            </p:cNvPicPr>
            <p:nvPr/>
          </p:nvPicPr>
          <p:blipFill>
            <a:blip r:embed="rId10"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31520" y="641350"/>
              <a:ext cx="5436000" cy="3024000"/>
            </a:xfrm>
            <a:prstGeom prst="rect">
              <a:avLst/>
            </a:prstGeom>
            <a:ln w="44450">
              <a:solidFill>
                <a:srgbClr val="E18D14"/>
              </a:solidFill>
            </a:ln>
          </p:spPr>
        </p:pic>
        <p:pic>
          <p:nvPicPr>
            <p:cNvPr id="11" name="Roh 1a">
              <a:extLst>
                <a:ext uri="{FF2B5EF4-FFF2-40B4-BE49-F238E27FC236}">
                  <a16:creationId xmlns:a16="http://schemas.microsoft.com/office/drawing/2014/main" id="{C76F8E82-D33F-4C39-81CF-71CD80D89880}"/>
                </a:ext>
              </a:extLst>
            </p:cNvPr>
            <p:cNvPicPr>
              <a:picLocks noChangeAspect="1" noChangeArrowheads="1"/>
            </p:cNvPicPr>
            <p:nvPr/>
          </p:nvPicPr>
          <p:blipFill>
            <a:blip r:embed="rId11">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84213" y="576263"/>
              <a:ext cx="596900" cy="5969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15" name="Roh 1b">
              <a:extLst>
                <a:ext uri="{FF2B5EF4-FFF2-40B4-BE49-F238E27FC236}">
                  <a16:creationId xmlns:a16="http://schemas.microsoft.com/office/drawing/2014/main" id="{B6E78DB4-C0AC-4AFD-A61D-61CE874A01EB}"/>
                </a:ext>
              </a:extLst>
            </p:cNvPr>
            <p:cNvPicPr>
              <a:picLocks noChangeAspect="1" noChangeArrowheads="1"/>
            </p:cNvPicPr>
            <p:nvPr/>
          </p:nvPicPr>
          <p:blipFill>
            <a:blip r:embed="rId6">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616575" y="576263"/>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Roh 1c">
              <a:extLst>
                <a:ext uri="{FF2B5EF4-FFF2-40B4-BE49-F238E27FC236}">
                  <a16:creationId xmlns:a16="http://schemas.microsoft.com/office/drawing/2014/main" id="{A1287174-68AA-45AF-A61A-7CE16F759FC5}"/>
                </a:ext>
              </a:extLst>
            </p:cNvPr>
            <p:cNvPicPr>
              <a:picLocks noChangeAspect="1" noChangeArrowheads="1"/>
            </p:cNvPicPr>
            <p:nvPr/>
          </p:nvPicPr>
          <p:blipFill>
            <a:blip r:embed="rId7">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84213" y="3132138"/>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Roh 1d">
              <a:extLst>
                <a:ext uri="{FF2B5EF4-FFF2-40B4-BE49-F238E27FC236}">
                  <a16:creationId xmlns:a16="http://schemas.microsoft.com/office/drawing/2014/main" id="{9F56D273-447D-47A5-BC5B-99556197C142}"/>
                </a:ext>
              </a:extLst>
            </p:cNvPr>
            <p:cNvPicPr>
              <a:picLocks noChangeAspect="1" noChangeArrowheads="1"/>
            </p:cNvPicPr>
            <p:nvPr/>
          </p:nvPicPr>
          <p:blipFill>
            <a:blip r:embed="rId8">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616575" y="3132138"/>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 1a">
              <a:extLst>
                <a:ext uri="{FF2B5EF4-FFF2-40B4-BE49-F238E27FC236}">
                  <a16:creationId xmlns:a16="http://schemas.microsoft.com/office/drawing/2014/main" id="{5E0D281E-8362-48BF-B493-E7CDD271BB16}"/>
                </a:ext>
              </a:extLst>
            </p:cNvPr>
            <p:cNvSpPr txBox="1"/>
            <p:nvPr/>
          </p:nvSpPr>
          <p:spPr>
            <a:xfrm>
              <a:off x="981075" y="802871"/>
              <a:ext cx="4908550" cy="1077218"/>
            </a:xfrm>
            <a:prstGeom prst="rect">
              <a:avLst/>
            </a:prstGeom>
            <a:noFill/>
          </p:spPr>
          <p:txBody>
            <a:bodyPr wrap="square" rtlCol="0">
              <a:spAutoFit/>
            </a:body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a:ln w="3175">
                    <a:solidFill>
                      <a:prstClr val="black">
                        <a:alpha val="55000"/>
                      </a:prstClr>
                    </a:solidFill>
                  </a:ln>
                  <a:solidFill>
                    <a:srgbClr val="FBAC19"/>
                  </a:solidFill>
                  <a:effectLst/>
                  <a:uLnTx/>
                  <a:uFillTx/>
                  <a:latin typeface=".ArnoldBoecklinTTEE" panose="020B0500000000000000" pitchFamily="34" charset="2"/>
                  <a:ea typeface="+mn-ea"/>
                  <a:cs typeface="+mn-cs"/>
                </a:rPr>
                <a:t>Hope you have enjoyed viewing this presentation</a:t>
              </a:r>
            </a:p>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w="3175">
                    <a:solidFill>
                      <a:prstClr val="black">
                        <a:alpha val="55000"/>
                      </a:prstClr>
                    </a:solidFill>
                  </a:ln>
                  <a:solidFill>
                    <a:srgbClr val="FBAC19"/>
                  </a:solidFill>
                  <a:effectLst/>
                  <a:uLnTx/>
                  <a:uFillTx/>
                  <a:latin typeface=".ArnoldBoecklinTTEE" panose="020B0500000000000000" pitchFamily="34" charset="2"/>
                  <a:ea typeface="+mn-ea"/>
                  <a:cs typeface="+mn-cs"/>
                </a:rPr>
                <a:t>Have </a:t>
              </a:r>
              <a:r>
                <a:rPr kumimoji="0" lang="sk-SK" sz="2800" b="0" i="0" u="none" strike="noStrike" kern="1200" cap="none" spc="0" normalizeH="0" baseline="0" noProof="0">
                  <a:ln w="3175">
                    <a:solidFill>
                      <a:prstClr val="black">
                        <a:alpha val="55000"/>
                      </a:prstClr>
                    </a:solidFill>
                  </a:ln>
                  <a:solidFill>
                    <a:srgbClr val="FBAC19"/>
                  </a:solidFill>
                  <a:effectLst/>
                  <a:uLnTx/>
                  <a:uFillTx/>
                  <a:latin typeface=".ArnoldBoecklinTTEE" panose="020B0500000000000000" pitchFamily="34" charset="2"/>
                  <a:ea typeface="+mn-ea"/>
                  <a:cs typeface="+mn-cs"/>
                </a:rPr>
                <a:t>a</a:t>
              </a:r>
              <a:r>
                <a:rPr kumimoji="0" lang="en-US" sz="2800" b="0" i="0" u="none" strike="noStrike" kern="1200" cap="none" spc="0" normalizeH="0" baseline="0" noProof="0">
                  <a:ln w="3175">
                    <a:solidFill>
                      <a:prstClr val="black">
                        <a:alpha val="55000"/>
                      </a:prstClr>
                    </a:solidFill>
                  </a:ln>
                  <a:solidFill>
                    <a:srgbClr val="FBAC19"/>
                  </a:solidFill>
                  <a:effectLst/>
                  <a:uLnTx/>
                  <a:uFillTx/>
                  <a:latin typeface=".ArnoldBoecklinTTEE" panose="020B0500000000000000" pitchFamily="34" charset="2"/>
                  <a:ea typeface="+mn-ea"/>
                  <a:cs typeface="+mn-cs"/>
                </a:rPr>
                <a:t> nice day</a:t>
              </a:r>
              <a:endParaRPr kumimoji="0" lang="sk-SK" sz="2800" b="0" i="0" u="none" strike="noStrike" kern="1200" cap="none" spc="0" normalizeH="0" baseline="0" noProof="0">
                <a:ln w="3175">
                  <a:solidFill>
                    <a:prstClr val="black">
                      <a:alpha val="55000"/>
                    </a:prstClr>
                  </a:solidFill>
                </a:ln>
                <a:solidFill>
                  <a:srgbClr val="FBAC19"/>
                </a:solidFill>
                <a:effectLst/>
                <a:uLnTx/>
                <a:uFillTx/>
                <a:latin typeface=".ArnoldBoecklinTTEE" panose="020B0500000000000000" pitchFamily="34" charset="2"/>
                <a:ea typeface="+mn-ea"/>
                <a:cs typeface="+mn-cs"/>
              </a:endParaRPr>
            </a:p>
          </p:txBody>
        </p:sp>
        <p:sp>
          <p:nvSpPr>
            <p:cNvPr id="19" name="Text 1b">
              <a:extLst>
                <a:ext uri="{FF2B5EF4-FFF2-40B4-BE49-F238E27FC236}">
                  <a16:creationId xmlns:a16="http://schemas.microsoft.com/office/drawing/2014/main" id="{1BBCE03B-7BE1-40B5-A2DD-DFB9DF60B738}"/>
                </a:ext>
              </a:extLst>
            </p:cNvPr>
            <p:cNvSpPr txBox="1"/>
            <p:nvPr/>
          </p:nvSpPr>
          <p:spPr>
            <a:xfrm>
              <a:off x="1025525" y="2753346"/>
              <a:ext cx="4889500" cy="692497"/>
            </a:xfrm>
            <a:prstGeom prst="rect">
              <a:avLst/>
            </a:prstGeom>
            <a:noFill/>
          </p:spPr>
          <p:txBody>
            <a:bodyPr wrap="square" rtlCol="0">
              <a:spAutoFit/>
            </a:body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1600" b="0" i="1" u="none" strike="noStrike" kern="1200" cap="none" spc="0" normalizeH="0" baseline="0" noProof="0">
                  <a:ln>
                    <a:noFill/>
                  </a:ln>
                  <a:solidFill>
                    <a:srgbClr val="ED7D31">
                      <a:lumMod val="50000"/>
                    </a:srgbClr>
                  </a:solidFill>
                  <a:effectLst/>
                  <a:uLnTx/>
                  <a:uFillTx/>
                  <a:latin typeface="Belwe Cn BT" panose="02060806050305020504" pitchFamily="18" charset="0"/>
                  <a:ea typeface="+mn-ea"/>
                  <a:cs typeface="+mn-cs"/>
                </a:rPr>
                <a:t>With regards </a:t>
              </a:r>
              <a:r>
                <a:rPr kumimoji="0" lang="sk-SK" sz="1600" b="0" i="1" u="none" strike="noStrike" kern="1200" cap="none" spc="0" normalizeH="0" baseline="0" noProof="0">
                  <a:ln>
                    <a:noFill/>
                  </a:ln>
                  <a:solidFill>
                    <a:srgbClr val="ED7D31">
                      <a:lumMod val="50000"/>
                    </a:srgbClr>
                  </a:solidFill>
                  <a:effectLst/>
                  <a:uLnTx/>
                  <a:uFillTx/>
                  <a:latin typeface="Belwe Cn BT" panose="02060806050305020504" pitchFamily="18" charset="0"/>
                  <a:ea typeface="+mn-ea"/>
                  <a:cs typeface="+mn-cs"/>
                </a:rPr>
                <a:t>-</a:t>
              </a:r>
              <a:r>
                <a:rPr kumimoji="0" lang="en-US" sz="1600" b="0" i="1" u="none" strike="noStrike" kern="1200" cap="none" spc="0" normalizeH="0" baseline="0" noProof="0">
                  <a:ln>
                    <a:noFill/>
                  </a:ln>
                  <a:solidFill>
                    <a:srgbClr val="ED7D31">
                      <a:lumMod val="50000"/>
                    </a:srgbClr>
                  </a:solidFill>
                  <a:effectLst/>
                  <a:uLnTx/>
                  <a:uFillTx/>
                  <a:latin typeface="Belwe Cn BT" panose="02060806050305020504" pitchFamily="18" charset="0"/>
                  <a:ea typeface="+mn-ea"/>
                  <a:cs typeface="+mn-cs"/>
                </a:rPr>
                <a:t> Tony Chacko and Steve Rumpler</a:t>
              </a:r>
            </a:p>
            <a:p>
              <a:pPr marL="0" marR="0" lvl="0" indent="0" algn="ctr" defTabSz="457200" rtl="0" eaLnBrk="0" fontAlgn="base" latinLnBrk="0" hangingPunct="0">
                <a:lnSpc>
                  <a:spcPct val="100000"/>
                </a:lnSpc>
                <a:spcBef>
                  <a:spcPct val="0"/>
                </a:spcBef>
                <a:spcAft>
                  <a:spcPct val="0"/>
                </a:spcAft>
                <a:buClrTx/>
                <a:buSzTx/>
                <a:buFontTx/>
                <a:buNone/>
                <a:tabLst/>
                <a:defRPr/>
              </a:pPr>
              <a:endParaRPr kumimoji="0" lang="en-US" sz="9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Calibri" panose="020F0502020204030204" pitchFamily="34" charset="0"/>
                  <a:ea typeface="+mn-ea"/>
                  <a:cs typeface="+mn-cs"/>
                </a:rPr>
                <a:t>(tonychacko2000@gmail.com   /   </a:t>
              </a:r>
              <a:r>
                <a:rPr lang="sk-SK" sz="1400" b="1">
                  <a:solidFill>
                    <a:prstClr val="black"/>
                  </a:solidFill>
                  <a:latin typeface="Calibri" panose="020F0502020204030204" pitchFamily="34" charset="0"/>
                </a:rPr>
                <a:t>pista2011</a:t>
              </a:r>
              <a:r>
                <a:rPr kumimoji="0" lang="en-US" sz="1400" b="1" i="0" u="none" strike="noStrike" kern="1200" cap="none" spc="0" normalizeH="0" baseline="0" noProof="0">
                  <a:ln>
                    <a:noFill/>
                  </a:ln>
                  <a:solidFill>
                    <a:prstClr val="black"/>
                  </a:solidFill>
                  <a:effectLst/>
                  <a:uLnTx/>
                  <a:uFillTx/>
                  <a:latin typeface="Calibri" panose="020F0502020204030204" pitchFamily="34" charset="0"/>
                  <a:ea typeface="+mn-ea"/>
                  <a:cs typeface="+mn-cs"/>
                </a:rPr>
                <a:t>@gmail.com)</a:t>
              </a:r>
            </a:p>
          </p:txBody>
        </p:sp>
        <p:sp>
          <p:nvSpPr>
            <p:cNvPr id="20" name="Text 2a">
              <a:extLst>
                <a:ext uri="{FF2B5EF4-FFF2-40B4-BE49-F238E27FC236}">
                  <a16:creationId xmlns:a16="http://schemas.microsoft.com/office/drawing/2014/main" id="{010B546A-55D2-4E98-88D7-88053208C48A}"/>
                </a:ext>
              </a:extLst>
            </p:cNvPr>
            <p:cNvSpPr txBox="1"/>
            <p:nvPr/>
          </p:nvSpPr>
          <p:spPr>
            <a:xfrm>
              <a:off x="1614587" y="2284328"/>
              <a:ext cx="3711376" cy="338554"/>
            </a:xfrm>
            <a:prstGeom prst="rect">
              <a:avLst/>
            </a:prstGeom>
            <a:noFill/>
          </p:spPr>
          <p:txBody>
            <a:bodyPr wrap="square" rtlCol="0">
              <a:spAutoFit/>
            </a:bodyPr>
            <a:lstStyle/>
            <a:p>
              <a:pPr lvl="0" algn="ctr" eaLnBrk="0" fontAlgn="base" hangingPunct="0">
                <a:spcBef>
                  <a:spcPct val="0"/>
                </a:spcBef>
                <a:spcAft>
                  <a:spcPct val="0"/>
                </a:spcAft>
              </a:pPr>
              <a:r>
                <a:rPr kumimoji="0" lang="sk-SK" sz="1600" b="0" i="1" u="none" strike="noStrike" kern="1200" cap="none" spc="0" normalizeH="0" baseline="0" noProof="0">
                  <a:ln>
                    <a:noFill/>
                  </a:ln>
                  <a:solidFill>
                    <a:srgbClr val="843C0C"/>
                  </a:solidFill>
                  <a:effectLst/>
                  <a:uLnTx/>
                  <a:uFillTx/>
                  <a:latin typeface="Belwe Cn BT" panose="02060806050305020504" pitchFamily="18" charset="0"/>
                  <a:ea typeface="+mn-ea"/>
                  <a:cs typeface="+mn-cs"/>
                </a:rPr>
                <a:t>Music :  </a:t>
              </a:r>
              <a:r>
                <a:rPr lang="sk-SK" sz="1600" i="1">
                  <a:solidFill>
                    <a:srgbClr val="843C0C"/>
                  </a:solidFill>
                  <a:latin typeface="Belwe Cn BT" panose="02060806050305020504" pitchFamily="18" charset="0"/>
                </a:rPr>
                <a:t>David Arkenstone - Sunset Highway</a:t>
              </a:r>
              <a:endParaRPr kumimoji="0" lang="sk-SK" sz="1600" b="0" i="1" u="none" strike="noStrike" kern="1200" cap="none" spc="0" normalizeH="0" baseline="0" noProof="0">
                <a:ln>
                  <a:noFill/>
                </a:ln>
                <a:solidFill>
                  <a:srgbClr val="843C0C"/>
                </a:solidFill>
                <a:effectLst/>
                <a:uLnTx/>
                <a:uFillTx/>
                <a:latin typeface="Belwe Cn BT" panose="02060806050305020504" pitchFamily="18" charset="0"/>
                <a:ea typeface="+mn-ea"/>
                <a:cs typeface="+mn-cs"/>
              </a:endParaRPr>
            </a:p>
          </p:txBody>
        </p:sp>
      </p:grpSp>
      <p:sp>
        <p:nvSpPr>
          <p:cNvPr id="2" name="BlokTextu 1">
            <a:extLst>
              <a:ext uri="{FF2B5EF4-FFF2-40B4-BE49-F238E27FC236}">
                <a16:creationId xmlns:a16="http://schemas.microsoft.com/office/drawing/2014/main" id="{50F38E90-D805-4661-BF45-7BF1489E4FBC}"/>
              </a:ext>
            </a:extLst>
          </p:cNvPr>
          <p:cNvSpPr txBox="1"/>
          <p:nvPr/>
        </p:nvSpPr>
        <p:spPr>
          <a:xfrm>
            <a:off x="265155" y="6450013"/>
            <a:ext cx="699167" cy="400110"/>
          </a:xfrm>
          <a:prstGeom prst="rect">
            <a:avLst/>
          </a:prstGeom>
          <a:noFill/>
        </p:spPr>
        <p:txBody>
          <a:bodyPr wrap="square" rtlCol="0">
            <a:spAutoFit/>
          </a:bodyPr>
          <a:lstStyle/>
          <a:p>
            <a:pPr algn="ctr"/>
            <a:r>
              <a:rPr lang="sk-SK" sz="2000">
                <a:solidFill>
                  <a:schemeClr val="accent2">
                    <a:lumMod val="75000"/>
                  </a:schemeClr>
                </a:solidFill>
                <a:latin typeface="Belwe Cn BT" panose="02060806050305020504" pitchFamily="18" charset="0"/>
              </a:rPr>
              <a:t>2018</a:t>
            </a:r>
          </a:p>
        </p:txBody>
      </p:sp>
      <p:pic>
        <p:nvPicPr>
          <p:cNvPr id="27" name="Myš">
            <a:extLst>
              <a:ext uri="{FF2B5EF4-FFF2-40B4-BE49-F238E27FC236}">
                <a16:creationId xmlns:a16="http://schemas.microsoft.com/office/drawing/2014/main" id="{01EDC826-3FF1-4D36-B256-5F6E0A00BC22}"/>
              </a:ext>
            </a:extLst>
          </p:cNvPr>
          <p:cNvPicPr>
            <a:picLocks noChangeAspect="1"/>
          </p:cNvPicPr>
          <p:nvPr/>
        </p:nvPicPr>
        <p:blipFill>
          <a:blip r:embed="rId12"/>
          <a:srcRect/>
          <a:stretch>
            <a:fillRect/>
          </a:stretch>
        </p:blipFill>
        <p:spPr bwMode="auto">
          <a:xfrm>
            <a:off x="10871275" y="6408798"/>
            <a:ext cx="398463" cy="441325"/>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93928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p:cTn id="7" dur="3000" fill="hold"/>
                                        <p:tgtEl>
                                          <p:spTgt spid="9"/>
                                        </p:tgtEl>
                                        <p:attrNameLst>
                                          <p:attrName>ppt_w</p:attrName>
                                        </p:attrNameLst>
                                      </p:cBhvr>
                                      <p:tavLst>
                                        <p:tav tm="0">
                                          <p:val>
                                            <p:fltVal val="0"/>
                                          </p:val>
                                        </p:tav>
                                        <p:tav tm="100000">
                                          <p:val>
                                            <p:strVal val="#ppt_w"/>
                                          </p:val>
                                        </p:tav>
                                      </p:tavLst>
                                    </p:anim>
                                    <p:anim calcmode="lin" valueType="num">
                                      <p:cBhvr>
                                        <p:cTn id="8" dur="3000" fill="hold"/>
                                        <p:tgtEl>
                                          <p:spTgt spid="9"/>
                                        </p:tgtEl>
                                        <p:attrNameLst>
                                          <p:attrName>ppt_h</p:attrName>
                                        </p:attrNameLst>
                                      </p:cBhvr>
                                      <p:tavLst>
                                        <p:tav tm="0">
                                          <p:val>
                                            <p:fltVal val="0"/>
                                          </p:val>
                                        </p:tav>
                                        <p:tav tm="100000">
                                          <p:val>
                                            <p:strVal val="#ppt_h"/>
                                          </p:val>
                                        </p:tav>
                                      </p:tavLst>
                                    </p:anim>
                                    <p:animEffect transition="in" filter="fade">
                                      <p:cBhvr>
                                        <p:cTn id="9" dur="3000"/>
                                        <p:tgtEl>
                                          <p:spTgt spid="9"/>
                                        </p:tgtEl>
                                      </p:cBhvr>
                                    </p:animEffect>
                                    <p:anim calcmode="lin" valueType="num">
                                      <p:cBhvr>
                                        <p:cTn id="10" dur="3000" fill="hold"/>
                                        <p:tgtEl>
                                          <p:spTgt spid="9"/>
                                        </p:tgtEl>
                                        <p:attrNameLst>
                                          <p:attrName>ppt_x</p:attrName>
                                        </p:attrNameLst>
                                      </p:cBhvr>
                                      <p:tavLst>
                                        <p:tav tm="0">
                                          <p:val>
                                            <p:fltVal val="0.5"/>
                                          </p:val>
                                        </p:tav>
                                        <p:tav tm="100000">
                                          <p:val>
                                            <p:strVal val="#ppt_x"/>
                                          </p:val>
                                        </p:tav>
                                      </p:tavLst>
                                    </p:anim>
                                    <p:anim calcmode="lin" valueType="num">
                                      <p:cBhvr>
                                        <p:cTn id="11" dur="3000" fill="hold"/>
                                        <p:tgtEl>
                                          <p:spTgt spid="9"/>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1500"/>
                                  </p:stCondLst>
                                  <p:childTnLst>
                                    <p:set>
                                      <p:cBhvr>
                                        <p:cTn id="13" dur="1" fill="hold">
                                          <p:stCondLst>
                                            <p:cond delay="0"/>
                                          </p:stCondLst>
                                        </p:cTn>
                                        <p:tgtEl>
                                          <p:spTgt spid="21"/>
                                        </p:tgtEl>
                                        <p:attrNameLst>
                                          <p:attrName>style.visibility</p:attrName>
                                        </p:attrNameLst>
                                      </p:cBhvr>
                                      <p:to>
                                        <p:strVal val="visible"/>
                                      </p:to>
                                    </p:set>
                                    <p:anim calcmode="lin" valueType="num">
                                      <p:cBhvr>
                                        <p:cTn id="14" dur="3000" fill="hold"/>
                                        <p:tgtEl>
                                          <p:spTgt spid="21"/>
                                        </p:tgtEl>
                                        <p:attrNameLst>
                                          <p:attrName>ppt_w</p:attrName>
                                        </p:attrNameLst>
                                      </p:cBhvr>
                                      <p:tavLst>
                                        <p:tav tm="0">
                                          <p:val>
                                            <p:fltVal val="0"/>
                                          </p:val>
                                        </p:tav>
                                        <p:tav tm="100000">
                                          <p:val>
                                            <p:strVal val="#ppt_w"/>
                                          </p:val>
                                        </p:tav>
                                      </p:tavLst>
                                    </p:anim>
                                    <p:anim calcmode="lin" valueType="num">
                                      <p:cBhvr>
                                        <p:cTn id="15" dur="3000" fill="hold"/>
                                        <p:tgtEl>
                                          <p:spTgt spid="21"/>
                                        </p:tgtEl>
                                        <p:attrNameLst>
                                          <p:attrName>ppt_h</p:attrName>
                                        </p:attrNameLst>
                                      </p:cBhvr>
                                      <p:tavLst>
                                        <p:tav tm="0">
                                          <p:val>
                                            <p:fltVal val="0"/>
                                          </p:val>
                                        </p:tav>
                                        <p:tav tm="100000">
                                          <p:val>
                                            <p:strVal val="#ppt_h"/>
                                          </p:val>
                                        </p:tav>
                                      </p:tavLst>
                                    </p:anim>
                                    <p:animEffect transition="in" filter="fade">
                                      <p:cBhvr>
                                        <p:cTn id="16" dur="3000"/>
                                        <p:tgtEl>
                                          <p:spTgt spid="21"/>
                                        </p:tgtEl>
                                      </p:cBhvr>
                                    </p:animEffect>
                                    <p:anim calcmode="lin" valueType="num">
                                      <p:cBhvr>
                                        <p:cTn id="17" dur="3000" fill="hold"/>
                                        <p:tgtEl>
                                          <p:spTgt spid="21"/>
                                        </p:tgtEl>
                                        <p:attrNameLst>
                                          <p:attrName>ppt_x</p:attrName>
                                        </p:attrNameLst>
                                      </p:cBhvr>
                                      <p:tavLst>
                                        <p:tav tm="0">
                                          <p:val>
                                            <p:fltVal val="0.5"/>
                                          </p:val>
                                        </p:tav>
                                        <p:tav tm="100000">
                                          <p:val>
                                            <p:strVal val="#ppt_x"/>
                                          </p:val>
                                        </p:tav>
                                      </p:tavLst>
                                    </p:anim>
                                    <p:anim calcmode="lin" valueType="num">
                                      <p:cBhvr>
                                        <p:cTn id="18" dur="3000" fill="hold"/>
                                        <p:tgtEl>
                                          <p:spTgt spid="21"/>
                                        </p:tgtEl>
                                        <p:attrNameLst>
                                          <p:attrName>ppt_y</p:attrName>
                                        </p:attrNameLst>
                                      </p:cBhvr>
                                      <p:tavLst>
                                        <p:tav tm="0">
                                          <p:val>
                                            <p:fltVal val="0.5"/>
                                          </p:val>
                                        </p:tav>
                                        <p:tav tm="100000">
                                          <p:val>
                                            <p:strVal val="#ppt_y"/>
                                          </p:val>
                                        </p:tav>
                                      </p:tavLst>
                                    </p:anim>
                                  </p:childTnLst>
                                </p:cTn>
                              </p:par>
                            </p:childTnLst>
                          </p:cTn>
                        </p:par>
                        <p:par>
                          <p:cTn id="19" fill="hold">
                            <p:stCondLst>
                              <p:cond delay="4500"/>
                            </p:stCondLst>
                            <p:childTnLst>
                              <p:par>
                                <p:cTn id="20" presetID="53" presetClass="entr" presetSubtype="528" fill="hold" grpId="0" nodeType="afterEffect">
                                  <p:stCondLst>
                                    <p:cond delay="500"/>
                                  </p:stCondLst>
                                  <p:iterate type="lt">
                                    <p:tmPct val="10000"/>
                                  </p:iterate>
                                  <p:childTnLst>
                                    <p:set>
                                      <p:cBhvr>
                                        <p:cTn id="21" dur="1" fill="hold">
                                          <p:stCondLst>
                                            <p:cond delay="0"/>
                                          </p:stCondLst>
                                        </p:cTn>
                                        <p:tgtEl>
                                          <p:spTgt spid="2"/>
                                        </p:tgtEl>
                                        <p:attrNameLst>
                                          <p:attrName>style.visibility</p:attrName>
                                        </p:attrNameLst>
                                      </p:cBhvr>
                                      <p:to>
                                        <p:strVal val="visible"/>
                                      </p:to>
                                    </p:set>
                                    <p:anim calcmode="lin" valueType="num">
                                      <p:cBhvr>
                                        <p:cTn id="22" dur="2500" fill="hold"/>
                                        <p:tgtEl>
                                          <p:spTgt spid="2"/>
                                        </p:tgtEl>
                                        <p:attrNameLst>
                                          <p:attrName>ppt_w</p:attrName>
                                        </p:attrNameLst>
                                      </p:cBhvr>
                                      <p:tavLst>
                                        <p:tav tm="0">
                                          <p:val>
                                            <p:fltVal val="0"/>
                                          </p:val>
                                        </p:tav>
                                        <p:tav tm="100000">
                                          <p:val>
                                            <p:strVal val="#ppt_w"/>
                                          </p:val>
                                        </p:tav>
                                      </p:tavLst>
                                    </p:anim>
                                    <p:anim calcmode="lin" valueType="num">
                                      <p:cBhvr>
                                        <p:cTn id="23" dur="2500" fill="hold"/>
                                        <p:tgtEl>
                                          <p:spTgt spid="2"/>
                                        </p:tgtEl>
                                        <p:attrNameLst>
                                          <p:attrName>ppt_h</p:attrName>
                                        </p:attrNameLst>
                                      </p:cBhvr>
                                      <p:tavLst>
                                        <p:tav tm="0">
                                          <p:val>
                                            <p:fltVal val="0"/>
                                          </p:val>
                                        </p:tav>
                                        <p:tav tm="100000">
                                          <p:val>
                                            <p:strVal val="#ppt_h"/>
                                          </p:val>
                                        </p:tav>
                                      </p:tavLst>
                                    </p:anim>
                                    <p:animEffect transition="in" filter="fade">
                                      <p:cBhvr>
                                        <p:cTn id="24" dur="2500"/>
                                        <p:tgtEl>
                                          <p:spTgt spid="2"/>
                                        </p:tgtEl>
                                      </p:cBhvr>
                                    </p:animEffect>
                                    <p:anim calcmode="lin" valueType="num">
                                      <p:cBhvr>
                                        <p:cTn id="25" dur="2500" fill="hold"/>
                                        <p:tgtEl>
                                          <p:spTgt spid="2"/>
                                        </p:tgtEl>
                                        <p:attrNameLst>
                                          <p:attrName>ppt_x</p:attrName>
                                        </p:attrNameLst>
                                      </p:cBhvr>
                                      <p:tavLst>
                                        <p:tav tm="0">
                                          <p:val>
                                            <p:fltVal val="0.5"/>
                                          </p:val>
                                        </p:tav>
                                        <p:tav tm="100000">
                                          <p:val>
                                            <p:strVal val="#ppt_x"/>
                                          </p:val>
                                        </p:tav>
                                      </p:tavLst>
                                    </p:anim>
                                    <p:anim calcmode="lin" valueType="num">
                                      <p:cBhvr>
                                        <p:cTn id="26" dur="2500" fill="hold"/>
                                        <p:tgtEl>
                                          <p:spTgt spid="2"/>
                                        </p:tgtEl>
                                        <p:attrNameLst>
                                          <p:attrName>ppt_y</p:attrName>
                                        </p:attrNameLst>
                                      </p:cBhvr>
                                      <p:tavLst>
                                        <p:tav tm="0">
                                          <p:val>
                                            <p:fltVal val="0.5"/>
                                          </p:val>
                                        </p:tav>
                                        <p:tav tm="100000">
                                          <p:val>
                                            <p:strVal val="#ppt_y"/>
                                          </p:val>
                                        </p:tav>
                                      </p:tavLst>
                                    </p:anim>
                                  </p:childTnLst>
                                </p:cTn>
                              </p:par>
                            </p:childTnLst>
                          </p:cTn>
                        </p:par>
                        <p:par>
                          <p:cTn id="27" fill="hold">
                            <p:stCondLst>
                              <p:cond delay="8250"/>
                            </p:stCondLst>
                            <p:childTnLst>
                              <p:par>
                                <p:cTn id="28" presetID="53" presetClass="entr" presetSubtype="16" fill="hold" nodeType="afterEffect">
                                  <p:stCondLst>
                                    <p:cond delay="500"/>
                                  </p:stCondLst>
                                  <p:childTnLst>
                                    <p:set>
                                      <p:cBhvr>
                                        <p:cTn id="29" dur="1" fill="hold">
                                          <p:stCondLst>
                                            <p:cond delay="0"/>
                                          </p:stCondLst>
                                        </p:cTn>
                                        <p:tgtEl>
                                          <p:spTgt spid="27"/>
                                        </p:tgtEl>
                                        <p:attrNameLst>
                                          <p:attrName>style.visibility</p:attrName>
                                        </p:attrNameLst>
                                      </p:cBhvr>
                                      <p:to>
                                        <p:strVal val="visible"/>
                                      </p:to>
                                    </p:set>
                                    <p:anim calcmode="lin" valueType="num">
                                      <p:cBhvr>
                                        <p:cTn id="30" dur="1500" fill="hold"/>
                                        <p:tgtEl>
                                          <p:spTgt spid="27"/>
                                        </p:tgtEl>
                                        <p:attrNameLst>
                                          <p:attrName>ppt_w</p:attrName>
                                        </p:attrNameLst>
                                      </p:cBhvr>
                                      <p:tavLst>
                                        <p:tav tm="0">
                                          <p:val>
                                            <p:fltVal val="0"/>
                                          </p:val>
                                        </p:tav>
                                        <p:tav tm="100000">
                                          <p:val>
                                            <p:strVal val="#ppt_w"/>
                                          </p:val>
                                        </p:tav>
                                      </p:tavLst>
                                    </p:anim>
                                    <p:anim calcmode="lin" valueType="num">
                                      <p:cBhvr>
                                        <p:cTn id="31" dur="1500" fill="hold"/>
                                        <p:tgtEl>
                                          <p:spTgt spid="27"/>
                                        </p:tgtEl>
                                        <p:attrNameLst>
                                          <p:attrName>ppt_h</p:attrName>
                                        </p:attrNameLst>
                                      </p:cBhvr>
                                      <p:tavLst>
                                        <p:tav tm="0">
                                          <p:val>
                                            <p:fltVal val="0"/>
                                          </p:val>
                                        </p:tav>
                                        <p:tav tm="100000">
                                          <p:val>
                                            <p:strVal val="#ppt_h"/>
                                          </p:val>
                                        </p:tav>
                                      </p:tavLst>
                                    </p:anim>
                                    <p:animEffect transition="in" filter="fade">
                                      <p:cBhvr>
                                        <p:cTn id="32" dur="1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817473"/>
            <a:ext cx="11520487" cy="216366"/>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6391" tIns="43196" rIns="86391" bIns="43196"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864038" eaLnBrk="1" fontAlgn="base" hangingPunct="1">
              <a:spcBef>
                <a:spcPct val="0"/>
              </a:spcBef>
              <a:spcAft>
                <a:spcPct val="0"/>
              </a:spcAft>
              <a:defRPr/>
            </a:pPr>
            <a:endParaRPr lang="sk-SK" altLang="sk-SK" sz="1714">
              <a:solidFill>
                <a:srgbClr val="000000"/>
              </a:solidFill>
              <a:latin typeface="Arial" pitchFamily="34" charset="0"/>
              <a:ea typeface="MS Gothic" panose="020B0609070205080204" pitchFamily="49" charset="-128"/>
            </a:endParaRPr>
          </a:p>
        </p:txBody>
      </p:sp>
      <p:sp>
        <p:nvSpPr>
          <p:cNvPr id="82947" name="Rectangle 5">
            <a:extLst>
              <a:ext uri="{FF2B5EF4-FFF2-40B4-BE49-F238E27FC236}">
                <a16:creationId xmlns:a16="http://schemas.microsoft.com/office/drawing/2014/main" id="{21BFC997-EB8B-4C74-ADEB-0ED3FF576288}"/>
              </a:ext>
            </a:extLst>
          </p:cNvPr>
          <p:cNvSpPr>
            <a:spLocks noChangeArrowheads="1"/>
          </p:cNvSpPr>
          <p:nvPr/>
        </p:nvSpPr>
        <p:spPr bwMode="auto">
          <a:xfrm>
            <a:off x="1" y="2033839"/>
            <a:ext cx="11520488" cy="4751895"/>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6391" tIns="43196" rIns="86391" bIns="43196"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864038" eaLnBrk="1" fontAlgn="base" hangingPunct="1">
              <a:spcBef>
                <a:spcPct val="0"/>
              </a:spcBef>
              <a:spcAft>
                <a:spcPct val="0"/>
              </a:spcAft>
              <a:defRPr/>
            </a:pPr>
            <a:endParaRPr lang="sk-SK" altLang="sk-SK" sz="17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12176" y="305629"/>
            <a:ext cx="4609012" cy="1476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439724" y="2105962"/>
            <a:ext cx="8641046" cy="22505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6391" tIns="43196" rIns="86391" bIns="43196">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864038" eaLnBrk="1" fontAlgn="base" hangingPunct="1">
              <a:spcBef>
                <a:spcPct val="50000"/>
              </a:spcBef>
              <a:spcAft>
                <a:spcPct val="0"/>
              </a:spcAft>
              <a:defRPr/>
            </a:pPr>
            <a:r>
              <a:rPr lang="es-ES" altLang="sk-SK" sz="5658" b="1">
                <a:solidFill>
                  <a:srgbClr val="000000"/>
                </a:solidFill>
                <a:latin typeface="Kristen ITC" pitchFamily="66" charset="0"/>
                <a:ea typeface="MS Gothic" panose="020B0609070205080204" pitchFamily="49" charset="-128"/>
              </a:rPr>
              <a:t>¿Te ha gustado?</a:t>
            </a:r>
            <a:r>
              <a:rPr lang="es-ES" altLang="sk-SK" sz="4543">
                <a:solidFill>
                  <a:srgbClr val="000000"/>
                </a:solidFill>
                <a:latin typeface="Kristen ITC" pitchFamily="66" charset="0"/>
                <a:ea typeface="MS Gothic" panose="020B0609070205080204" pitchFamily="49" charset="-128"/>
              </a:rPr>
              <a:t> </a:t>
            </a:r>
            <a:br>
              <a:rPr lang="es-ES" altLang="sk-SK" sz="4543">
                <a:solidFill>
                  <a:srgbClr val="000000"/>
                </a:solidFill>
                <a:latin typeface="Kristen ITC" pitchFamily="66" charset="0"/>
                <a:ea typeface="MS Gothic" panose="020B0609070205080204" pitchFamily="49" charset="-128"/>
              </a:rPr>
            </a:br>
            <a:r>
              <a:rPr lang="es-ES" altLang="sk-SK" sz="4200">
                <a:solidFill>
                  <a:srgbClr val="000000"/>
                </a:solidFill>
                <a:latin typeface="Kristen ITC" pitchFamily="66" charset="0"/>
                <a:ea typeface="MS Gothic" panose="020B0609070205080204" pitchFamily="49" charset="-128"/>
              </a:rPr>
              <a:t>Puedes ver más entrando </a:t>
            </a:r>
            <a:br>
              <a:rPr lang="es-ES" altLang="sk-SK" sz="4200">
                <a:solidFill>
                  <a:srgbClr val="000000"/>
                </a:solidFill>
                <a:latin typeface="Kristen ITC" pitchFamily="66" charset="0"/>
                <a:ea typeface="MS Gothic" panose="020B0609070205080204" pitchFamily="49" charset="-128"/>
              </a:rPr>
            </a:br>
            <a:r>
              <a:rPr lang="es-ES" altLang="sk-SK" sz="4200" b="1">
                <a:solidFill>
                  <a:srgbClr val="40F903"/>
                </a:solidFill>
                <a:latin typeface="Kristen ITC" pitchFamily="66" charset="0"/>
                <a:ea typeface="MS Gothic" panose="020B0609070205080204" pitchFamily="49" charset="-128"/>
                <a:hlinkClick r:id="rId2"/>
              </a:rPr>
              <a:t>Aquí</a:t>
            </a:r>
            <a:endParaRPr lang="es-ES" altLang="sk-SK" sz="4200"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809857" y="4743183"/>
            <a:ext cx="2520192" cy="180187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6391" tIns="43196" rIns="86391" bIns="43196">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864038" eaLnBrk="1" fontAlgn="base" hangingPunct="1">
              <a:spcBef>
                <a:spcPct val="50000"/>
              </a:spcBef>
              <a:spcAft>
                <a:spcPct val="0"/>
              </a:spcAft>
              <a:defRPr/>
            </a:pPr>
            <a:r>
              <a:rPr lang="es-ES_tradnl" altLang="sk-SK" sz="17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714" b="1">
                <a:solidFill>
                  <a:srgbClr val="0066FF"/>
                </a:solidFill>
                <a:latin typeface="Arial" pitchFamily="34" charset="0"/>
                <a:ea typeface="MS Gothic" panose="020B0609070205080204" pitchFamily="49" charset="-128"/>
              </a:rPr>
              <a:t> </a:t>
            </a:r>
          </a:p>
          <a:p>
            <a:pPr defTabSz="864038" eaLnBrk="1" fontAlgn="base" hangingPunct="1">
              <a:spcBef>
                <a:spcPct val="50000"/>
              </a:spcBef>
              <a:spcAft>
                <a:spcPct val="0"/>
              </a:spcAft>
              <a:defRPr/>
            </a:pPr>
            <a:endParaRPr lang="es-ES" altLang="sk-SK" sz="17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0109" y="4405704"/>
            <a:ext cx="2231703" cy="2231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30052" y="4964990"/>
            <a:ext cx="1152593" cy="936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39724" y="3114312"/>
            <a:ext cx="503494" cy="503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439724" y="3617806"/>
            <a:ext cx="503494" cy="503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439724" y="4121300"/>
            <a:ext cx="503494" cy="504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439724" y="4626155"/>
            <a:ext cx="503494" cy="503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a:extLst>
              <a:ext uri="{FF2B5EF4-FFF2-40B4-BE49-F238E27FC236}">
                <a16:creationId xmlns:a16="http://schemas.microsoft.com/office/drawing/2014/main" id="{3D7F23E1-6E88-4F8A-9D9E-D192894DB8B1}"/>
              </a:ext>
            </a:extLst>
          </p:cNvPr>
          <p:cNvSpPr/>
          <p:nvPr/>
        </p:nvSpPr>
        <p:spPr>
          <a:xfrm>
            <a:off x="8586506" y="5445396"/>
            <a:ext cx="1973372" cy="548818"/>
          </a:xfrm>
          <a:prstGeom prst="rect">
            <a:avLst/>
          </a:prstGeom>
          <a:noFill/>
        </p:spPr>
        <p:txBody>
          <a:bodyPr lIns="86306" tIns="43155" rIns="86306" bIns="43155">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863143">
              <a:defRPr/>
            </a:pPr>
            <a:r>
              <a:rPr lang="sk-SK" sz="3000" b="1" spc="47">
                <a:ln w="11430"/>
                <a:solidFill>
                  <a:srgbClr val="0033CC"/>
                </a:solidFill>
                <a:effectLst>
                  <a:outerShdw blurRad="76200" dist="50800" dir="5400000" algn="tl" rotWithShape="0">
                    <a:srgbClr val="000000">
                      <a:alpha val="65000"/>
                    </a:srgbClr>
                  </a:outerShdw>
                </a:effectLst>
                <a:latin typeface="Castanet" pitchFamily="2" charset="0"/>
                <a:ea typeface="MS Gothic" panose="020B0609070205080204" pitchFamily="49" charset="-128"/>
                <a:cs typeface="Arial"/>
              </a:rPr>
              <a:t>F I N</a:t>
            </a:r>
          </a:p>
        </p:txBody>
      </p:sp>
      <p:sp>
        <p:nvSpPr>
          <p:cNvPr id="19" name="Ovál">
            <a:extLst>
              <a:ext uri="{FF2B5EF4-FFF2-40B4-BE49-F238E27FC236}">
                <a16:creationId xmlns:a16="http://schemas.microsoft.com/office/drawing/2014/main" id="{F5914AEA-BD40-4A3B-B139-4556BFE24B08}"/>
              </a:ext>
            </a:extLst>
          </p:cNvPr>
          <p:cNvSpPr/>
          <p:nvPr/>
        </p:nvSpPr>
        <p:spPr>
          <a:xfrm>
            <a:off x="8332387" y="5328406"/>
            <a:ext cx="2482089" cy="786539"/>
          </a:xfrm>
          <a:prstGeom prst="ellipse">
            <a:avLst/>
          </a:prstGeom>
          <a:noFill/>
          <a:ln w="25400" cap="flat" cmpd="sng" algn="ctr">
            <a:solidFill>
              <a:srgbClr val="1F497D">
                <a:lumMod val="40000"/>
                <a:lumOff val="60000"/>
              </a:srgbClr>
            </a:solidFill>
            <a:prstDash val="solid"/>
          </a:ln>
          <a:effectLst/>
        </p:spPr>
        <p:txBody>
          <a:bodyPr lIns="86306" tIns="43155" rIns="86306" bIns="43155" anchor="ctr"/>
          <a:lstStyle/>
          <a:p>
            <a:pPr algn="ctr" defTabSz="863143">
              <a:defRPr/>
            </a:pPr>
            <a:endParaRPr lang="sk-SK" sz="1714" kern="0">
              <a:solidFill>
                <a:prstClr val="white"/>
              </a:solidFill>
              <a:latin typeface="Calibri"/>
              <a:ea typeface="MS Gothic" panose="020B0609070205080204" pitchFamily="49" charset="-128"/>
              <a:cs typeface="Arial"/>
            </a:endParaRPr>
          </a:p>
        </p:txBody>
      </p:sp>
      <p:sp>
        <p:nvSpPr>
          <p:cNvPr id="20" name="Ukončenie">
            <a:hlinkClick r:id="" action="ppaction://hlinkshowjump?jump=endshow" highlightClick="1"/>
            <a:extLst>
              <a:ext uri="{FF2B5EF4-FFF2-40B4-BE49-F238E27FC236}">
                <a16:creationId xmlns:a16="http://schemas.microsoft.com/office/drawing/2014/main" id="{EF18DFF2-6713-4D9E-805D-6FC25A8A6319}"/>
              </a:ext>
            </a:extLst>
          </p:cNvPr>
          <p:cNvSpPr/>
          <p:nvPr/>
        </p:nvSpPr>
        <p:spPr>
          <a:xfrm>
            <a:off x="8222164" y="5177355"/>
            <a:ext cx="2702538" cy="1088636"/>
          </a:xfrm>
          <a:prstGeom prst="actionButtonBlank">
            <a:avLst/>
          </a:prstGeom>
          <a:noFill/>
          <a:ln w="25400" cap="flat" cmpd="sng" algn="ctr">
            <a:noFill/>
            <a:prstDash val="solid"/>
          </a:ln>
          <a:effectLst/>
        </p:spPr>
        <p:txBody>
          <a:bodyPr lIns="86306" tIns="43155" rIns="86306" bIns="43155" anchor="ctr"/>
          <a:lstStyle/>
          <a:p>
            <a:pPr algn="ctr" defTabSz="863143">
              <a:defRPr/>
            </a:pPr>
            <a:endParaRPr lang="sk-SK" sz="1714" kern="0">
              <a:solidFill>
                <a:prstClr val="white"/>
              </a:solidFill>
              <a:latin typeface="Calibri"/>
              <a:ea typeface="MS Gothic" panose="020B0609070205080204" pitchFamily="49" charset="-128"/>
              <a:cs typeface="Arial"/>
            </a:endParaRPr>
          </a:p>
        </p:txBody>
      </p:sp>
    </p:spTree>
  </p:cSld>
  <p:clrMapOvr>
    <a:masterClrMapping/>
  </p:clrMapOvr>
  <mc:AlternateContent xmlns:mc="http://schemas.openxmlformats.org/markup-compatibility/2006">
    <mc:Choice xmlns:p14="http://schemas.microsoft.com/office/powerpoint/2010/main" Requires="p14">
      <p:transition spd="slow" p14:dur="200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100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1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000" fill="hold"/>
                                        <p:tgtEl>
                                          <p:spTgt spid="16"/>
                                        </p:tgtEl>
                                        <p:attrNameLst>
                                          <p:attrName>ppt_w</p:attrName>
                                        </p:attrNameLst>
                                      </p:cBhvr>
                                      <p:tavLst>
                                        <p:tav tm="0">
                                          <p:val>
                                            <p:fltVal val="0"/>
                                          </p:val>
                                        </p:tav>
                                        <p:tav tm="100000">
                                          <p:val>
                                            <p:strVal val="#ppt_w"/>
                                          </p:val>
                                        </p:tav>
                                      </p:tavLst>
                                    </p:anim>
                                    <p:anim calcmode="lin" valueType="num">
                                      <p:cBhvr>
                                        <p:cTn id="12" dur="1000" fill="hold"/>
                                        <p:tgtEl>
                                          <p:spTgt spid="16"/>
                                        </p:tgtEl>
                                        <p:attrNameLst>
                                          <p:attrName>ppt_h</p:attrName>
                                        </p:attrNameLst>
                                      </p:cBhvr>
                                      <p:tavLst>
                                        <p:tav tm="0">
                                          <p:val>
                                            <p:fltVal val="0"/>
                                          </p:val>
                                        </p:tav>
                                        <p:tav tm="100000">
                                          <p:val>
                                            <p:strVal val="#ppt_h"/>
                                          </p:val>
                                        </p:tav>
                                      </p:tavLst>
                                    </p:anim>
                                  </p:childTnLst>
                                </p:cTn>
                              </p:par>
                              <p:par>
                                <p:cTn id="13" presetID="10" presetClass="entr" presetSubtype="0" fill="hold" grpId="0" nodeType="withEffect" nodePh="1">
                                  <p:stCondLst>
                                    <p:cond delay="500"/>
                                  </p:stCondLst>
                                  <p:endCondLst>
                                    <p:cond evt="begin" delay="0">
                                      <p:tn val="13"/>
                                    </p:cond>
                                  </p:endCondLst>
                                  <p:childTnLst>
                                    <p:set>
                                      <p:cBhvr>
                                        <p:cTn id="14" dur="1" fill="hold">
                                          <p:stCondLst>
                                            <p:cond delay="0"/>
                                          </p:stCondLst>
                                        </p:cTn>
                                        <p:tgtEl>
                                          <p:spTgt spid="20"/>
                                        </p:tgtEl>
                                        <p:attrNameLst>
                                          <p:attrName>style.visibility</p:attrName>
                                        </p:attrNameLst>
                                      </p:cBhvr>
                                      <p:to>
                                        <p:strVal val="visible"/>
                                      </p:to>
                                    </p:set>
                                    <p:animEffect transition="in" filter="fade">
                                      <p:cBhvr>
                                        <p:cTn id="15"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Lst>
  </p:timing>
</p:sld>
</file>

<file path=ppt/theme/theme1.xml><?xml version="1.0" encoding="utf-8"?>
<a:theme xmlns:a="http://schemas.openxmlformats.org/drawingml/2006/main" name="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696</Words>
  <Application>Microsoft Office PowerPoint</Application>
  <PresentationFormat>Vlastná</PresentationFormat>
  <Paragraphs>67</Paragraphs>
  <Slides>50</Slides>
  <Notes>0</Notes>
  <HiddenSlides>0</HiddenSlides>
  <MMClips>0</MMClips>
  <ScaleCrop>false</ScaleCrop>
  <HeadingPairs>
    <vt:vector size="6" baseType="variant">
      <vt:variant>
        <vt:lpstr>Použité písma</vt:lpstr>
      </vt:variant>
      <vt:variant>
        <vt:i4>11</vt:i4>
      </vt:variant>
      <vt:variant>
        <vt:lpstr>Motív</vt:lpstr>
      </vt:variant>
      <vt:variant>
        <vt:i4>2</vt:i4>
      </vt:variant>
      <vt:variant>
        <vt:lpstr>Nadpisy snímok</vt:lpstr>
      </vt:variant>
      <vt:variant>
        <vt:i4>50</vt:i4>
      </vt:variant>
    </vt:vector>
  </HeadingPairs>
  <TitlesOfParts>
    <vt:vector size="63" baseType="lpstr">
      <vt:lpstr>Arial</vt:lpstr>
      <vt:lpstr>Kristen ITC</vt:lpstr>
      <vt:lpstr>Artistik CE</vt:lpstr>
      <vt:lpstr>Batang</vt:lpstr>
      <vt:lpstr>.ArnoldBoecklinTTEE</vt:lpstr>
      <vt:lpstr>Calibri</vt:lpstr>
      <vt:lpstr>Candara</vt:lpstr>
      <vt:lpstr>Wingdings</vt:lpstr>
      <vt:lpstr>Calibri Light</vt:lpstr>
      <vt:lpstr>Belwe Cn BT</vt:lpstr>
      <vt:lpstr>Castanet</vt:lpstr>
      <vt:lpstr>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
  <cp:lastModifiedBy/>
  <cp:revision>1</cp:revision>
  <dcterms:created xsi:type="dcterms:W3CDTF">2018-02-06T08:45:54Z</dcterms:created>
  <dcterms:modified xsi:type="dcterms:W3CDTF">2020-03-07T18:35:13Z</dcterms:modified>
</cp:coreProperties>
</file>