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notesMasterIdLst>
    <p:notesMasterId r:id="rId32"/>
  </p:notesMasterIdLst>
  <p:sldIdLst>
    <p:sldId id="284" r:id="rId3"/>
    <p:sldId id="286" r:id="rId4"/>
    <p:sldId id="283"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7" r:id="rId30"/>
    <p:sldId id="288" r:id="rId31"/>
  </p:sldIdLst>
  <p:sldSz cx="9144000" cy="5143500" type="screen16x9"/>
  <p:notesSz cx="6858000" cy="9144000"/>
  <p:embeddedFontLst>
    <p:embeddedFont>
      <p:font typeface="Alto" pitchFamily="2" charset="0"/>
      <p:regular r:id="rId33"/>
    </p:embeddedFont>
    <p:embeddedFont>
      <p:font typeface="Artistik CE" panose="040F0704080607010103" pitchFamily="82" charset="0"/>
      <p:regular r:id="rId34"/>
    </p:embeddedFont>
    <p:embeddedFont>
      <p:font typeface="Nadianne" panose="03020902050305070206" pitchFamily="66" charset="0"/>
      <p:bold r:id="rId35"/>
    </p:embeddedFont>
    <p:embeddedFont>
      <p:font typeface="Calibri" panose="020F0502020204030204" pitchFamily="34" charset="0"/>
      <p:regular r:id="rId36"/>
      <p:bold r:id="rId37"/>
      <p:italic r:id="rId38"/>
      <p:boldItalic r:id="rId39"/>
    </p:embeddedFont>
    <p:embeddedFont>
      <p:font typeface="MS Gothic" panose="020B0609070205080204" pitchFamily="49" charset="-128"/>
      <p:regular r:id="rId40"/>
    </p:embeddedFont>
    <p:embeddedFont>
      <p:font typeface="Kristen ITC" panose="03050502040202030202" pitchFamily="66" charset="0"/>
      <p:regular r:id="rId4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Mma5luaBuIrySWshkCRJA==" hashData="Pa83NIxK562wjVvSBSRXr0vGxF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89F5"/>
    <a:srgbClr val="FF0000"/>
    <a:srgbClr val="BB05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696" y="-774"/>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7.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2.fntdata"/><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1.fntdata"/><Relationship Id="rId38" Type="http://schemas.openxmlformats.org/officeDocument/2006/relationships/font" Target="fonts/font6.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4.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3.fntdata"/><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D3C2B7-8546-401C-85F9-DEA92989AA3D}" type="datetimeFigureOut">
              <a:rPr lang="en-US" smtClean="0"/>
              <a:pPr/>
              <a:t>11/20/2016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C4A2E0-D048-4492-8891-700CACEB3A59}" type="slidenum">
              <a:rPr lang="en-US" smtClean="0"/>
              <a:pPr/>
              <a:t>‹#›</a:t>
            </a:fld>
            <a:endParaRPr lang="en-US"/>
          </a:p>
        </p:txBody>
      </p:sp>
    </p:spTree>
    <p:extLst>
      <p:ext uri="{BB962C8B-B14F-4D97-AF65-F5344CB8AC3E}">
        <p14:creationId xmlns:p14="http://schemas.microsoft.com/office/powerpoint/2010/main" val="3365792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AC4A2E0-D048-4492-8891-700CACEB3A59}" type="slidenum">
              <a:rPr lang="en-US" smtClean="0"/>
              <a:pPr/>
              <a:t>27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D582553-146C-403A-9498-5D5784A79CA3}" type="datetimeFigureOut">
              <a:rPr lang="en-US" smtClean="0"/>
              <a:pPr/>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D582553-146C-403A-9498-5D5784A79CA3}" type="datetimeFigureOut">
              <a:rPr lang="en-US" smtClean="0"/>
              <a:pPr/>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D582553-146C-403A-9498-5D5784A79CA3}" type="datetimeFigureOut">
              <a:rPr lang="en-US" smtClean="0"/>
              <a:pPr/>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D582553-146C-403A-9498-5D5784A79CA3}" type="datetimeFigureOut">
              <a:rPr lang="en-US" smtClean="0"/>
              <a:pPr/>
              <a:t>11/20/2016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D582553-146C-403A-9498-5D5784A79CA3}" type="datetimeFigureOut">
              <a:rPr lang="en-US" smtClean="0"/>
              <a:pPr/>
              <a:t>11/20/2016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D582553-146C-403A-9498-5D5784A79CA3}" type="datetimeFigureOut">
              <a:rPr lang="en-US" smtClean="0"/>
              <a:pPr/>
              <a:t>11/20/2016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582553-146C-403A-9498-5D5784A79CA3}" type="datetimeFigureOut">
              <a:rPr lang="en-US" smtClean="0"/>
              <a:pPr/>
              <a:t>11/20/2016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582553-146C-403A-9498-5D5784A79CA3}" type="datetimeFigureOut">
              <a:rPr lang="en-US" smtClean="0"/>
              <a:pPr/>
              <a:t>11/20/2016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582553-146C-403A-9498-5D5784A79CA3}" type="datetimeFigureOut">
              <a:rPr lang="en-US" smtClean="0"/>
              <a:pPr/>
              <a:t>11/20/2016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D582553-146C-403A-9498-5D5784A79CA3}" type="datetimeFigureOut">
              <a:rPr lang="en-US" smtClean="0"/>
              <a:pPr/>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D582553-146C-403A-9498-5D5784A79CA3}" type="datetimeFigureOut">
              <a:rPr lang="en-US" smtClean="0"/>
              <a:pPr/>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1597819"/>
            <a:ext cx="7772400" cy="1102519"/>
          </a:xfrm>
          <a:prstGeom prst="rect">
            <a:avLst/>
          </a:prstGeom>
        </p:spPr>
        <p:txBody>
          <a:bodyPr lIns="81633" tIns="40817" rIns="81633" bIns="40817"/>
          <a:lstStyle/>
          <a:p>
            <a:r>
              <a:rPr lang="sk-SK" smtClean="0"/>
              <a:t>Upravte štýly predlohy textu</a:t>
            </a:r>
            <a:endParaRPr lang="sk-SK"/>
          </a:p>
        </p:txBody>
      </p:sp>
      <p:sp>
        <p:nvSpPr>
          <p:cNvPr id="3" name="Podnadpis 2"/>
          <p:cNvSpPr>
            <a:spLocks noGrp="1"/>
          </p:cNvSpPr>
          <p:nvPr>
            <p:ph type="subTitle" idx="1"/>
          </p:nvPr>
        </p:nvSpPr>
        <p:spPr>
          <a:xfrm>
            <a:off x="1371600" y="2914650"/>
            <a:ext cx="6400800" cy="1314450"/>
          </a:xfrm>
          <a:prstGeom prst="rect">
            <a:avLst/>
          </a:prstGeom>
        </p:spPr>
        <p:txBody>
          <a:bodyPr lIns="81633" tIns="40817" rIns="81633" bIns="40817"/>
          <a:lstStyle>
            <a:lvl1pPr marL="0" indent="0" algn="ctr">
              <a:buNone/>
              <a:defRPr/>
            </a:lvl1pPr>
            <a:lvl2pPr marL="408167" indent="0" algn="ctr">
              <a:buNone/>
              <a:defRPr/>
            </a:lvl2pPr>
            <a:lvl3pPr marL="816333" indent="0" algn="ctr">
              <a:buNone/>
              <a:defRPr/>
            </a:lvl3pPr>
            <a:lvl4pPr marL="1224500" indent="0" algn="ctr">
              <a:buNone/>
              <a:defRPr/>
            </a:lvl4pPr>
            <a:lvl5pPr marL="1632666" indent="0" algn="ctr">
              <a:buNone/>
              <a:defRPr/>
            </a:lvl5pPr>
            <a:lvl6pPr marL="2040833" indent="0" algn="ctr">
              <a:buNone/>
              <a:defRPr/>
            </a:lvl6pPr>
            <a:lvl7pPr marL="2448999" indent="0" algn="ctr">
              <a:buNone/>
              <a:defRPr/>
            </a:lvl7pPr>
            <a:lvl8pPr marL="2857166" indent="0" algn="ctr">
              <a:buNone/>
              <a:defRPr/>
            </a:lvl8pPr>
            <a:lvl9pPr marL="3265332" indent="0" algn="ctr">
              <a:buNone/>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defTabSz="358566"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20. 11. 2016</a:t>
            </a:fld>
            <a:endParaRPr lang="es-ES" altLang="sk-SK"/>
          </a:p>
        </p:txBody>
      </p:sp>
    </p:spTree>
    <p:extLst>
      <p:ext uri="{BB962C8B-B14F-4D97-AF65-F5344CB8AC3E}">
        <p14:creationId xmlns:p14="http://schemas.microsoft.com/office/powerpoint/2010/main" val="3314661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81633" tIns="40817" rIns="81633" bIns="40817"/>
          <a:lstStyle/>
          <a:p>
            <a:r>
              <a:rPr lang="sk-SK" smtClean="0"/>
              <a:t>Upravte štýly predlohy textu</a:t>
            </a:r>
            <a:endParaRPr lang="sk-SK"/>
          </a:p>
        </p:txBody>
      </p:sp>
      <p:sp>
        <p:nvSpPr>
          <p:cNvPr id="3" name="Zástupný symbol obsahu 2"/>
          <p:cNvSpPr>
            <a:spLocks noGrp="1"/>
          </p:cNvSpPr>
          <p:nvPr>
            <p:ph idx="1"/>
          </p:nvPr>
        </p:nvSpPr>
        <p:spPr>
          <a:xfrm>
            <a:off x="457200" y="1200151"/>
            <a:ext cx="8229600" cy="3394472"/>
          </a:xfrm>
          <a:prstGeom prst="rect">
            <a:avLst/>
          </a:prstGeom>
        </p:spPr>
        <p:txBody>
          <a:bodyPr lIns="81633" tIns="40817" rIns="81633" bIns="40817"/>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defTabSz="358566"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20. 11. 2016</a:t>
            </a:fld>
            <a:endParaRPr lang="es-ES" altLang="sk-SK"/>
          </a:p>
        </p:txBody>
      </p:sp>
    </p:spTree>
    <p:extLst>
      <p:ext uri="{BB962C8B-B14F-4D97-AF65-F5344CB8AC3E}">
        <p14:creationId xmlns:p14="http://schemas.microsoft.com/office/powerpoint/2010/main" val="5710584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3305176"/>
            <a:ext cx="7772400" cy="1021556"/>
          </a:xfrm>
          <a:prstGeom prst="rect">
            <a:avLst/>
          </a:prstGeom>
        </p:spPr>
        <p:txBody>
          <a:bodyPr lIns="81633" tIns="40817" rIns="81633" bIns="40817" anchor="t"/>
          <a:lstStyle>
            <a:lvl1pPr algn="l">
              <a:defRPr sz="36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180036"/>
            <a:ext cx="7772400" cy="1125140"/>
          </a:xfrm>
          <a:prstGeom prst="rect">
            <a:avLst/>
          </a:prstGeom>
        </p:spPr>
        <p:txBody>
          <a:bodyPr lIns="81633" tIns="40817" rIns="81633" bIns="40817" anchor="b"/>
          <a:lstStyle>
            <a:lvl1pPr marL="0" indent="0">
              <a:buNone/>
              <a:defRPr sz="1800"/>
            </a:lvl1pPr>
            <a:lvl2pPr marL="408167" indent="0">
              <a:buNone/>
              <a:defRPr sz="1600"/>
            </a:lvl2pPr>
            <a:lvl3pPr marL="816333" indent="0">
              <a:buNone/>
              <a:defRPr sz="1500"/>
            </a:lvl3pPr>
            <a:lvl4pPr marL="1224500" indent="0">
              <a:buNone/>
              <a:defRPr sz="1200"/>
            </a:lvl4pPr>
            <a:lvl5pPr marL="1632666" indent="0">
              <a:buNone/>
              <a:defRPr sz="1200"/>
            </a:lvl5pPr>
            <a:lvl6pPr marL="2040833" indent="0">
              <a:buNone/>
              <a:defRPr sz="1200"/>
            </a:lvl6pPr>
            <a:lvl7pPr marL="2448999" indent="0">
              <a:buNone/>
              <a:defRPr sz="1200"/>
            </a:lvl7pPr>
            <a:lvl8pPr marL="2857166" indent="0">
              <a:buNone/>
              <a:defRPr sz="1200"/>
            </a:lvl8pPr>
            <a:lvl9pPr marL="3265332" indent="0">
              <a:buNone/>
              <a:defRPr sz="1200"/>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defTabSz="358566"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20. 11. 2016</a:t>
            </a:fld>
            <a:endParaRPr lang="es-ES" altLang="sk-SK"/>
          </a:p>
        </p:txBody>
      </p:sp>
    </p:spTree>
    <p:extLst>
      <p:ext uri="{BB962C8B-B14F-4D97-AF65-F5344CB8AC3E}">
        <p14:creationId xmlns:p14="http://schemas.microsoft.com/office/powerpoint/2010/main" val="24809900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81633" tIns="40817" rIns="81633" bIns="40817"/>
          <a:lstStyle/>
          <a:p>
            <a:r>
              <a:rPr lang="sk-SK" smtClean="0"/>
              <a:t>Upravte štýly predlohy textu</a:t>
            </a:r>
            <a:endParaRPr lang="sk-SK"/>
          </a:p>
        </p:txBody>
      </p:sp>
      <p:sp>
        <p:nvSpPr>
          <p:cNvPr id="3" name="Zástupný symbol obsahu 2"/>
          <p:cNvSpPr>
            <a:spLocks noGrp="1"/>
          </p:cNvSpPr>
          <p:nvPr>
            <p:ph sz="half" idx="1"/>
          </p:nvPr>
        </p:nvSpPr>
        <p:spPr>
          <a:xfrm>
            <a:off x="457200" y="1200151"/>
            <a:ext cx="4038600" cy="3394472"/>
          </a:xfrm>
          <a:prstGeom prst="rect">
            <a:avLst/>
          </a:prstGeom>
        </p:spPr>
        <p:txBody>
          <a:bodyPr lIns="81633" tIns="40817" rIns="81633" bIns="40817"/>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200151"/>
            <a:ext cx="4038600" cy="3394472"/>
          </a:xfrm>
          <a:prstGeom prst="rect">
            <a:avLst/>
          </a:prstGeom>
        </p:spPr>
        <p:txBody>
          <a:bodyPr lIns="81633" tIns="40817" rIns="81633" bIns="40817"/>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lvl1pPr defTabSz="358566"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20. 11. 2016</a:t>
            </a:fld>
            <a:endParaRPr lang="es-ES" altLang="sk-SK"/>
          </a:p>
        </p:txBody>
      </p:sp>
    </p:spTree>
    <p:extLst>
      <p:ext uri="{BB962C8B-B14F-4D97-AF65-F5344CB8AC3E}">
        <p14:creationId xmlns:p14="http://schemas.microsoft.com/office/powerpoint/2010/main" val="1178470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81633" tIns="40817" rIns="81633" bIns="40817"/>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151335"/>
            <a:ext cx="4040188" cy="479821"/>
          </a:xfrm>
          <a:prstGeom prst="rect">
            <a:avLst/>
          </a:prstGeom>
        </p:spPr>
        <p:txBody>
          <a:bodyPr lIns="81633" tIns="40817" rIns="81633" bIns="40817" anchor="b"/>
          <a:lstStyle>
            <a:lvl1pPr marL="0" indent="0">
              <a:buNone/>
              <a:defRPr sz="2100" b="1"/>
            </a:lvl1pPr>
            <a:lvl2pPr marL="408167" indent="0">
              <a:buNone/>
              <a:defRPr sz="1800" b="1"/>
            </a:lvl2pPr>
            <a:lvl3pPr marL="816333" indent="0">
              <a:buNone/>
              <a:defRPr sz="1600" b="1"/>
            </a:lvl3pPr>
            <a:lvl4pPr marL="1224500" indent="0">
              <a:buNone/>
              <a:defRPr sz="1500" b="1"/>
            </a:lvl4pPr>
            <a:lvl5pPr marL="1632666" indent="0">
              <a:buNone/>
              <a:defRPr sz="1500" b="1"/>
            </a:lvl5pPr>
            <a:lvl6pPr marL="2040833" indent="0">
              <a:buNone/>
              <a:defRPr sz="1500" b="1"/>
            </a:lvl6pPr>
            <a:lvl7pPr marL="2448999" indent="0">
              <a:buNone/>
              <a:defRPr sz="1500" b="1"/>
            </a:lvl7pPr>
            <a:lvl8pPr marL="2857166" indent="0">
              <a:buNone/>
              <a:defRPr sz="1500" b="1"/>
            </a:lvl8pPr>
            <a:lvl9pPr marL="3265332" indent="0">
              <a:buNone/>
              <a:defRPr sz="1500" b="1"/>
            </a:lvl9pPr>
          </a:lstStyle>
          <a:p>
            <a:pPr lvl="0"/>
            <a:r>
              <a:rPr lang="sk-SK" smtClean="0"/>
              <a:t>Upravte štýl predlohy textu.</a:t>
            </a:r>
          </a:p>
        </p:txBody>
      </p:sp>
      <p:sp>
        <p:nvSpPr>
          <p:cNvPr id="4" name="Zástupný symbol obsahu 3"/>
          <p:cNvSpPr>
            <a:spLocks noGrp="1"/>
          </p:cNvSpPr>
          <p:nvPr>
            <p:ph sz="half" idx="2"/>
          </p:nvPr>
        </p:nvSpPr>
        <p:spPr>
          <a:xfrm>
            <a:off x="457200" y="1631157"/>
            <a:ext cx="4040188" cy="2963466"/>
          </a:xfrm>
          <a:prstGeom prst="rect">
            <a:avLst/>
          </a:prstGeom>
        </p:spPr>
        <p:txBody>
          <a:bodyPr lIns="81633" tIns="40817" rIns="81633" bIns="40817"/>
          <a:lstStyle>
            <a:lvl1pPr>
              <a:defRPr sz="2100"/>
            </a:lvl1pPr>
            <a:lvl2pPr>
              <a:defRPr sz="1800"/>
            </a:lvl2pPr>
            <a:lvl3pPr>
              <a:defRPr sz="1600"/>
            </a:lvl3pPr>
            <a:lvl4pPr>
              <a:defRPr sz="1500"/>
            </a:lvl4pPr>
            <a:lvl5pPr>
              <a:defRPr sz="1500"/>
            </a:lvl5pPr>
            <a:lvl6pPr>
              <a:defRPr sz="1500"/>
            </a:lvl6pPr>
            <a:lvl7pPr>
              <a:defRPr sz="1500"/>
            </a:lvl7pPr>
            <a:lvl8pPr>
              <a:defRPr sz="1500"/>
            </a:lvl8pPr>
            <a:lvl9pPr>
              <a:defRPr sz="15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151335"/>
            <a:ext cx="4041775" cy="479821"/>
          </a:xfrm>
          <a:prstGeom prst="rect">
            <a:avLst/>
          </a:prstGeom>
        </p:spPr>
        <p:txBody>
          <a:bodyPr lIns="81633" tIns="40817" rIns="81633" bIns="40817" anchor="b"/>
          <a:lstStyle>
            <a:lvl1pPr marL="0" indent="0">
              <a:buNone/>
              <a:defRPr sz="2100" b="1"/>
            </a:lvl1pPr>
            <a:lvl2pPr marL="408167" indent="0">
              <a:buNone/>
              <a:defRPr sz="1800" b="1"/>
            </a:lvl2pPr>
            <a:lvl3pPr marL="816333" indent="0">
              <a:buNone/>
              <a:defRPr sz="1600" b="1"/>
            </a:lvl3pPr>
            <a:lvl4pPr marL="1224500" indent="0">
              <a:buNone/>
              <a:defRPr sz="1500" b="1"/>
            </a:lvl4pPr>
            <a:lvl5pPr marL="1632666" indent="0">
              <a:buNone/>
              <a:defRPr sz="1500" b="1"/>
            </a:lvl5pPr>
            <a:lvl6pPr marL="2040833" indent="0">
              <a:buNone/>
              <a:defRPr sz="1500" b="1"/>
            </a:lvl6pPr>
            <a:lvl7pPr marL="2448999" indent="0">
              <a:buNone/>
              <a:defRPr sz="1500" b="1"/>
            </a:lvl7pPr>
            <a:lvl8pPr marL="2857166" indent="0">
              <a:buNone/>
              <a:defRPr sz="1500" b="1"/>
            </a:lvl8pPr>
            <a:lvl9pPr marL="3265332" indent="0">
              <a:buNone/>
              <a:defRPr sz="1500" b="1"/>
            </a:lvl9pPr>
          </a:lstStyle>
          <a:p>
            <a:pPr lvl="0"/>
            <a:r>
              <a:rPr lang="sk-SK" smtClean="0"/>
              <a:t>Upravte štýl predlohy textu.</a:t>
            </a:r>
          </a:p>
        </p:txBody>
      </p:sp>
      <p:sp>
        <p:nvSpPr>
          <p:cNvPr id="6" name="Zástupný symbol obsahu 5"/>
          <p:cNvSpPr>
            <a:spLocks noGrp="1"/>
          </p:cNvSpPr>
          <p:nvPr>
            <p:ph sz="quarter" idx="4"/>
          </p:nvPr>
        </p:nvSpPr>
        <p:spPr>
          <a:xfrm>
            <a:off x="4645025" y="1631157"/>
            <a:ext cx="4041775" cy="2963466"/>
          </a:xfrm>
          <a:prstGeom prst="rect">
            <a:avLst/>
          </a:prstGeom>
        </p:spPr>
        <p:txBody>
          <a:bodyPr lIns="81633" tIns="40817" rIns="81633" bIns="40817"/>
          <a:lstStyle>
            <a:lvl1pPr>
              <a:defRPr sz="2100"/>
            </a:lvl1pPr>
            <a:lvl2pPr>
              <a:defRPr sz="1800"/>
            </a:lvl2pPr>
            <a:lvl3pPr>
              <a:defRPr sz="1600"/>
            </a:lvl3pPr>
            <a:lvl4pPr>
              <a:defRPr sz="1500"/>
            </a:lvl4pPr>
            <a:lvl5pPr>
              <a:defRPr sz="1500"/>
            </a:lvl5pPr>
            <a:lvl6pPr>
              <a:defRPr sz="1500"/>
            </a:lvl6pPr>
            <a:lvl7pPr>
              <a:defRPr sz="1500"/>
            </a:lvl7pPr>
            <a:lvl8pPr>
              <a:defRPr sz="1500"/>
            </a:lvl8pPr>
            <a:lvl9pPr>
              <a:defRPr sz="15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lvl1pPr defTabSz="358566"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20. 11. 2016</a:t>
            </a:fld>
            <a:endParaRPr lang="es-ES" altLang="sk-SK"/>
          </a:p>
        </p:txBody>
      </p:sp>
    </p:spTree>
    <p:extLst>
      <p:ext uri="{BB962C8B-B14F-4D97-AF65-F5344CB8AC3E}">
        <p14:creationId xmlns:p14="http://schemas.microsoft.com/office/powerpoint/2010/main" val="10106768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81633" tIns="40817" rIns="81633" bIns="40817"/>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lvl1pPr defTabSz="358566"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20. 11. 2016</a:t>
            </a:fld>
            <a:endParaRPr lang="es-ES" altLang="sk-SK"/>
          </a:p>
        </p:txBody>
      </p:sp>
    </p:spTree>
    <p:extLst>
      <p:ext uri="{BB962C8B-B14F-4D97-AF65-F5344CB8AC3E}">
        <p14:creationId xmlns:p14="http://schemas.microsoft.com/office/powerpoint/2010/main" val="3926710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defTabSz="358566"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20. 11. 2016</a:t>
            </a:fld>
            <a:endParaRPr lang="es-ES" altLang="sk-SK"/>
          </a:p>
        </p:txBody>
      </p:sp>
    </p:spTree>
    <p:extLst>
      <p:ext uri="{BB962C8B-B14F-4D97-AF65-F5344CB8AC3E}">
        <p14:creationId xmlns:p14="http://schemas.microsoft.com/office/powerpoint/2010/main" val="14410753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1" y="204788"/>
            <a:ext cx="3008313" cy="871538"/>
          </a:xfrm>
          <a:prstGeom prst="rect">
            <a:avLst/>
          </a:prstGeom>
        </p:spPr>
        <p:txBody>
          <a:bodyPr lIns="81633" tIns="40817" rIns="81633" bIns="40817" anchor="b"/>
          <a:lstStyle>
            <a:lvl1pPr algn="l">
              <a:defRPr sz="1800" b="1"/>
            </a:lvl1pPr>
          </a:lstStyle>
          <a:p>
            <a:r>
              <a:rPr lang="sk-SK" smtClean="0"/>
              <a:t>Upravte štýly predlohy textu</a:t>
            </a:r>
            <a:endParaRPr lang="sk-SK"/>
          </a:p>
        </p:txBody>
      </p:sp>
      <p:sp>
        <p:nvSpPr>
          <p:cNvPr id="3" name="Zástupný symbol obsahu 2"/>
          <p:cNvSpPr>
            <a:spLocks noGrp="1"/>
          </p:cNvSpPr>
          <p:nvPr>
            <p:ph idx="1"/>
          </p:nvPr>
        </p:nvSpPr>
        <p:spPr>
          <a:xfrm>
            <a:off x="3575051" y="204788"/>
            <a:ext cx="5111750" cy="4389835"/>
          </a:xfrm>
          <a:prstGeom prst="rect">
            <a:avLst/>
          </a:prstGeom>
        </p:spPr>
        <p:txBody>
          <a:bodyPr lIns="81633" tIns="40817" rIns="81633" bIns="40817"/>
          <a:lstStyle>
            <a:lvl1pPr>
              <a:defRPr sz="28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1" y="1076326"/>
            <a:ext cx="3008313" cy="3518297"/>
          </a:xfrm>
          <a:prstGeom prst="rect">
            <a:avLst/>
          </a:prstGeom>
        </p:spPr>
        <p:txBody>
          <a:bodyPr lIns="81633" tIns="40817" rIns="81633" bIns="40817"/>
          <a:lstStyle>
            <a:lvl1pPr marL="0" indent="0">
              <a:buNone/>
              <a:defRPr sz="1200"/>
            </a:lvl1pPr>
            <a:lvl2pPr marL="408167" indent="0">
              <a:buNone/>
              <a:defRPr sz="1100"/>
            </a:lvl2pPr>
            <a:lvl3pPr marL="816333" indent="0">
              <a:buNone/>
              <a:defRPr sz="900"/>
            </a:lvl3pPr>
            <a:lvl4pPr marL="1224500" indent="0">
              <a:buNone/>
              <a:defRPr sz="800"/>
            </a:lvl4pPr>
            <a:lvl5pPr marL="1632666" indent="0">
              <a:buNone/>
              <a:defRPr sz="800"/>
            </a:lvl5pPr>
            <a:lvl6pPr marL="2040833" indent="0">
              <a:buNone/>
              <a:defRPr sz="800"/>
            </a:lvl6pPr>
            <a:lvl7pPr marL="2448999" indent="0">
              <a:buNone/>
              <a:defRPr sz="800"/>
            </a:lvl7pPr>
            <a:lvl8pPr marL="2857166" indent="0">
              <a:buNone/>
              <a:defRPr sz="800"/>
            </a:lvl8pPr>
            <a:lvl9pPr marL="3265332"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defTabSz="358566"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20. 11. 2016</a:t>
            </a:fld>
            <a:endParaRPr lang="es-ES" altLang="sk-SK"/>
          </a:p>
        </p:txBody>
      </p:sp>
    </p:spTree>
    <p:extLst>
      <p:ext uri="{BB962C8B-B14F-4D97-AF65-F5344CB8AC3E}">
        <p14:creationId xmlns:p14="http://schemas.microsoft.com/office/powerpoint/2010/main" val="18032329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3600450"/>
            <a:ext cx="5486400" cy="425054"/>
          </a:xfrm>
          <a:prstGeom prst="rect">
            <a:avLst/>
          </a:prstGeom>
        </p:spPr>
        <p:txBody>
          <a:bodyPr lIns="81633" tIns="40817" rIns="81633" bIns="40817" anchor="b"/>
          <a:lstStyle>
            <a:lvl1pPr algn="l">
              <a:defRPr sz="18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459582"/>
            <a:ext cx="5486400" cy="3086100"/>
          </a:xfrm>
          <a:prstGeom prst="rect">
            <a:avLst/>
          </a:prstGeom>
        </p:spPr>
        <p:txBody>
          <a:bodyPr lIns="81633" tIns="40817" rIns="81633" bIns="40817"/>
          <a:lstStyle>
            <a:lvl1pPr marL="0" indent="0">
              <a:buNone/>
              <a:defRPr sz="2800"/>
            </a:lvl1pPr>
            <a:lvl2pPr marL="408167" indent="0">
              <a:buNone/>
              <a:defRPr sz="2500"/>
            </a:lvl2pPr>
            <a:lvl3pPr marL="816333" indent="0">
              <a:buNone/>
              <a:defRPr sz="2100"/>
            </a:lvl3pPr>
            <a:lvl4pPr marL="1224500" indent="0">
              <a:buNone/>
              <a:defRPr sz="1800"/>
            </a:lvl4pPr>
            <a:lvl5pPr marL="1632666" indent="0">
              <a:buNone/>
              <a:defRPr sz="1800"/>
            </a:lvl5pPr>
            <a:lvl6pPr marL="2040833" indent="0">
              <a:buNone/>
              <a:defRPr sz="1800"/>
            </a:lvl6pPr>
            <a:lvl7pPr marL="2448999" indent="0">
              <a:buNone/>
              <a:defRPr sz="1800"/>
            </a:lvl7pPr>
            <a:lvl8pPr marL="2857166" indent="0">
              <a:buNone/>
              <a:defRPr sz="1800"/>
            </a:lvl8pPr>
            <a:lvl9pPr marL="3265332" indent="0">
              <a:buNone/>
              <a:defRPr sz="1800"/>
            </a:lvl9pPr>
          </a:lstStyle>
          <a:p>
            <a:pPr lvl="0"/>
            <a:endParaRPr lang="sk-SK" noProof="0" smtClean="0"/>
          </a:p>
        </p:txBody>
      </p:sp>
      <p:sp>
        <p:nvSpPr>
          <p:cNvPr id="4" name="Zástupný symbol textu 3"/>
          <p:cNvSpPr>
            <a:spLocks noGrp="1"/>
          </p:cNvSpPr>
          <p:nvPr>
            <p:ph type="body" sz="half" idx="2"/>
          </p:nvPr>
        </p:nvSpPr>
        <p:spPr>
          <a:xfrm>
            <a:off x="1792288" y="4025504"/>
            <a:ext cx="5486400" cy="603646"/>
          </a:xfrm>
          <a:prstGeom prst="rect">
            <a:avLst/>
          </a:prstGeom>
        </p:spPr>
        <p:txBody>
          <a:bodyPr lIns="81633" tIns="40817" rIns="81633" bIns="40817"/>
          <a:lstStyle>
            <a:lvl1pPr marL="0" indent="0">
              <a:buNone/>
              <a:defRPr sz="1200"/>
            </a:lvl1pPr>
            <a:lvl2pPr marL="408167" indent="0">
              <a:buNone/>
              <a:defRPr sz="1100"/>
            </a:lvl2pPr>
            <a:lvl3pPr marL="816333" indent="0">
              <a:buNone/>
              <a:defRPr sz="900"/>
            </a:lvl3pPr>
            <a:lvl4pPr marL="1224500" indent="0">
              <a:buNone/>
              <a:defRPr sz="800"/>
            </a:lvl4pPr>
            <a:lvl5pPr marL="1632666" indent="0">
              <a:buNone/>
              <a:defRPr sz="800"/>
            </a:lvl5pPr>
            <a:lvl6pPr marL="2040833" indent="0">
              <a:buNone/>
              <a:defRPr sz="800"/>
            </a:lvl6pPr>
            <a:lvl7pPr marL="2448999" indent="0">
              <a:buNone/>
              <a:defRPr sz="800"/>
            </a:lvl7pPr>
            <a:lvl8pPr marL="2857166" indent="0">
              <a:buNone/>
              <a:defRPr sz="800"/>
            </a:lvl8pPr>
            <a:lvl9pPr marL="3265332"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defTabSz="358566"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20. 11. 2016</a:t>
            </a:fld>
            <a:endParaRPr lang="es-ES" altLang="sk-SK"/>
          </a:p>
        </p:txBody>
      </p:sp>
    </p:spTree>
    <p:extLst>
      <p:ext uri="{BB962C8B-B14F-4D97-AF65-F5344CB8AC3E}">
        <p14:creationId xmlns:p14="http://schemas.microsoft.com/office/powerpoint/2010/main" val="23117665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81633" tIns="40817" rIns="81633" bIns="40817"/>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1200151"/>
            <a:ext cx="8229600" cy="3394472"/>
          </a:xfrm>
          <a:prstGeom prst="rect">
            <a:avLst/>
          </a:prstGeom>
        </p:spPr>
        <p:txBody>
          <a:bodyPr vert="eaVert" lIns="81633" tIns="40817" rIns="81633" bIns="40817"/>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defTabSz="358566"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20. 11. 2016</a:t>
            </a:fld>
            <a:endParaRPr lang="es-ES" altLang="sk-SK"/>
          </a:p>
        </p:txBody>
      </p:sp>
    </p:spTree>
    <p:extLst>
      <p:ext uri="{BB962C8B-B14F-4D97-AF65-F5344CB8AC3E}">
        <p14:creationId xmlns:p14="http://schemas.microsoft.com/office/powerpoint/2010/main" val="16905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1" y="205979"/>
            <a:ext cx="2057400" cy="4388644"/>
          </a:xfrm>
          <a:prstGeom prst="rect">
            <a:avLst/>
          </a:prstGeom>
        </p:spPr>
        <p:txBody>
          <a:bodyPr vert="eaVert" lIns="81633" tIns="40817" rIns="81633" bIns="40817"/>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05979"/>
            <a:ext cx="6019800" cy="4388644"/>
          </a:xfrm>
          <a:prstGeom prst="rect">
            <a:avLst/>
          </a:prstGeom>
        </p:spPr>
        <p:txBody>
          <a:bodyPr vert="eaVert" lIns="81633" tIns="40817" rIns="81633" bIns="40817"/>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defTabSz="358566"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20. 11. 2016</a:t>
            </a:fld>
            <a:endParaRPr lang="es-ES" altLang="sk-SK"/>
          </a:p>
        </p:txBody>
      </p:sp>
    </p:spTree>
    <p:extLst>
      <p:ext uri="{BB962C8B-B14F-4D97-AF65-F5344CB8AC3E}">
        <p14:creationId xmlns:p14="http://schemas.microsoft.com/office/powerpoint/2010/main" val="2548907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D582553-146C-403A-9498-5D5784A79CA3}" type="datetimeFigureOut">
              <a:rPr lang="en-US" smtClean="0"/>
              <a:pPr/>
              <a:t>11/20/2016</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032BDA1-88D8-4805-9E4C-0C94EB3AA5E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6481" y="4684453"/>
            <a:ext cx="2134080" cy="35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1633" tIns="40817" rIns="81633" bIns="40817" numCol="1" anchor="t" anchorCtr="0" compatLnSpc="1">
            <a:prstTxWarp prst="textNoShape">
              <a:avLst/>
            </a:prstTxWarp>
          </a:bodyPr>
          <a:lstStyle>
            <a:lvl1pPr defTabSz="740573" hangingPunct="1">
              <a:lnSpc>
                <a:spcPct val="100000"/>
              </a:lnSpc>
              <a:buClrTx/>
              <a:buSzTx/>
              <a:buFontTx/>
              <a:buNone/>
              <a:defRPr sz="1200" u="none">
                <a:solidFill>
                  <a:srgbClr val="000000"/>
                </a:solidFill>
                <a:latin typeface="Arial" charset="0"/>
                <a:ea typeface="+mn-ea"/>
                <a:cs typeface="Arial" charset="0"/>
              </a:defRPr>
            </a:lvl1pPr>
          </a:lstStyle>
          <a:p>
            <a:pPr fontAlgn="base">
              <a:spcBef>
                <a:spcPct val="0"/>
              </a:spcBef>
              <a:spcAft>
                <a:spcPct val="0"/>
              </a:spcAft>
              <a:defRPr/>
            </a:pPr>
            <a:fld id="{14735D88-9579-4667-A696-FED41C5A8FBE}" type="datetime1">
              <a:rPr lang="sk-SK" altLang="sk-SK"/>
              <a:pPr fontAlgn="base">
                <a:spcBef>
                  <a:spcPct val="0"/>
                </a:spcBef>
                <a:spcAft>
                  <a:spcPct val="0"/>
                </a:spcAft>
                <a:defRPr/>
              </a:pPr>
              <a:t>20. 11. 2016</a:t>
            </a:fld>
            <a:endParaRPr lang="es-ES" altLang="sk-SK"/>
          </a:p>
        </p:txBody>
      </p:sp>
    </p:spTree>
    <p:extLst>
      <p:ext uri="{BB962C8B-B14F-4D97-AF65-F5344CB8AC3E}">
        <p14:creationId xmlns:p14="http://schemas.microsoft.com/office/powerpoint/2010/main" val="22670365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Arial" charset="0"/>
          <a:cs typeface="Arial" charset="0"/>
        </a:defRPr>
      </a:lvl2pPr>
      <a:lvl3pPr algn="ctr" rtl="0" eaLnBrk="0" fontAlgn="base" hangingPunct="0">
        <a:spcBef>
          <a:spcPct val="0"/>
        </a:spcBef>
        <a:spcAft>
          <a:spcPct val="0"/>
        </a:spcAft>
        <a:defRPr sz="4000">
          <a:solidFill>
            <a:schemeClr val="tx2"/>
          </a:solidFill>
          <a:latin typeface="Arial" charset="0"/>
          <a:cs typeface="Arial" charset="0"/>
        </a:defRPr>
      </a:lvl3pPr>
      <a:lvl4pPr algn="ctr" rtl="0" eaLnBrk="0" fontAlgn="base" hangingPunct="0">
        <a:spcBef>
          <a:spcPct val="0"/>
        </a:spcBef>
        <a:spcAft>
          <a:spcPct val="0"/>
        </a:spcAft>
        <a:defRPr sz="4000">
          <a:solidFill>
            <a:schemeClr val="tx2"/>
          </a:solidFill>
          <a:latin typeface="Arial" charset="0"/>
          <a:cs typeface="Arial" charset="0"/>
        </a:defRPr>
      </a:lvl4pPr>
      <a:lvl5pPr algn="ctr" rtl="0" eaLnBrk="0" fontAlgn="base" hangingPunct="0">
        <a:spcBef>
          <a:spcPct val="0"/>
        </a:spcBef>
        <a:spcAft>
          <a:spcPct val="0"/>
        </a:spcAft>
        <a:defRPr sz="4000">
          <a:solidFill>
            <a:schemeClr val="tx2"/>
          </a:solidFill>
          <a:latin typeface="Arial" charset="0"/>
          <a:cs typeface="Arial" charset="0"/>
        </a:defRPr>
      </a:lvl5pPr>
      <a:lvl6pPr marL="408167" algn="ctr" rtl="0" fontAlgn="base">
        <a:spcBef>
          <a:spcPct val="0"/>
        </a:spcBef>
        <a:spcAft>
          <a:spcPct val="0"/>
        </a:spcAft>
        <a:defRPr sz="4000">
          <a:solidFill>
            <a:schemeClr val="tx2"/>
          </a:solidFill>
          <a:latin typeface="Arial" charset="0"/>
          <a:cs typeface="Arial" charset="0"/>
        </a:defRPr>
      </a:lvl6pPr>
      <a:lvl7pPr marL="816333" algn="ctr" rtl="0" fontAlgn="base">
        <a:spcBef>
          <a:spcPct val="0"/>
        </a:spcBef>
        <a:spcAft>
          <a:spcPct val="0"/>
        </a:spcAft>
        <a:defRPr sz="4000">
          <a:solidFill>
            <a:schemeClr val="tx2"/>
          </a:solidFill>
          <a:latin typeface="Arial" charset="0"/>
          <a:cs typeface="Arial" charset="0"/>
        </a:defRPr>
      </a:lvl7pPr>
      <a:lvl8pPr marL="1224500" algn="ctr" rtl="0" fontAlgn="base">
        <a:spcBef>
          <a:spcPct val="0"/>
        </a:spcBef>
        <a:spcAft>
          <a:spcPct val="0"/>
        </a:spcAft>
        <a:defRPr sz="4000">
          <a:solidFill>
            <a:schemeClr val="tx2"/>
          </a:solidFill>
          <a:latin typeface="Arial" charset="0"/>
          <a:cs typeface="Arial" charset="0"/>
        </a:defRPr>
      </a:lvl8pPr>
      <a:lvl9pPr marL="1632666" algn="ctr" rtl="0" fontAlgn="base">
        <a:spcBef>
          <a:spcPct val="0"/>
        </a:spcBef>
        <a:spcAft>
          <a:spcPct val="0"/>
        </a:spcAft>
        <a:defRPr sz="4000">
          <a:solidFill>
            <a:schemeClr val="tx2"/>
          </a:solidFill>
          <a:latin typeface="Arial" charset="0"/>
          <a:cs typeface="Arial" charset="0"/>
        </a:defRPr>
      </a:lvl9pPr>
    </p:titleStyle>
    <p:bodyStyle>
      <a:lvl1pPr marL="306000" indent="-306000" algn="l" rtl="0" eaLnBrk="0" fontAlgn="base" hangingPunct="0">
        <a:spcBef>
          <a:spcPct val="20000"/>
        </a:spcBef>
        <a:spcAft>
          <a:spcPct val="0"/>
        </a:spcAft>
        <a:buChar char="•"/>
        <a:defRPr sz="2800">
          <a:solidFill>
            <a:schemeClr val="tx1"/>
          </a:solidFill>
          <a:latin typeface="+mn-lt"/>
          <a:ea typeface="+mn-ea"/>
          <a:cs typeface="+mn-cs"/>
        </a:defRPr>
      </a:lvl1pPr>
      <a:lvl2pPr marL="662144" indent="-254572" algn="l" rtl="0" eaLnBrk="0" fontAlgn="base" hangingPunct="0">
        <a:spcBef>
          <a:spcPct val="20000"/>
        </a:spcBef>
        <a:spcAft>
          <a:spcPct val="0"/>
        </a:spcAft>
        <a:buChar char="–"/>
        <a:defRPr sz="2500">
          <a:solidFill>
            <a:schemeClr val="tx1"/>
          </a:solidFill>
          <a:latin typeface="+mn-lt"/>
          <a:cs typeface="+mn-cs"/>
        </a:defRPr>
      </a:lvl2pPr>
      <a:lvl3pPr marL="1019573" indent="-203143" algn="l" rtl="0" eaLnBrk="0" fontAlgn="base" hangingPunct="0">
        <a:spcBef>
          <a:spcPct val="20000"/>
        </a:spcBef>
        <a:spcAft>
          <a:spcPct val="0"/>
        </a:spcAft>
        <a:buChar char="•"/>
        <a:defRPr sz="2100">
          <a:solidFill>
            <a:schemeClr val="tx1"/>
          </a:solidFill>
          <a:latin typeface="+mn-lt"/>
          <a:cs typeface="+mn-cs"/>
        </a:defRPr>
      </a:lvl3pPr>
      <a:lvl4pPr marL="1428431" indent="-203143" algn="l" rtl="0" eaLnBrk="0" fontAlgn="base" hangingPunct="0">
        <a:spcBef>
          <a:spcPct val="20000"/>
        </a:spcBef>
        <a:spcAft>
          <a:spcPct val="0"/>
        </a:spcAft>
        <a:buChar char="–"/>
        <a:defRPr sz="1800">
          <a:solidFill>
            <a:schemeClr val="tx1"/>
          </a:solidFill>
          <a:latin typeface="+mn-lt"/>
          <a:cs typeface="+mn-cs"/>
        </a:defRPr>
      </a:lvl4pPr>
      <a:lvl5pPr marL="1836003" indent="-203143" algn="l" rtl="0" eaLnBrk="0" fontAlgn="base" hangingPunct="0">
        <a:spcBef>
          <a:spcPct val="20000"/>
        </a:spcBef>
        <a:spcAft>
          <a:spcPct val="0"/>
        </a:spcAft>
        <a:buChar char="»"/>
        <a:defRPr sz="1800">
          <a:solidFill>
            <a:schemeClr val="tx1"/>
          </a:solidFill>
          <a:latin typeface="+mn-lt"/>
          <a:cs typeface="+mn-cs"/>
        </a:defRPr>
      </a:lvl5pPr>
      <a:lvl6pPr marL="2244916" indent="-204083" algn="l" rtl="0" fontAlgn="base">
        <a:spcBef>
          <a:spcPct val="20000"/>
        </a:spcBef>
        <a:spcAft>
          <a:spcPct val="0"/>
        </a:spcAft>
        <a:buChar char="»"/>
        <a:defRPr sz="1800">
          <a:solidFill>
            <a:schemeClr val="tx1"/>
          </a:solidFill>
          <a:latin typeface="+mn-lt"/>
          <a:cs typeface="+mn-cs"/>
        </a:defRPr>
      </a:lvl6pPr>
      <a:lvl7pPr marL="2653083" indent="-204083" algn="l" rtl="0" fontAlgn="base">
        <a:spcBef>
          <a:spcPct val="20000"/>
        </a:spcBef>
        <a:spcAft>
          <a:spcPct val="0"/>
        </a:spcAft>
        <a:buChar char="»"/>
        <a:defRPr sz="1800">
          <a:solidFill>
            <a:schemeClr val="tx1"/>
          </a:solidFill>
          <a:latin typeface="+mn-lt"/>
          <a:cs typeface="+mn-cs"/>
        </a:defRPr>
      </a:lvl7pPr>
      <a:lvl8pPr marL="3061249" indent="-204083" algn="l" rtl="0" fontAlgn="base">
        <a:spcBef>
          <a:spcPct val="20000"/>
        </a:spcBef>
        <a:spcAft>
          <a:spcPct val="0"/>
        </a:spcAft>
        <a:buChar char="»"/>
        <a:defRPr sz="1800">
          <a:solidFill>
            <a:schemeClr val="tx1"/>
          </a:solidFill>
          <a:latin typeface="+mn-lt"/>
          <a:cs typeface="+mn-cs"/>
        </a:defRPr>
      </a:lvl8pPr>
      <a:lvl9pPr marL="3469416" indent="-204083" algn="l" rtl="0" fontAlgn="base">
        <a:spcBef>
          <a:spcPct val="20000"/>
        </a:spcBef>
        <a:spcAft>
          <a:spcPct val="0"/>
        </a:spcAft>
        <a:buChar char="»"/>
        <a:defRPr sz="1800">
          <a:solidFill>
            <a:schemeClr val="tx1"/>
          </a:solidFill>
          <a:latin typeface="+mn-lt"/>
          <a:cs typeface="+mn-cs"/>
        </a:defRPr>
      </a:lvl9pPr>
    </p:bodyStyle>
    <p:otherStyle>
      <a:defPPr>
        <a:defRPr lang="sk-SK"/>
      </a:defPPr>
      <a:lvl1pPr marL="0" algn="l" defTabSz="816333" rtl="0" eaLnBrk="1" latinLnBrk="0" hangingPunct="1">
        <a:defRPr sz="1600" kern="1200">
          <a:solidFill>
            <a:schemeClr val="tx1"/>
          </a:solidFill>
          <a:latin typeface="+mn-lt"/>
          <a:ea typeface="+mn-ea"/>
          <a:cs typeface="+mn-cs"/>
        </a:defRPr>
      </a:lvl1pPr>
      <a:lvl2pPr marL="408167" algn="l" defTabSz="816333" rtl="0" eaLnBrk="1" latinLnBrk="0" hangingPunct="1">
        <a:defRPr sz="1600" kern="1200">
          <a:solidFill>
            <a:schemeClr val="tx1"/>
          </a:solidFill>
          <a:latin typeface="+mn-lt"/>
          <a:ea typeface="+mn-ea"/>
          <a:cs typeface="+mn-cs"/>
        </a:defRPr>
      </a:lvl2pPr>
      <a:lvl3pPr marL="816333" algn="l" defTabSz="816333" rtl="0" eaLnBrk="1" latinLnBrk="0" hangingPunct="1">
        <a:defRPr sz="1600" kern="1200">
          <a:solidFill>
            <a:schemeClr val="tx1"/>
          </a:solidFill>
          <a:latin typeface="+mn-lt"/>
          <a:ea typeface="+mn-ea"/>
          <a:cs typeface="+mn-cs"/>
        </a:defRPr>
      </a:lvl3pPr>
      <a:lvl4pPr marL="1224500" algn="l" defTabSz="816333" rtl="0" eaLnBrk="1" latinLnBrk="0" hangingPunct="1">
        <a:defRPr sz="1600" kern="1200">
          <a:solidFill>
            <a:schemeClr val="tx1"/>
          </a:solidFill>
          <a:latin typeface="+mn-lt"/>
          <a:ea typeface="+mn-ea"/>
          <a:cs typeface="+mn-cs"/>
        </a:defRPr>
      </a:lvl4pPr>
      <a:lvl5pPr marL="1632666" algn="l" defTabSz="816333" rtl="0" eaLnBrk="1" latinLnBrk="0" hangingPunct="1">
        <a:defRPr sz="1600" kern="1200">
          <a:solidFill>
            <a:schemeClr val="tx1"/>
          </a:solidFill>
          <a:latin typeface="+mn-lt"/>
          <a:ea typeface="+mn-ea"/>
          <a:cs typeface="+mn-cs"/>
        </a:defRPr>
      </a:lvl5pPr>
      <a:lvl6pPr marL="2040833" algn="l" defTabSz="816333" rtl="0" eaLnBrk="1" latinLnBrk="0" hangingPunct="1">
        <a:defRPr sz="1600" kern="1200">
          <a:solidFill>
            <a:schemeClr val="tx1"/>
          </a:solidFill>
          <a:latin typeface="+mn-lt"/>
          <a:ea typeface="+mn-ea"/>
          <a:cs typeface="+mn-cs"/>
        </a:defRPr>
      </a:lvl6pPr>
      <a:lvl7pPr marL="2448999" algn="l" defTabSz="816333" rtl="0" eaLnBrk="1" latinLnBrk="0" hangingPunct="1">
        <a:defRPr sz="1600" kern="1200">
          <a:solidFill>
            <a:schemeClr val="tx1"/>
          </a:solidFill>
          <a:latin typeface="+mn-lt"/>
          <a:ea typeface="+mn-ea"/>
          <a:cs typeface="+mn-cs"/>
        </a:defRPr>
      </a:lvl7pPr>
      <a:lvl8pPr marL="2857166" algn="l" defTabSz="816333" rtl="0" eaLnBrk="1" latinLnBrk="0" hangingPunct="1">
        <a:defRPr sz="1600" kern="1200">
          <a:solidFill>
            <a:schemeClr val="tx1"/>
          </a:solidFill>
          <a:latin typeface="+mn-lt"/>
          <a:ea typeface="+mn-ea"/>
          <a:cs typeface="+mn-cs"/>
        </a:defRPr>
      </a:lvl8pPr>
      <a:lvl9pPr marL="3265332" algn="l" defTabSz="816333"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microsoft.com/office/2007/relationships/hdphoto" Target="../media/hdphoto1.wdp"/><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Pravidelný päťuholník 7"/>
          <p:cNvSpPr/>
          <p:nvPr/>
        </p:nvSpPr>
        <p:spPr>
          <a:xfrm>
            <a:off x="3619506" y="209550"/>
            <a:ext cx="1905000" cy="1595735"/>
          </a:xfrm>
          <a:prstGeom prst="pentagon">
            <a:avLst/>
          </a:prstGeom>
          <a:solidFill>
            <a:srgbClr val="FF0000">
              <a:alpha val="31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 name="Obdĺžnik 4"/>
          <p:cNvSpPr/>
          <p:nvPr/>
        </p:nvSpPr>
        <p:spPr>
          <a:xfrm>
            <a:off x="6" y="361950"/>
            <a:ext cx="9144000" cy="156966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sk-SK" sz="9600" b="1" smtClean="0">
                <a:ln w="28575">
                  <a:solidFill>
                    <a:schemeClr val="bg1"/>
                  </a:solidFill>
                </a:ln>
                <a:solidFill>
                  <a:srgbClr val="BB0501"/>
                </a:solidFill>
                <a:effectLst>
                  <a:innerShdw blurRad="69850" dist="43180" dir="5400000">
                    <a:srgbClr val="000000">
                      <a:alpha val="65000"/>
                    </a:srgbClr>
                  </a:innerShdw>
                </a:effectLst>
              </a:rPr>
              <a:t>25</a:t>
            </a:r>
            <a:endParaRPr lang="sk-SK" sz="9600" b="1" cap="none" spc="0">
              <a:ln w="28575">
                <a:solidFill>
                  <a:schemeClr val="bg1"/>
                </a:solidFill>
              </a:ln>
              <a:solidFill>
                <a:srgbClr val="BB0501"/>
              </a:solidFill>
              <a:effectLst>
                <a:innerShdw blurRad="69850" dist="43180" dir="5400000">
                  <a:srgbClr val="000000">
                    <a:alpha val="65000"/>
                  </a:srgbClr>
                </a:innerShdw>
              </a:effectLst>
            </a:endParaRPr>
          </a:p>
        </p:txBody>
      </p:sp>
      <p:sp>
        <p:nvSpPr>
          <p:cNvPr id="6" name="Obdĺžnik 5"/>
          <p:cNvSpPr/>
          <p:nvPr/>
        </p:nvSpPr>
        <p:spPr>
          <a:xfrm>
            <a:off x="304395" y="1085224"/>
            <a:ext cx="8535222" cy="1692771"/>
          </a:xfrm>
          <a:prstGeom prst="rect">
            <a:avLst/>
          </a:prstGeom>
          <a:noFill/>
          <a:effectLst/>
        </p:spPr>
        <p:txBody>
          <a:bodyPr wrap="none" lIns="91440" tIns="45720" rIns="91440" bIns="45720">
            <a:prstTxWarp prst="textArchDown">
              <a:avLst/>
            </a:prstTxWarp>
            <a:spAutoFit/>
            <a:scene3d>
              <a:camera prst="orthographicFront"/>
              <a:lightRig rig="soft" dir="tl">
                <a:rot lat="0" lon="0" rev="0"/>
              </a:lightRig>
            </a:scene3d>
            <a:sp3d extrusionH="57150" contourW="25400" prstMaterial="matte">
              <a:bevelT w="25400" h="55880" prst="softRound"/>
              <a:contourClr>
                <a:schemeClr val="accent2">
                  <a:tint val="20000"/>
                </a:schemeClr>
              </a:contourClr>
            </a:sp3d>
          </a:bodyPr>
          <a:lstStyle/>
          <a:p>
            <a:pPr algn="ctr"/>
            <a:r>
              <a:rPr lang="sk-SK" sz="4800" b="1" spc="300">
                <a:ln w="3175">
                  <a:solidFill>
                    <a:schemeClr val="bg1"/>
                  </a:solidFill>
                </a:ln>
                <a:solidFill>
                  <a:srgbClr val="BB0501"/>
                </a:solidFill>
                <a:effectLst>
                  <a:reflection blurRad="88900" stA="19000" endPos="74000" dist="12700" dir="5400000" sy="-100000" algn="bl" rotWithShape="0"/>
                </a:effectLst>
                <a:latin typeface="Alto" pitchFamily="2" charset="0"/>
              </a:rPr>
              <a:t>Best</a:t>
            </a:r>
            <a:r>
              <a:rPr lang="sk-SK" sz="4800" b="1" cap="none" spc="300" smtClean="0">
                <a:ln w="3175"/>
                <a:gradFill>
                  <a:gsLst>
                    <a:gs pos="25000">
                      <a:schemeClr val="accent2">
                        <a:satMod val="155000"/>
                      </a:schemeClr>
                    </a:gs>
                    <a:gs pos="100000">
                      <a:schemeClr val="accent2">
                        <a:shade val="45000"/>
                        <a:satMod val="165000"/>
                      </a:schemeClr>
                    </a:gs>
                  </a:gsLst>
                  <a:lin ang="5400000"/>
                </a:gradFill>
                <a:effectLst>
                  <a:reflection blurRad="88900" stA="19000" endPos="74000" dist="12700" dir="5400000" sy="-100000" algn="bl" rotWithShape="0"/>
                </a:effectLst>
                <a:latin typeface="Alto" pitchFamily="2" charset="0"/>
              </a:rPr>
              <a:t>  </a:t>
            </a:r>
            <a:r>
              <a:rPr lang="sk-SK" sz="4800" b="1" spc="300">
                <a:ln w="3175">
                  <a:solidFill>
                    <a:schemeClr val="bg1"/>
                  </a:solidFill>
                </a:ln>
                <a:solidFill>
                  <a:srgbClr val="BB0501"/>
                </a:solidFill>
                <a:effectLst>
                  <a:reflection blurRad="88900" stA="19000" endPos="74000" dist="12700" dir="5400000" sy="-100000" algn="bl" rotWithShape="0"/>
                </a:effectLst>
                <a:latin typeface="Alto" pitchFamily="2" charset="0"/>
              </a:rPr>
              <a:t>Travellers</a:t>
            </a:r>
            <a:r>
              <a:rPr lang="sk-SK" sz="4800" b="1" cap="none" spc="300" smtClean="0">
                <a:ln w="3175"/>
                <a:gradFill>
                  <a:gsLst>
                    <a:gs pos="25000">
                      <a:schemeClr val="accent2">
                        <a:satMod val="155000"/>
                      </a:schemeClr>
                    </a:gs>
                    <a:gs pos="100000">
                      <a:schemeClr val="accent2">
                        <a:shade val="45000"/>
                        <a:satMod val="165000"/>
                      </a:schemeClr>
                    </a:gs>
                  </a:gsLst>
                  <a:lin ang="5400000"/>
                </a:gradFill>
                <a:effectLst>
                  <a:reflection blurRad="88900" stA="19000" endPos="74000" dist="12700" dir="5400000" sy="-100000" algn="bl" rotWithShape="0"/>
                </a:effectLst>
                <a:latin typeface="Alto" pitchFamily="2" charset="0"/>
              </a:rPr>
              <a:t>‘ </a:t>
            </a:r>
            <a:r>
              <a:rPr lang="sk-SK" sz="4800" b="1" spc="300" smtClean="0">
                <a:ln w="3175">
                  <a:solidFill>
                    <a:schemeClr val="bg1"/>
                  </a:solidFill>
                </a:ln>
                <a:solidFill>
                  <a:srgbClr val="BB0501"/>
                </a:solidFill>
                <a:effectLst>
                  <a:reflection blurRad="88900" stA="19000" endPos="74000" dist="12700" dir="5400000" sy="-100000" algn="bl" rotWithShape="0"/>
                </a:effectLst>
                <a:latin typeface="Alto" pitchFamily="2" charset="0"/>
              </a:rPr>
              <a:t>Destinations</a:t>
            </a:r>
          </a:p>
          <a:p>
            <a:pPr algn="ctr"/>
            <a:endParaRPr lang="sk-SK" sz="2400" b="1" spc="300">
              <a:ln w="3175">
                <a:solidFill>
                  <a:schemeClr val="bg1"/>
                </a:solidFill>
              </a:ln>
              <a:solidFill>
                <a:srgbClr val="BB0501"/>
              </a:solidFill>
              <a:effectLst>
                <a:reflection blurRad="88900" stA="19000" endPos="74000" dist="12700" dir="5400000" sy="-100000" algn="bl" rotWithShape="0"/>
              </a:effectLst>
              <a:latin typeface="Alto" pitchFamily="2" charset="0"/>
            </a:endParaRPr>
          </a:p>
          <a:p>
            <a:pPr algn="ctr"/>
            <a:r>
              <a:rPr lang="sk-SK" sz="3200" b="1" spc="300">
                <a:ln w="3175">
                  <a:solidFill>
                    <a:schemeClr val="bg1"/>
                  </a:solidFill>
                </a:ln>
                <a:solidFill>
                  <a:srgbClr val="BB0501"/>
                </a:solidFill>
                <a:effectLst>
                  <a:reflection blurRad="88900" stA="19000" endPos="74000" dist="12700" dir="5400000" sy="-100000" algn="bl" rotWithShape="0"/>
                </a:effectLst>
                <a:latin typeface="Alto" pitchFamily="2" charset="0"/>
              </a:rPr>
              <a:t>i</a:t>
            </a:r>
            <a:r>
              <a:rPr lang="sk-SK" sz="3200" b="1" spc="300" smtClean="0">
                <a:ln w="3175">
                  <a:solidFill>
                    <a:schemeClr val="bg1"/>
                  </a:solidFill>
                </a:ln>
                <a:solidFill>
                  <a:srgbClr val="BB0501"/>
                </a:solidFill>
                <a:effectLst>
                  <a:reflection blurRad="88900" stA="19000" endPos="74000" dist="12700" dir="5400000" sy="-100000" algn="bl" rotWithShape="0"/>
                </a:effectLst>
                <a:latin typeface="Alto" pitchFamily="2" charset="0"/>
              </a:rPr>
              <a:t>n the  World</a:t>
            </a:r>
            <a:endParaRPr lang="sk-SK" sz="3200" b="1" spc="300">
              <a:ln w="3175">
                <a:solidFill>
                  <a:schemeClr val="bg1"/>
                </a:solidFill>
              </a:ln>
              <a:solidFill>
                <a:srgbClr val="BB0501"/>
              </a:solidFill>
              <a:effectLst>
                <a:reflection blurRad="88900" stA="19000" endPos="74000" dist="12700" dir="5400000" sy="-100000" algn="bl" rotWithShape="0"/>
              </a:effectLst>
              <a:latin typeface="Alto" pitchFamily="2" charset="0"/>
            </a:endParaRPr>
          </a:p>
        </p:txBody>
      </p:sp>
      <p:sp>
        <p:nvSpPr>
          <p:cNvPr id="7" name="BlokTextu 6"/>
          <p:cNvSpPr txBox="1"/>
          <p:nvPr/>
        </p:nvSpPr>
        <p:spPr>
          <a:xfrm>
            <a:off x="5182017" y="4552950"/>
            <a:ext cx="3657600" cy="369332"/>
          </a:xfrm>
          <a:prstGeom prst="rect">
            <a:avLst/>
          </a:prstGeom>
          <a:noFill/>
        </p:spPr>
        <p:txBody>
          <a:bodyPr wrap="square" rtlCol="0">
            <a:spAutoFit/>
          </a:bodyPr>
          <a:lstStyle/>
          <a:p>
            <a:pPr algn="ctr"/>
            <a:r>
              <a:rPr lang="sk-SK">
                <a:solidFill>
                  <a:schemeClr val="bg1"/>
                </a:solidFill>
                <a:effectLst/>
                <a:latin typeface="Artistik CE" panose="040F0704080607010103" pitchFamily="82" charset="0"/>
              </a:rPr>
              <a:t>Compiled  by  Tony  Chacko  &amp;  Steve</a:t>
            </a:r>
          </a:p>
        </p:txBody>
      </p:sp>
      <p:pic>
        <p:nvPicPr>
          <p:cNvPr id="2" name="Moomba.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duotone>
              <a:prstClr val="black"/>
              <a:schemeClr val="accent2">
                <a:tint val="45000"/>
                <a:satMod val="400000"/>
              </a:schemeClr>
            </a:duotone>
            <a:extLst>
              <a:ext uri="{BEBA8EAE-BF5A-486C-A8C5-ECC9F3942E4B}">
                <a14:imgProps xmlns:a14="http://schemas.microsoft.com/office/drawing/2010/main">
                  <a14:imgLayer r:embed="rId5">
                    <a14:imgEffect>
                      <a14:sharpenSoften amount="50000"/>
                    </a14:imgEffect>
                    <a14:imgEffect>
                      <a14:colorTemperature colorTemp="11500"/>
                    </a14:imgEffect>
                    <a14:imgEffect>
                      <a14:saturation sat="400000"/>
                    </a14:imgEffect>
                  </a14:imgLayer>
                </a14:imgProps>
              </a:ext>
            </a:extLst>
          </a:blip>
          <a:stretch>
            <a:fillRect/>
          </a:stretch>
        </p:blipFill>
        <p:spPr>
          <a:xfrm>
            <a:off x="313920" y="4585216"/>
            <a:ext cx="304800" cy="304800"/>
          </a:xfrm>
          <a:prstGeom prst="rect">
            <a:avLst/>
          </a:prstGeom>
        </p:spPr>
      </p:pic>
    </p:spTree>
    <p:extLst>
      <p:ext uri="{BB962C8B-B14F-4D97-AF65-F5344CB8AC3E}">
        <p14:creationId xmlns:p14="http://schemas.microsoft.com/office/powerpoint/2010/main" val="416056083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50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ppt_w</p:attrName>
                                        </p:attrNameLst>
                                      </p:cBhvr>
                                      <p:tavLst>
                                        <p:tav tm="0">
                                          <p:val>
                                            <p:fltVal val="0"/>
                                          </p:val>
                                        </p:tav>
                                        <p:tav tm="100000">
                                          <p:val>
                                            <p:strVal val="#ppt_w"/>
                                          </p:val>
                                        </p:tav>
                                      </p:tavLst>
                                    </p:anim>
                                    <p:anim calcmode="lin" valueType="num">
                                      <p:cBhvr>
                                        <p:cTn id="8" dur="2000" fill="hold"/>
                                        <p:tgtEl>
                                          <p:spTgt spid="8"/>
                                        </p:tgtEl>
                                        <p:attrNameLst>
                                          <p:attrName>ppt_h</p:attrName>
                                        </p:attrNameLst>
                                      </p:cBhvr>
                                      <p:tavLst>
                                        <p:tav tm="0">
                                          <p:val>
                                            <p:fltVal val="0"/>
                                          </p:val>
                                        </p:tav>
                                        <p:tav tm="100000">
                                          <p:val>
                                            <p:strVal val="#ppt_h"/>
                                          </p:val>
                                        </p:tav>
                                      </p:tavLst>
                                    </p:anim>
                                    <p:animEffect transition="in" filter="fade">
                                      <p:cBhvr>
                                        <p:cTn id="9" dur="2000"/>
                                        <p:tgtEl>
                                          <p:spTgt spid="8"/>
                                        </p:tgtEl>
                                      </p:cBhvr>
                                    </p:animEffect>
                                  </p:childTnLst>
                                </p:cTn>
                              </p:par>
                              <p:par>
                                <p:cTn id="10" presetID="1" presetClass="entr" presetSubtype="0" fill="hold" grpId="0" nodeType="withEffect">
                                  <p:stCondLst>
                                    <p:cond delay="3500"/>
                                  </p:stCondLst>
                                  <p:childTnLst>
                                    <p:set>
                                      <p:cBhvr>
                                        <p:cTn id="11" dur="1" fill="hold">
                                          <p:stCondLst>
                                            <p:cond delay="9"/>
                                          </p:stCondLst>
                                        </p:cTn>
                                        <p:tgtEl>
                                          <p:spTgt spid="5"/>
                                        </p:tgtEl>
                                        <p:attrNameLst>
                                          <p:attrName>style.visibility</p:attrName>
                                        </p:attrNameLst>
                                      </p:cBhvr>
                                      <p:to>
                                        <p:strVal val="visible"/>
                                      </p:to>
                                    </p:set>
                                  </p:childTnLst>
                                </p:cTn>
                              </p:par>
                              <p:par>
                                <p:cTn id="12" presetID="1" presetClass="mediacall" presetSubtype="0" fill="hold" nodeType="withEffect">
                                  <p:stCondLst>
                                    <p:cond delay="2000"/>
                                  </p:stCondLst>
                                  <p:childTnLst>
                                    <p:cmd type="call" cmd="playFrom(0.0)">
                                      <p:cBhvr>
                                        <p:cTn id="13" dur="1" fill="hold"/>
                                        <p:tgtEl>
                                          <p:spTgt spid="2"/>
                                        </p:tgtEl>
                                      </p:cBhvr>
                                    </p:cmd>
                                  </p:childTnLst>
                                </p:cTn>
                              </p:par>
                            </p:childTnLst>
                          </p:cTn>
                        </p:par>
                        <p:par>
                          <p:cTn id="14" fill="hold">
                            <p:stCondLst>
                              <p:cond delay="3510"/>
                            </p:stCondLst>
                            <p:childTnLst>
                              <p:par>
                                <p:cTn id="15" presetID="42" presetClass="entr" presetSubtype="0" fill="hold" grpId="0" nodeType="afterEffect">
                                  <p:stCondLst>
                                    <p:cond delay="5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500"/>
                                        <p:tgtEl>
                                          <p:spTgt spid="7"/>
                                        </p:tgtEl>
                                      </p:cBhvr>
                                    </p:animEffect>
                                    <p:anim calcmode="lin" valueType="num">
                                      <p:cBhvr>
                                        <p:cTn id="18" dur="1500" fill="hold"/>
                                        <p:tgtEl>
                                          <p:spTgt spid="7"/>
                                        </p:tgtEl>
                                        <p:attrNameLst>
                                          <p:attrName>ppt_x</p:attrName>
                                        </p:attrNameLst>
                                      </p:cBhvr>
                                      <p:tavLst>
                                        <p:tav tm="0">
                                          <p:val>
                                            <p:strVal val="#ppt_x"/>
                                          </p:val>
                                        </p:tav>
                                        <p:tav tm="100000">
                                          <p:val>
                                            <p:strVal val="#ppt_x"/>
                                          </p:val>
                                        </p:tav>
                                      </p:tavLst>
                                    </p:anim>
                                    <p:anim calcmode="lin" valueType="num">
                                      <p:cBhvr>
                                        <p:cTn id="19"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20" repeatCount="indefinite" fill="hold" display="0">
                  <p:stCondLst>
                    <p:cond delay="indefinite"/>
                  </p:stCondLst>
                  <p:endCondLst>
                    <p:cond evt="onStopAudio" delay="0">
                      <p:tgtEl>
                        <p:sldTgt/>
                      </p:tgtEl>
                    </p:cond>
                  </p:endCondLst>
                </p:cTn>
                <p:tgtEl>
                  <p:spTgt spid="2"/>
                </p:tgtEl>
              </p:cMediaNode>
            </p:audio>
          </p:childTnLst>
        </p:cTn>
      </p:par>
    </p:tnLst>
    <p:bldLst>
      <p:bldP spid="8" grpId="0" animBg="1"/>
      <p:bldP spid="5"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Vývojový diagram: spojnica 8"/>
          <p:cNvSpPr/>
          <p:nvPr/>
        </p:nvSpPr>
        <p:spPr>
          <a:xfrm>
            <a:off x="8153400" y="4371973"/>
            <a:ext cx="685800" cy="628651"/>
          </a:xfrm>
          <a:prstGeom prst="flowChartConnector">
            <a:avLst/>
          </a:prstGeom>
          <a:solidFill>
            <a:schemeClr val="accent6">
              <a:lumMod val="60000"/>
              <a:lumOff val="40000"/>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7" name="BlokTextu 6"/>
          <p:cNvSpPr txBox="1"/>
          <p:nvPr/>
        </p:nvSpPr>
        <p:spPr>
          <a:xfrm>
            <a:off x="304800" y="285750"/>
            <a:ext cx="8534400" cy="4185761"/>
          </a:xfrm>
          <a:prstGeom prst="rect">
            <a:avLst/>
          </a:prstGeom>
          <a:noFill/>
        </p:spPr>
        <p:txBody>
          <a:bodyPr wrap="square" rtlCol="0">
            <a:spAutoFit/>
          </a:bodyPr>
          <a:lstStyle/>
          <a:p>
            <a:pPr algn="just"/>
            <a:r>
              <a:rPr lang="en-US" u="sng">
                <a:solidFill>
                  <a:schemeClr val="bg1"/>
                </a:solidFill>
              </a:rPr>
              <a:t>Trip Advisor, Inc. </a:t>
            </a:r>
            <a:r>
              <a:rPr lang="en-US">
                <a:solidFill>
                  <a:srgbClr val="FFC000"/>
                </a:solidFill>
              </a:rPr>
              <a:t>is an American travel website company providing reviews of travel-related content. It provides travel information based on user-generated content and has released its list of top tourist destinations for 2015. Headquartered in Needham, </a:t>
            </a:r>
            <a:r>
              <a:rPr lang="en-US" smtClean="0">
                <a:solidFill>
                  <a:srgbClr val="FFC000"/>
                </a:solidFill>
              </a:rPr>
              <a:t>Massa</a:t>
            </a:r>
            <a:r>
              <a:rPr lang="sk-SK" smtClean="0">
                <a:solidFill>
                  <a:srgbClr val="FFC000"/>
                </a:solidFill>
              </a:rPr>
              <a:t>-</a:t>
            </a:r>
            <a:r>
              <a:rPr lang="en-US" smtClean="0">
                <a:solidFill>
                  <a:srgbClr val="FFC000"/>
                </a:solidFill>
              </a:rPr>
              <a:t>chusetts</a:t>
            </a:r>
            <a:r>
              <a:rPr lang="en-US">
                <a:solidFill>
                  <a:srgbClr val="FFC000"/>
                </a:solidFill>
              </a:rPr>
              <a:t>, it claims to be the largest travel site in the world, with more than 60 million members and over 170 million reviews and opinions of hotels, restaurants, attractions and other travel-related businesses. Trip Advisor Media Group operates 25 travel brands. </a:t>
            </a:r>
            <a:r>
              <a:rPr lang="en-US" smtClean="0">
                <a:solidFill>
                  <a:srgbClr val="FFC000"/>
                </a:solidFill>
              </a:rPr>
              <a:t>Here </a:t>
            </a:r>
            <a:r>
              <a:rPr lang="en-US">
                <a:solidFill>
                  <a:srgbClr val="FFC000"/>
                </a:solidFill>
              </a:rPr>
              <a:t>is it’s list of top 25 travelers' favorite </a:t>
            </a:r>
            <a:r>
              <a:rPr lang="en-US" smtClean="0">
                <a:solidFill>
                  <a:srgbClr val="FFC000"/>
                </a:solidFill>
              </a:rPr>
              <a:t>destinations</a:t>
            </a:r>
            <a:r>
              <a:rPr lang="sk-SK" smtClean="0">
                <a:solidFill>
                  <a:srgbClr val="FFC000"/>
                </a:solidFill>
              </a:rPr>
              <a:t>,</a:t>
            </a:r>
            <a:r>
              <a:rPr lang="en-US" smtClean="0">
                <a:solidFill>
                  <a:srgbClr val="FFC000"/>
                </a:solidFill>
              </a:rPr>
              <a:t> </a:t>
            </a:r>
            <a:r>
              <a:rPr lang="en-US">
                <a:solidFill>
                  <a:srgbClr val="FFC000"/>
                </a:solidFill>
              </a:rPr>
              <a:t>covering Asia, America, North Africa, Pacific States and most of Europe. Seems like – Singapore, Philippines, China and India are not within the top list. Perhaps the criteria of ease of travel is missing in these nations like transportation, food preferences, visa rules &amp; documentation. Singapore of late is earning a commercial status rather than a tourist </a:t>
            </a:r>
            <a:r>
              <a:rPr lang="en-US" smtClean="0">
                <a:solidFill>
                  <a:srgbClr val="FFC000"/>
                </a:solidFill>
              </a:rPr>
              <a:t>identity.</a:t>
            </a:r>
            <a:endParaRPr lang="sk-SK" smtClean="0">
              <a:solidFill>
                <a:srgbClr val="FFC000"/>
              </a:solidFill>
            </a:endParaRPr>
          </a:p>
          <a:p>
            <a:pPr algn="just"/>
            <a:endParaRPr lang="sk-SK" sz="800" smtClean="0">
              <a:solidFill>
                <a:schemeClr val="bg1"/>
              </a:solidFill>
            </a:endParaRPr>
          </a:p>
          <a:p>
            <a:pPr algn="ctr"/>
            <a:r>
              <a:rPr lang="en-US" sz="1700" smtClean="0">
                <a:solidFill>
                  <a:srgbClr val="5989F5"/>
                </a:solidFill>
              </a:rPr>
              <a:t>REMEMBER </a:t>
            </a:r>
            <a:r>
              <a:rPr lang="en-US" sz="1700">
                <a:solidFill>
                  <a:srgbClr val="5989F5"/>
                </a:solidFill>
              </a:rPr>
              <a:t>THIS DATA IS NOT BASED ON TOTAL  NUMBER OF VISITORS TO A DESTINATION </a:t>
            </a:r>
            <a:r>
              <a:rPr lang="sk-SK" sz="1700" smtClean="0">
                <a:solidFill>
                  <a:srgbClr val="5989F5"/>
                </a:solidFill>
              </a:rPr>
              <a:t>-</a:t>
            </a:r>
            <a:r>
              <a:rPr lang="en-US" sz="1700" smtClean="0">
                <a:solidFill>
                  <a:srgbClr val="5989F5"/>
                </a:solidFill>
              </a:rPr>
              <a:t> </a:t>
            </a:r>
            <a:r>
              <a:rPr lang="en-US" sz="1700">
                <a:solidFill>
                  <a:srgbClr val="5989F5"/>
                </a:solidFill>
              </a:rPr>
              <a:t>JUST THE DESIRED TOURIST DESTINATION BASED ON TRIP ADVISER TRAVELLERS’ FEEDBACK</a:t>
            </a:r>
            <a:r>
              <a:rPr lang="en-US" sz="1700" smtClean="0">
                <a:solidFill>
                  <a:srgbClr val="5989F5"/>
                </a:solidFill>
              </a:rPr>
              <a:t>.</a:t>
            </a:r>
            <a:endParaRPr lang="sk-SK" sz="1700" smtClean="0">
              <a:solidFill>
                <a:srgbClr val="5989F5"/>
              </a:solidFill>
            </a:endParaRPr>
          </a:p>
          <a:p>
            <a:pPr algn="ctr"/>
            <a:endParaRPr lang="en-US" sz="800">
              <a:solidFill>
                <a:schemeClr val="bg1"/>
              </a:solidFill>
            </a:endParaRPr>
          </a:p>
          <a:p>
            <a:pPr algn="ctr"/>
            <a:r>
              <a:rPr lang="en-US" u="sng">
                <a:solidFill>
                  <a:schemeClr val="bg1"/>
                </a:solidFill>
              </a:rPr>
              <a:t>Hope this information is useful for the  tourists of the world.</a:t>
            </a:r>
          </a:p>
        </p:txBody>
      </p:sp>
      <p:pic>
        <p:nvPicPr>
          <p:cNvPr id="8" name="Obrázok 7"/>
          <p:cNvPicPr>
            <a:picLocks noChangeAspect="1"/>
          </p:cNvPicPr>
          <p:nvPr/>
        </p:nvPicPr>
        <p:blipFill>
          <a:blip r:embed="rId2" cstate="print">
            <a:extLst>
              <a:ext uri="{BEBA8EAE-BF5A-486C-A8C5-ECC9F3942E4B}">
                <a14:imgProps xmlns:a14="http://schemas.microsoft.com/office/drawing/2010/main">
                  <a14:imgLayer r:embed="rId3">
                    <a14:imgEffect>
                      <a14:brightnessContrast bright="13000"/>
                    </a14:imgEffect>
                  </a14:imgLayer>
                </a14:imgProps>
              </a:ext>
              <a:ext uri="{28A0092B-C50C-407E-A947-70E740481C1C}">
                <a14:useLocalDpi xmlns:a14="http://schemas.microsoft.com/office/drawing/2010/main" val="0"/>
              </a:ext>
            </a:extLst>
          </a:blip>
          <a:stretch>
            <a:fillRect/>
          </a:stretch>
        </p:blipFill>
        <p:spPr>
          <a:xfrm rot="1062037">
            <a:off x="8253412" y="4462457"/>
            <a:ext cx="485775" cy="485775"/>
          </a:xfrm>
          <a:prstGeom prst="rect">
            <a:avLst/>
          </a:prstGeom>
        </p:spPr>
      </p:pic>
    </p:spTree>
    <p:extLst>
      <p:ext uri="{BB962C8B-B14F-4D97-AF65-F5344CB8AC3E}">
        <p14:creationId xmlns:p14="http://schemas.microsoft.com/office/powerpoint/2010/main" val="348244007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3" name="TextBox 2"/>
          <p:cNvSpPr txBox="1"/>
          <p:nvPr/>
        </p:nvSpPr>
        <p:spPr>
          <a:xfrm>
            <a:off x="0" y="4324350"/>
            <a:ext cx="9144000" cy="1046440"/>
          </a:xfrm>
          <a:prstGeom prst="rect">
            <a:avLst/>
          </a:prstGeom>
          <a:noFill/>
        </p:spPr>
        <p:txBody>
          <a:bodyPr wrap="square" rtlCol="0">
            <a:spAutoFit/>
          </a:bodyPr>
          <a:lstStyle/>
          <a:p>
            <a:r>
              <a:rPr lang="en-US" sz="1400" b="1" dirty="0" smtClean="0">
                <a:latin typeface="Times New Roman" pitchFamily="18" charset="0"/>
                <a:cs typeface="Times New Roman" pitchFamily="18" charset="0"/>
              </a:rPr>
              <a:t>1. Marrakech, Morocco</a:t>
            </a:r>
          </a:p>
          <a:p>
            <a:r>
              <a:rPr lang="en-US" sz="1200" dirty="0" smtClean="0">
                <a:latin typeface="Times New Roman" pitchFamily="18" charset="0"/>
                <a:cs typeface="Times New Roman" pitchFamily="18" charset="0"/>
              </a:rPr>
              <a:t>What is there not to love about Marrakech!? This city is an abundance of </a:t>
            </a:r>
            <a:r>
              <a:rPr lang="en-US" sz="1200" dirty="0" err="1" smtClean="0">
                <a:latin typeface="Times New Roman" pitchFamily="18" charset="0"/>
                <a:cs typeface="Times New Roman" pitchFamily="18" charset="0"/>
              </a:rPr>
              <a:t>colours</a:t>
            </a:r>
            <a:r>
              <a:rPr lang="en-US" sz="1200" dirty="0" smtClean="0">
                <a:latin typeface="Times New Roman" pitchFamily="18" charset="0"/>
                <a:cs typeface="Times New Roman" pitchFamily="18" charset="0"/>
              </a:rPr>
              <a:t> and fabrics, an endless maze of souks, and with many mosques, palaces and gardens to keep you exploring for days on end. Be sure to avoid the warmer months, as Marrakech experiences extremely high temperatures year-round. Watch out for the snake charmers in the </a:t>
            </a:r>
            <a:r>
              <a:rPr lang="en-US" sz="1200" dirty="0" err="1" smtClean="0">
                <a:latin typeface="Times New Roman" pitchFamily="18" charset="0"/>
                <a:cs typeface="Times New Roman" pitchFamily="18" charset="0"/>
              </a:rPr>
              <a:t>Djemaa</a:t>
            </a:r>
            <a:r>
              <a:rPr lang="en-US" sz="1200" dirty="0" smtClean="0">
                <a:latin typeface="Times New Roman" pitchFamily="18" charset="0"/>
                <a:cs typeface="Times New Roman" pitchFamily="18" charset="0"/>
              </a:rPr>
              <a:t> el-</a:t>
            </a:r>
            <a:r>
              <a:rPr lang="en-US" sz="1200" dirty="0" err="1" smtClean="0">
                <a:latin typeface="Times New Roman" pitchFamily="18" charset="0"/>
                <a:cs typeface="Times New Roman" pitchFamily="18" charset="0"/>
              </a:rPr>
              <a:t>Fna</a:t>
            </a:r>
            <a:r>
              <a:rPr lang="en-US" sz="1200" dirty="0" smtClean="0">
                <a:latin typeface="Times New Roman" pitchFamily="18" charset="0"/>
                <a:cs typeface="Times New Roman" pitchFamily="18" charset="0"/>
              </a:rPr>
              <a:t>!</a:t>
            </a:r>
          </a:p>
          <a:p>
            <a:endParaRPr lang="en-US" sz="1200" dirty="0"/>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a:t>
            </a: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                                             </a:t>
            </a: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Marrakech, Morocco</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
        <p:nvSpPr>
          <p:cNvPr id="7"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8" name="BlokTextu 7"/>
          <p:cNvSpPr txBox="1"/>
          <p:nvPr/>
        </p:nvSpPr>
        <p:spPr>
          <a:xfrm>
            <a:off x="152400" y="4400550"/>
            <a:ext cx="8839200" cy="646331"/>
          </a:xfrm>
          <a:prstGeom prst="rect">
            <a:avLst/>
          </a:prstGeom>
          <a:noFill/>
        </p:spPr>
        <p:txBody>
          <a:bodyPr wrap="square" rtlCol="0">
            <a:spAutoFit/>
          </a:bodyPr>
          <a:lstStyle/>
          <a:p>
            <a:pPr algn="ctr"/>
            <a:r>
              <a:rPr lang="en-US" sz="1200">
                <a:solidFill>
                  <a:schemeClr val="bg1"/>
                </a:solidFill>
              </a:rPr>
              <a:t>What is there not to love about Marrakech!? This city is an abundance of colours and fabrics, an endless maze of souks, and with many mosques, palaces and gardens to keep you exploring for days on end. Be sure to avoid the warmer months, as Marrakech experiences extremely high temperatures year-round. Watch out for the snake charmers in the Djemaa el-Fna!</a:t>
            </a:r>
          </a:p>
        </p:txBody>
      </p:sp>
    </p:spTree>
    <p:extLst>
      <p:ext uri="{BB962C8B-B14F-4D97-AF65-F5344CB8AC3E}">
        <p14:creationId xmlns:p14="http://schemas.microsoft.com/office/powerpoint/2010/main" val="2453782377"/>
      </p:ext>
    </p:extLst>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Right)">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616"/>
            <a:ext cx="9144000" cy="5142884"/>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As the gateway to the ruins of Angkor Wat, Siem Reap attracts tourists from around the world and has recently become one of the world’s most visited tourist attractions.</a:t>
            </a: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a:t>
            </a: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                                          Siem Reap, Cambodia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0"/>
            <a:ext cx="9143999"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646331"/>
          </a:xfrm>
          <a:prstGeom prst="rect">
            <a:avLst/>
          </a:prstGeom>
          <a:noFill/>
        </p:spPr>
        <p:txBody>
          <a:bodyPr wrap="square" rtlCol="0">
            <a:spAutoFit/>
          </a:bodyPr>
          <a:lstStyle/>
          <a:p>
            <a:pPr algn="ctr"/>
            <a:r>
              <a:rPr lang="en-US" sz="1200">
                <a:solidFill>
                  <a:schemeClr val="bg1"/>
                </a:solidFill>
              </a:rPr>
              <a:t>Istanbul has all the bustling Byzantine romance of the past and the chaotic charm of the present. Here are top Istanbul attractions. You can’t miss the iconic Hagia Sophia which was a  Greek Orthodox Christian patriarchal basilica (church), later an imperial mosque, and now a museum (Ayasofya Müzesi) in Istanbul, Turkey</a:t>
            </a:r>
            <a:r>
              <a:rPr lang="en-US" sz="1200" smtClean="0">
                <a:solidFill>
                  <a:schemeClr val="bg1"/>
                </a:solidFill>
              </a:rPr>
              <a:t>.</a:t>
            </a:r>
            <a:endParaRPr lang="en-US" sz="1200">
              <a:solidFill>
                <a:schemeClr val="bg1"/>
              </a:solidFill>
            </a:endParaRP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3</a:t>
            </a: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                                                  Istanbul, Turkey</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143499"/>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646331"/>
          </a:xfrm>
          <a:prstGeom prst="rect">
            <a:avLst/>
          </a:prstGeom>
          <a:noFill/>
        </p:spPr>
        <p:txBody>
          <a:bodyPr wrap="square" rtlCol="0">
            <a:spAutoFit/>
          </a:bodyPr>
          <a:lstStyle/>
          <a:p>
            <a:pPr algn="ctr"/>
            <a:r>
              <a:rPr lang="en-US" sz="1200">
                <a:solidFill>
                  <a:schemeClr val="bg1"/>
                </a:solidFill>
              </a:rPr>
              <a:t>Now the capital of Vietnam and the country’s second largest city, Hanoi is often cited as a must visit for travellers making their way to Vietnam. While the streets are busy and often chaotic, there is an abundance of culture to be found in the distinct blend of influences over the years: particularly the Southeast Asian, Chinese and French </a:t>
            </a:r>
            <a:r>
              <a:rPr lang="en-US" sz="1200" smtClean="0">
                <a:solidFill>
                  <a:schemeClr val="bg1"/>
                </a:solidFill>
              </a:rPr>
              <a:t>influences</a:t>
            </a:r>
            <a:r>
              <a:rPr lang="sk-SK" sz="1200" smtClean="0">
                <a:solidFill>
                  <a:schemeClr val="bg1"/>
                </a:solidFill>
              </a:rPr>
              <a:t>.</a:t>
            </a:r>
            <a:endParaRPr lang="en-US" sz="1200">
              <a:solidFill>
                <a:schemeClr val="bg1"/>
              </a:solidFill>
            </a:endParaRP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4</a:t>
            </a: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                                                   Hanoi, Vietnam</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143501"/>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646331"/>
          </a:xfrm>
          <a:prstGeom prst="rect">
            <a:avLst/>
          </a:prstGeom>
          <a:noFill/>
        </p:spPr>
        <p:txBody>
          <a:bodyPr wrap="square" rtlCol="0">
            <a:spAutoFit/>
          </a:bodyPr>
          <a:lstStyle/>
          <a:p>
            <a:pPr algn="ctr"/>
            <a:r>
              <a:rPr lang="en-US" sz="1200">
                <a:solidFill>
                  <a:schemeClr val="bg1"/>
                </a:solidFill>
              </a:rPr>
              <a:t>This ‘just passing through’ city in Central Europe has quickly become a favourite for European adventurers. The Czech Republic capital offers visitors great beer, partying, and oodles of sightseeing for the more tame traveller. Be sure to visit nearby Cesky Krumlov (a short 2 hour drive away), as it might just be the most romantic town in Europe.</a:t>
            </a: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5</a:t>
            </a: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                                        Prague, Czech Republic</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As the world’s most visited city, it is perhaps no surprise that London is in the top of the list for most times. To discover more </a:t>
            </a:r>
            <a:r>
              <a:rPr lang="en-US" sz="1200" smtClean="0">
                <a:solidFill>
                  <a:schemeClr val="bg1"/>
                </a:solidFill>
              </a:rPr>
              <a:t>of </a:t>
            </a:r>
            <a:r>
              <a:rPr lang="en-US" sz="1200">
                <a:solidFill>
                  <a:schemeClr val="bg1"/>
                </a:solidFill>
              </a:rPr>
              <a:t>London beyond the tourist attractions, be sure to check out the London contributor’s top </a:t>
            </a:r>
            <a:r>
              <a:rPr lang="en-US" sz="1200" smtClean="0">
                <a:solidFill>
                  <a:schemeClr val="bg1"/>
                </a:solidFill>
              </a:rPr>
              <a:t>tips</a:t>
            </a:r>
            <a:r>
              <a:rPr lang="sk-SK" sz="1200" smtClean="0">
                <a:solidFill>
                  <a:schemeClr val="bg1"/>
                </a:solidFill>
              </a:rPr>
              <a:t>.</a:t>
            </a:r>
            <a:endParaRPr lang="en-US" sz="1200">
              <a:solidFill>
                <a:schemeClr val="bg1"/>
              </a:solidFill>
            </a:endParaRP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6</a:t>
            </a: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                                       London, United Kingdom</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The eternal city has so many attractions to offer travellers that it is little wonder it scraped into the top 10 of the world’s best destinations. Be sure not to miss anything with this list of the  top attractions in Rome.</a:t>
            </a: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7</a:t>
            </a: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                                                        Rome, Italy</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The capital of Argentina is bursting with Spanish architectural influence and is a modern day hub for business in South America.  Be sure to check out this list of the best things to see and do in Buenos </a:t>
            </a:r>
            <a:r>
              <a:rPr lang="en-US" sz="1200" smtClean="0">
                <a:solidFill>
                  <a:schemeClr val="bg1"/>
                </a:solidFill>
              </a:rPr>
              <a:t>Aires</a:t>
            </a:r>
            <a:r>
              <a:rPr lang="sk-SK" sz="1200" smtClean="0">
                <a:solidFill>
                  <a:schemeClr val="bg1"/>
                </a:solidFill>
              </a:rPr>
              <a:t>.</a:t>
            </a:r>
            <a:endParaRPr lang="en-US" sz="1200">
              <a:solidFill>
                <a:schemeClr val="bg1"/>
              </a:solidFill>
            </a:endParaRP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8</a:t>
            </a: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                                       Buenos Aires, Argentina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646331"/>
          </a:xfrm>
          <a:prstGeom prst="rect">
            <a:avLst/>
          </a:prstGeom>
          <a:noFill/>
        </p:spPr>
        <p:txBody>
          <a:bodyPr wrap="square" rtlCol="0">
            <a:spAutoFit/>
          </a:bodyPr>
          <a:lstStyle/>
          <a:p>
            <a:pPr algn="ctr"/>
            <a:r>
              <a:rPr lang="en-US" sz="1200">
                <a:solidFill>
                  <a:schemeClr val="bg1"/>
                </a:solidFill>
              </a:rPr>
              <a:t>It is hardly a surprise to see Paris on the list </a:t>
            </a:r>
            <a:r>
              <a:rPr lang="sk-SK" sz="1200" smtClean="0">
                <a:solidFill>
                  <a:schemeClr val="bg1"/>
                </a:solidFill>
              </a:rPr>
              <a:t>-</a:t>
            </a:r>
            <a:r>
              <a:rPr lang="en-US" sz="1200" smtClean="0">
                <a:solidFill>
                  <a:schemeClr val="bg1"/>
                </a:solidFill>
              </a:rPr>
              <a:t> </a:t>
            </a:r>
            <a:r>
              <a:rPr lang="en-US" sz="1200">
                <a:solidFill>
                  <a:schemeClr val="bg1"/>
                </a:solidFill>
              </a:rPr>
              <a:t>it is after all a WOW reader fave!!! The city of love has so much to offer all travellers </a:t>
            </a:r>
            <a:r>
              <a:rPr lang="sk-SK" sz="1200" smtClean="0">
                <a:solidFill>
                  <a:schemeClr val="bg1"/>
                </a:solidFill>
              </a:rPr>
              <a:t>-</a:t>
            </a:r>
            <a:r>
              <a:rPr lang="en-US" sz="1200" smtClean="0">
                <a:solidFill>
                  <a:schemeClr val="bg1"/>
                </a:solidFill>
              </a:rPr>
              <a:t> </a:t>
            </a:r>
            <a:r>
              <a:rPr lang="en-US" sz="1200">
                <a:solidFill>
                  <a:schemeClr val="bg1"/>
                </a:solidFill>
              </a:rPr>
              <a:t>whether you’re loved up or flying solo. If you are indeed loved up and looking for that iconic view of the Eiffel Tower from a hotel balcony, check yourself into the Shangri-La Paris, who arguably have the best view of the tower from their gorgeous rooms and suites.</a:t>
            </a: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9</a:t>
            </a: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                                                      Paris, France</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646331"/>
          </a:xfrm>
          <a:prstGeom prst="rect">
            <a:avLst/>
          </a:prstGeom>
          <a:noFill/>
        </p:spPr>
        <p:txBody>
          <a:bodyPr wrap="square" rtlCol="0">
            <a:spAutoFit/>
          </a:bodyPr>
          <a:lstStyle/>
          <a:p>
            <a:pPr algn="ctr"/>
            <a:r>
              <a:rPr lang="en-US" sz="1200">
                <a:solidFill>
                  <a:schemeClr val="bg1"/>
                </a:solidFill>
              </a:rPr>
              <a:t>Cape Town is fondly regarded by locals and visitors alike as the world’s prettiest city </a:t>
            </a:r>
            <a:r>
              <a:rPr lang="sk-SK" sz="1200" smtClean="0">
                <a:solidFill>
                  <a:schemeClr val="bg1"/>
                </a:solidFill>
              </a:rPr>
              <a:t>-</a:t>
            </a:r>
            <a:r>
              <a:rPr lang="en-US" sz="1200" smtClean="0">
                <a:solidFill>
                  <a:schemeClr val="bg1"/>
                </a:solidFill>
              </a:rPr>
              <a:t> </a:t>
            </a:r>
            <a:r>
              <a:rPr lang="en-US" sz="1200">
                <a:solidFill>
                  <a:schemeClr val="bg1"/>
                </a:solidFill>
              </a:rPr>
              <a:t>all because of that iconic blend of where the city meets the sea, and nature plays a key part in the lives of locals. You’ll love making your way up the famous Table Mountain and the many activities on offer around Cape Town.</a:t>
            </a: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10.                                     Cape Town, South Africa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5"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6" name="BlokTextu 5"/>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A city that needs no introduction </a:t>
            </a:r>
            <a:r>
              <a:rPr lang="sk-SK" sz="1200" smtClean="0">
                <a:solidFill>
                  <a:schemeClr val="bg1"/>
                </a:solidFill>
              </a:rPr>
              <a:t>-</a:t>
            </a:r>
            <a:r>
              <a:rPr lang="en-US" sz="1200" smtClean="0">
                <a:solidFill>
                  <a:schemeClr val="bg1"/>
                </a:solidFill>
              </a:rPr>
              <a:t> </a:t>
            </a:r>
            <a:r>
              <a:rPr lang="en-US" sz="1200">
                <a:solidFill>
                  <a:schemeClr val="bg1"/>
                </a:solidFill>
              </a:rPr>
              <a:t>the big apple. Be sure to check out the various New York </a:t>
            </a:r>
            <a:r>
              <a:rPr lang="sk-SK" sz="1200" smtClean="0">
                <a:solidFill>
                  <a:schemeClr val="bg1"/>
                </a:solidFill>
              </a:rPr>
              <a:t>n</a:t>
            </a:r>
            <a:r>
              <a:rPr lang="en-US" sz="1200" smtClean="0">
                <a:solidFill>
                  <a:schemeClr val="bg1"/>
                </a:solidFill>
              </a:rPr>
              <a:t>eighbourhoods </a:t>
            </a:r>
            <a:r>
              <a:rPr lang="en-US" sz="1200">
                <a:solidFill>
                  <a:schemeClr val="bg1"/>
                </a:solidFill>
              </a:rPr>
              <a:t>you must visit and for the photograph enthusiasts, here’s a quick list of the best places to take a snap in The City.</a:t>
            </a:r>
          </a:p>
        </p:txBody>
      </p:sp>
      <p:sp>
        <p:nvSpPr>
          <p:cNvPr id="7" name="Obdĺžnik 6"/>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11.                                            New York City, USA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And so it goes that if you love skiing, you’ll love Zermatt. This mountain resort town in Switzerland is one of the most popular in all of Europe, so you’ll need to book well in advance if you’re coming in the peak winter season. Also, it won’t come cheap!</a:t>
            </a: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12.                                          Zermatt, Switzerland</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5"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6" name="BlokTextu 5"/>
          <p:cNvSpPr txBox="1"/>
          <p:nvPr/>
        </p:nvSpPr>
        <p:spPr>
          <a:xfrm>
            <a:off x="152400" y="4400550"/>
            <a:ext cx="8839200" cy="646331"/>
          </a:xfrm>
          <a:prstGeom prst="rect">
            <a:avLst/>
          </a:prstGeom>
          <a:noFill/>
        </p:spPr>
        <p:txBody>
          <a:bodyPr wrap="square" rtlCol="0">
            <a:spAutoFit/>
          </a:bodyPr>
          <a:lstStyle/>
          <a:p>
            <a:pPr algn="ctr"/>
            <a:r>
              <a:rPr lang="en-US" sz="1200">
                <a:solidFill>
                  <a:schemeClr val="bg1"/>
                </a:solidFill>
              </a:rPr>
              <a:t>The capital of Catalonia is also the capital of GREAT food and captivating architecture. Gaudi’s legacy is to be seen throughout the city, so be sure to take the time to wander through the various neighborhoods and appreciate the architecture especially the Cathedral Basilica (Sagrada Familia</a:t>
            </a:r>
            <a:r>
              <a:rPr lang="en-US" sz="1200" smtClean="0">
                <a:solidFill>
                  <a:schemeClr val="bg1"/>
                </a:solidFill>
              </a:rPr>
              <a:t>).</a:t>
            </a:r>
            <a:endParaRPr lang="en-US" sz="1200">
              <a:solidFill>
                <a:schemeClr val="bg1"/>
              </a:solidFill>
            </a:endParaRPr>
          </a:p>
        </p:txBody>
      </p:sp>
      <p:sp>
        <p:nvSpPr>
          <p:cNvPr id="7" name="Obdĺžnik 6"/>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13.                                                Barcelona, Spain</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This little town in Cappadocia is a favourite for travellers visiting Turkey to take flight in the sea of hot air balloons over the area. To find out what the experience is like, here’s one of the best picture of : </a:t>
            </a:r>
            <a:r>
              <a:rPr lang="sk-SK" sz="1200" smtClean="0">
                <a:solidFill>
                  <a:schemeClr val="bg1"/>
                </a:solidFill>
              </a:rPr>
              <a:t> </a:t>
            </a:r>
            <a:r>
              <a:rPr lang="en-US" sz="1200" smtClean="0">
                <a:solidFill>
                  <a:schemeClr val="bg1"/>
                </a:solidFill>
              </a:rPr>
              <a:t>Hot </a:t>
            </a:r>
            <a:r>
              <a:rPr lang="sk-SK" sz="1200" smtClean="0">
                <a:solidFill>
                  <a:schemeClr val="bg1"/>
                </a:solidFill>
              </a:rPr>
              <a:t>a</a:t>
            </a:r>
            <a:r>
              <a:rPr lang="en-US" sz="1200" smtClean="0">
                <a:solidFill>
                  <a:schemeClr val="bg1"/>
                </a:solidFill>
              </a:rPr>
              <a:t>ir </a:t>
            </a:r>
            <a:r>
              <a:rPr lang="en-US" sz="1200">
                <a:solidFill>
                  <a:schemeClr val="bg1"/>
                </a:solidFill>
              </a:rPr>
              <a:t>ballooning over Cappadocia</a:t>
            </a:r>
            <a:r>
              <a:rPr lang="en-US" sz="1200" smtClean="0">
                <a:solidFill>
                  <a:schemeClr val="bg1"/>
                </a:solidFill>
              </a:rPr>
              <a:t>.</a:t>
            </a:r>
            <a:endParaRPr lang="en-US" sz="1200">
              <a:solidFill>
                <a:schemeClr val="bg1"/>
              </a:solidFill>
            </a:endParaRP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14.                                                 Göreme, Turkey</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5"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6" name="BlokTextu 5"/>
          <p:cNvSpPr txBox="1"/>
          <p:nvPr/>
        </p:nvSpPr>
        <p:spPr>
          <a:xfrm>
            <a:off x="152400" y="4400550"/>
            <a:ext cx="8839200" cy="646331"/>
          </a:xfrm>
          <a:prstGeom prst="rect">
            <a:avLst/>
          </a:prstGeom>
          <a:noFill/>
        </p:spPr>
        <p:txBody>
          <a:bodyPr wrap="square" rtlCol="0">
            <a:spAutoFit/>
          </a:bodyPr>
          <a:lstStyle/>
          <a:p>
            <a:pPr algn="ctr"/>
            <a:r>
              <a:rPr lang="en-US" sz="1200">
                <a:solidFill>
                  <a:schemeClr val="bg1"/>
                </a:solidFill>
              </a:rPr>
              <a:t>Well before hollywood caught on (aka Eat Pray Love) to the charm of Bali, travellers have been flocking from near and far to experience the fantastic organic foods, spiritual experience and colourful sunsets on offer. Perhaps no place is as serene and surreal as Ubud, lying in the </a:t>
            </a:r>
            <a:r>
              <a:rPr lang="en-US" sz="1200" smtClean="0">
                <a:solidFill>
                  <a:schemeClr val="bg1"/>
                </a:solidFill>
              </a:rPr>
              <a:t>centre </a:t>
            </a:r>
            <a:r>
              <a:rPr lang="en-US" sz="1200">
                <a:solidFill>
                  <a:schemeClr val="bg1"/>
                </a:solidFill>
              </a:rPr>
              <a:t>of Bali with its’ pristine rice fields, rolling hills and friendly locals. For the full experience, why not consider a </a:t>
            </a:r>
            <a:r>
              <a:rPr lang="en-US" sz="1200" smtClean="0">
                <a:solidFill>
                  <a:schemeClr val="bg1"/>
                </a:solidFill>
              </a:rPr>
              <a:t>surf+bike+yoga </a:t>
            </a:r>
            <a:r>
              <a:rPr lang="en-US" sz="1200">
                <a:solidFill>
                  <a:schemeClr val="bg1"/>
                </a:solidFill>
              </a:rPr>
              <a:t>retreat!?</a:t>
            </a:r>
          </a:p>
        </p:txBody>
      </p:sp>
      <p:sp>
        <p:nvSpPr>
          <p:cNvPr id="7" name="Obdĺžnik 6"/>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15.                                                 Ubud, Indonesia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0"/>
            <a:ext cx="9144000"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Having recently visited the popular (and highly photographed) UNESCO World Heritage Site of Machu Picchu, I can certainly say firsthand that it is little wonder this is one of the world’s top 25 best destinations. Here’s a guide to help you get the most from Machu Picchu.</a:t>
            </a: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16.                                                        Cusco, Peru</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0"/>
            <a:ext cx="9144000"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You’ll love the former capital of the Russian Federation… it’s impossible not to! </a:t>
            </a:r>
            <a:r>
              <a:rPr lang="en-US" sz="1200" smtClean="0">
                <a:solidFill>
                  <a:schemeClr val="bg1"/>
                </a:solidFill>
              </a:rPr>
              <a:t>St</a:t>
            </a:r>
            <a:r>
              <a:rPr lang="sk-SK" sz="1200" smtClean="0">
                <a:solidFill>
                  <a:schemeClr val="bg1"/>
                </a:solidFill>
              </a:rPr>
              <a:t>.</a:t>
            </a:r>
            <a:r>
              <a:rPr lang="en-US" sz="1200" smtClean="0">
                <a:solidFill>
                  <a:schemeClr val="bg1"/>
                </a:solidFill>
              </a:rPr>
              <a:t> </a:t>
            </a:r>
            <a:r>
              <a:rPr lang="en-US" sz="1200">
                <a:solidFill>
                  <a:schemeClr val="bg1"/>
                </a:solidFill>
              </a:rPr>
              <a:t>Petersburg is charming, cultured, and oozing with history at every turn.</a:t>
            </a: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17.                                         St.Petersburg, Russia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Bangkok makes the list thanks to its’ chaotic charm. Bursting with colour and neon signs, Bangkok mesmerises travellers as they pass through the busy city en route to the much more calm shores of Phuket, Koh Samui or other resort towns.</a:t>
            </a: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18.                                             Bangkok, Thailand</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 y="1"/>
            <a:ext cx="9143998" cy="5143499"/>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6" name="BlokTextu 5"/>
          <p:cNvSpPr txBox="1"/>
          <p:nvPr/>
        </p:nvSpPr>
        <p:spPr>
          <a:xfrm>
            <a:off x="152400" y="4400550"/>
            <a:ext cx="8839200" cy="646331"/>
          </a:xfrm>
          <a:prstGeom prst="rect">
            <a:avLst/>
          </a:prstGeom>
          <a:noFill/>
        </p:spPr>
        <p:txBody>
          <a:bodyPr wrap="square" rtlCol="0">
            <a:spAutoFit/>
          </a:bodyPr>
          <a:lstStyle/>
          <a:p>
            <a:pPr algn="ctr"/>
            <a:r>
              <a:rPr lang="en-US" sz="1200">
                <a:solidFill>
                  <a:schemeClr val="bg1"/>
                </a:solidFill>
              </a:rPr>
              <a:t>Sadly devastated by the recent earthquake, the city of Kathmandu  is a favourite for the adventurous traveller. While they are still picking up the pieces given the current crisis, now might be the perfect time to visit in a capacity where you can give back by an active tourism trip. Whatever may have </a:t>
            </a:r>
            <a:r>
              <a:rPr lang="en-US" sz="1200" smtClean="0">
                <a:solidFill>
                  <a:schemeClr val="bg1"/>
                </a:solidFill>
              </a:rPr>
              <a:t>happened,</a:t>
            </a:r>
            <a:r>
              <a:rPr lang="sk-SK" sz="1200" smtClean="0">
                <a:solidFill>
                  <a:schemeClr val="bg1"/>
                </a:solidFill>
              </a:rPr>
              <a:t> </a:t>
            </a:r>
            <a:r>
              <a:rPr lang="en-US" sz="1200" smtClean="0">
                <a:solidFill>
                  <a:schemeClr val="bg1"/>
                </a:solidFill>
              </a:rPr>
              <a:t>the </a:t>
            </a:r>
            <a:r>
              <a:rPr lang="en-US" sz="1200">
                <a:solidFill>
                  <a:schemeClr val="bg1"/>
                </a:solidFill>
              </a:rPr>
              <a:t>Himalayan trek  is too beautiful to miss out.</a:t>
            </a:r>
          </a:p>
        </p:txBody>
      </p:sp>
      <p:sp>
        <p:nvSpPr>
          <p:cNvPr id="7" name="Obdĺžnik 6"/>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19.                                              Kathmandu, Nepal</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51090"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Athens often gets a bad wrap for being dirty, unorganised and not being tourist-friendly. But the plain fact is that Athens has history like no other </a:t>
            </a:r>
            <a:r>
              <a:rPr lang="sk-SK" sz="1200" smtClean="0">
                <a:solidFill>
                  <a:schemeClr val="bg1"/>
                </a:solidFill>
              </a:rPr>
              <a:t>-</a:t>
            </a:r>
            <a:r>
              <a:rPr lang="en-US" sz="1200" smtClean="0">
                <a:solidFill>
                  <a:schemeClr val="bg1"/>
                </a:solidFill>
              </a:rPr>
              <a:t> </a:t>
            </a:r>
            <a:r>
              <a:rPr lang="en-US" sz="1200">
                <a:solidFill>
                  <a:schemeClr val="bg1"/>
                </a:solidFill>
              </a:rPr>
              <a:t>so it is certainly worth a couple of days in your itinerary, if even only en route to the nearby Greek </a:t>
            </a:r>
            <a:r>
              <a:rPr lang="en-US" sz="1200" smtClean="0">
                <a:solidFill>
                  <a:schemeClr val="bg1"/>
                </a:solidFill>
              </a:rPr>
              <a:t>islands</a:t>
            </a:r>
            <a:r>
              <a:rPr lang="sk-SK" sz="1200" smtClean="0">
                <a:solidFill>
                  <a:schemeClr val="bg1"/>
                </a:solidFill>
              </a:rPr>
              <a:t>.</a:t>
            </a:r>
            <a:endParaRPr lang="en-US" sz="1200">
              <a:solidFill>
                <a:schemeClr val="bg1"/>
              </a:solidFill>
            </a:endParaRP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20.                                                 Athens, Greece</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Budapest is commonly cited as one of Europe’s most underrated cities </a:t>
            </a:r>
            <a:r>
              <a:rPr lang="sk-SK" sz="1200" smtClean="0">
                <a:solidFill>
                  <a:schemeClr val="bg1"/>
                </a:solidFill>
              </a:rPr>
              <a:t>-</a:t>
            </a:r>
            <a:r>
              <a:rPr lang="en-US" sz="1200" smtClean="0">
                <a:solidFill>
                  <a:schemeClr val="bg1"/>
                </a:solidFill>
              </a:rPr>
              <a:t> </a:t>
            </a:r>
            <a:r>
              <a:rPr lang="en-US" sz="1200">
                <a:solidFill>
                  <a:schemeClr val="bg1"/>
                </a:solidFill>
              </a:rPr>
              <a:t>but I’d say it is probably </a:t>
            </a:r>
            <a:r>
              <a:rPr lang="sk-SK" sz="1200" smtClean="0">
                <a:solidFill>
                  <a:schemeClr val="bg1"/>
                </a:solidFill>
              </a:rPr>
              <a:t>the</a:t>
            </a:r>
            <a:r>
              <a:rPr lang="en-US" sz="1200" smtClean="0">
                <a:solidFill>
                  <a:schemeClr val="bg1"/>
                </a:solidFill>
              </a:rPr>
              <a:t> </a:t>
            </a:r>
            <a:r>
              <a:rPr lang="en-US" sz="1200">
                <a:solidFill>
                  <a:schemeClr val="bg1"/>
                </a:solidFill>
              </a:rPr>
              <a:t>most underrated of the European cities now being discovered by travellers venturing beyond the tradition path in the West.</a:t>
            </a: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21.                                               Budapest, Hungary</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2228"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461665"/>
          </a:xfrm>
          <a:prstGeom prst="rect">
            <a:avLst/>
          </a:prstGeom>
          <a:noFill/>
        </p:spPr>
        <p:txBody>
          <a:bodyPr wrap="square" rtlCol="0">
            <a:spAutoFit/>
          </a:bodyPr>
          <a:lstStyle/>
          <a:p>
            <a:pPr algn="ctr"/>
            <a:r>
              <a:rPr lang="en-US" sz="1200">
                <a:solidFill>
                  <a:schemeClr val="bg1"/>
                </a:solidFill>
              </a:rPr>
              <a:t>New Zealand’s adventure capital has a lot to offer travellers: bungy jumping, sky diving, mountain biking, hiking, and kayaking are just a few to be </a:t>
            </a:r>
            <a:r>
              <a:rPr lang="en-US" sz="1200" smtClean="0">
                <a:solidFill>
                  <a:schemeClr val="bg1"/>
                </a:solidFill>
              </a:rPr>
              <a:t>named</a:t>
            </a:r>
            <a:r>
              <a:rPr lang="sk-SK" sz="1200">
                <a:solidFill>
                  <a:schemeClr val="bg1"/>
                </a:solidFill>
              </a:rPr>
              <a:t> </a:t>
            </a:r>
            <a:r>
              <a:rPr lang="sk-SK" sz="1200" smtClean="0">
                <a:solidFill>
                  <a:schemeClr val="bg1"/>
                </a:solidFill>
              </a:rPr>
              <a:t>-</a:t>
            </a:r>
            <a:r>
              <a:rPr lang="en-US" sz="1200" smtClean="0">
                <a:solidFill>
                  <a:schemeClr val="bg1"/>
                </a:solidFill>
              </a:rPr>
              <a:t> </a:t>
            </a:r>
            <a:r>
              <a:rPr lang="sk-SK" sz="1200" smtClean="0">
                <a:solidFill>
                  <a:schemeClr val="bg1"/>
                </a:solidFill>
              </a:rPr>
              <a:t>b</a:t>
            </a:r>
            <a:r>
              <a:rPr lang="en-US" sz="1200" smtClean="0">
                <a:solidFill>
                  <a:schemeClr val="bg1"/>
                </a:solidFill>
              </a:rPr>
              <a:t>ut </a:t>
            </a:r>
            <a:r>
              <a:rPr lang="en-US" sz="1200">
                <a:solidFill>
                  <a:schemeClr val="bg1"/>
                </a:solidFill>
              </a:rPr>
              <a:t>most importantly its scenic suburban roads.</a:t>
            </a: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22.                                  Queenstown, New Zealand</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646331"/>
          </a:xfrm>
          <a:prstGeom prst="rect">
            <a:avLst/>
          </a:prstGeom>
          <a:noFill/>
        </p:spPr>
        <p:txBody>
          <a:bodyPr wrap="square" rtlCol="0">
            <a:spAutoFit/>
          </a:bodyPr>
          <a:lstStyle/>
          <a:p>
            <a:pPr algn="ctr"/>
            <a:r>
              <a:rPr lang="en-US" sz="1200">
                <a:solidFill>
                  <a:schemeClr val="bg1"/>
                </a:solidFill>
              </a:rPr>
              <a:t>My obsession with Hong Kong will probably never fade. Having visited the city for up to two weeks at a time on more than 8 occasions, I can safely say that I have a soft spot for this East-meets-West city in Asia. If you’re heading there soon, here’s where you’ll find the best dim sum, what to do in Hong </a:t>
            </a:r>
            <a:r>
              <a:rPr lang="en-US" sz="1200" smtClean="0">
                <a:solidFill>
                  <a:schemeClr val="bg1"/>
                </a:solidFill>
              </a:rPr>
              <a:t>Kong </a:t>
            </a:r>
            <a:r>
              <a:rPr lang="en-US" sz="1200">
                <a:solidFill>
                  <a:schemeClr val="bg1"/>
                </a:solidFill>
              </a:rPr>
              <a:t>and a very unofficial guide to Disneyland Hong </a:t>
            </a:r>
            <a:r>
              <a:rPr lang="en-US" sz="1200" smtClean="0">
                <a:solidFill>
                  <a:schemeClr val="bg1"/>
                </a:solidFill>
              </a:rPr>
              <a:t>Kong</a:t>
            </a:r>
            <a:r>
              <a:rPr lang="sk-SK" sz="1200" smtClean="0">
                <a:solidFill>
                  <a:schemeClr val="bg1"/>
                </a:solidFill>
              </a:rPr>
              <a:t>.</a:t>
            </a:r>
            <a:endParaRPr lang="en-US" sz="1200">
              <a:solidFill>
                <a:schemeClr val="bg1"/>
              </a:solidFill>
            </a:endParaRP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23.                                              Hong Kong, China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6" name="BlokTextu 5"/>
          <p:cNvSpPr txBox="1"/>
          <p:nvPr/>
        </p:nvSpPr>
        <p:spPr>
          <a:xfrm>
            <a:off x="152400" y="4400550"/>
            <a:ext cx="8839200" cy="646331"/>
          </a:xfrm>
          <a:prstGeom prst="rect">
            <a:avLst/>
          </a:prstGeom>
          <a:noFill/>
        </p:spPr>
        <p:txBody>
          <a:bodyPr wrap="square" rtlCol="0">
            <a:spAutoFit/>
          </a:bodyPr>
          <a:lstStyle/>
          <a:p>
            <a:pPr algn="ctr"/>
            <a:r>
              <a:rPr lang="en-US" sz="1200">
                <a:solidFill>
                  <a:schemeClr val="bg1"/>
                </a:solidFill>
              </a:rPr>
              <a:t>The city that emerged out of the desert almost overnight is quickly becoming a favourite for frequent travellers. Its no secret that Emirates is one of the best airlines out there (they seriously offer the most comfortable economy class and a very indulgent business class), so Dubai is becoming a common stopover for travellers flying across the globe.</a:t>
            </a:r>
          </a:p>
        </p:txBody>
      </p:sp>
      <p:sp>
        <p:nvSpPr>
          <p:cNvPr id="7" name="Obdĺžnik 6"/>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24.                                                       Dubai, UAE</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143999" cy="5143500"/>
          </a:xfrm>
          <a:prstGeom prst="rect">
            <a:avLst/>
          </a:prstGeom>
          <a:noFill/>
        </p:spPr>
      </p:pic>
      <p:sp>
        <p:nvSpPr>
          <p:cNvPr id="4" name="Rectangle 25"/>
          <p:cNvSpPr>
            <a:spLocks noChangeArrowheads="1"/>
          </p:cNvSpPr>
          <p:nvPr/>
        </p:nvSpPr>
        <p:spPr bwMode="auto">
          <a:xfrm>
            <a:off x="5366" y="4324350"/>
            <a:ext cx="9138634" cy="819150"/>
          </a:xfrm>
          <a:prstGeom prst="rect">
            <a:avLst/>
          </a:prstGeom>
          <a:gradFill flip="none" rotWithShape="1">
            <a:gsLst>
              <a:gs pos="2000">
                <a:schemeClr val="tx1">
                  <a:lumMod val="95000"/>
                  <a:lumOff val="5000"/>
                </a:schemeClr>
              </a:gs>
              <a:gs pos="50000">
                <a:schemeClr val="accent6">
                  <a:lumMod val="30000"/>
                </a:schemeClr>
              </a:gs>
              <a:gs pos="100000">
                <a:schemeClr val="tx1"/>
              </a:gs>
            </a:gsLst>
            <a:path path="circle">
              <a:fillToRect l="50000" t="50000" r="50000" b="50000"/>
            </a:path>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defRPr/>
            </a:pPr>
            <a:endParaRPr lang="pt-PT"/>
          </a:p>
        </p:txBody>
      </p:sp>
      <p:sp>
        <p:nvSpPr>
          <p:cNvPr id="5" name="BlokTextu 4"/>
          <p:cNvSpPr txBox="1"/>
          <p:nvPr/>
        </p:nvSpPr>
        <p:spPr>
          <a:xfrm>
            <a:off x="152400" y="4400550"/>
            <a:ext cx="8839200" cy="646331"/>
          </a:xfrm>
          <a:prstGeom prst="rect">
            <a:avLst/>
          </a:prstGeom>
          <a:noFill/>
        </p:spPr>
        <p:txBody>
          <a:bodyPr wrap="square" rtlCol="0">
            <a:spAutoFit/>
          </a:bodyPr>
          <a:lstStyle/>
          <a:p>
            <a:pPr algn="ctr"/>
            <a:r>
              <a:rPr lang="en-US" sz="1200">
                <a:solidFill>
                  <a:schemeClr val="bg1"/>
                </a:solidFill>
              </a:rPr>
              <a:t>Way over in the Southern Hemisphere lies one of the most popular ‘dream destinations’ </a:t>
            </a:r>
            <a:r>
              <a:rPr lang="sk-SK" sz="1200" smtClean="0">
                <a:solidFill>
                  <a:schemeClr val="bg1"/>
                </a:solidFill>
              </a:rPr>
              <a:t>-</a:t>
            </a:r>
            <a:r>
              <a:rPr lang="en-US" sz="1200" smtClean="0">
                <a:solidFill>
                  <a:schemeClr val="bg1"/>
                </a:solidFill>
              </a:rPr>
              <a:t> </a:t>
            </a:r>
            <a:r>
              <a:rPr lang="en-US" sz="1200">
                <a:solidFill>
                  <a:schemeClr val="bg1"/>
                </a:solidFill>
              </a:rPr>
              <a:t>Sydney, the cultural capital of Australia and home to the iconic Sydney opera house and Sydney harbour bridge. If you’ve stepped off a long haul flight to get here, you’re gonna need to know where to get the best coffee in Sydney. You’re welcome.</a:t>
            </a:r>
          </a:p>
        </p:txBody>
      </p:sp>
      <p:sp>
        <p:nvSpPr>
          <p:cNvPr id="6" name="Obdĺžnik 5"/>
          <p:cNvSpPr/>
          <p:nvPr/>
        </p:nvSpPr>
        <p:spPr>
          <a:xfrm>
            <a:off x="5366" y="133350"/>
            <a:ext cx="9138634" cy="461665"/>
          </a:xfrm>
          <a:prstGeom prst="rect">
            <a:avLst/>
          </a:prstGeom>
          <a:noFill/>
        </p:spPr>
        <p:txBody>
          <a:bodyPr wrap="square" lIns="91440" tIns="45720" rIns="91440" bIns="45720">
            <a:spAutoFit/>
          </a:bodyPr>
          <a:lstStyle/>
          <a:p>
            <a:pPr algn="ctr"/>
            <a:r>
              <a:rPr lang="sk-SK"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25.                                              Sydney, Australia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Pravidelný päťuholník 7"/>
          <p:cNvSpPr/>
          <p:nvPr/>
        </p:nvSpPr>
        <p:spPr>
          <a:xfrm>
            <a:off x="3619506" y="209550"/>
            <a:ext cx="1905000" cy="1595735"/>
          </a:xfrm>
          <a:prstGeom prst="pentagon">
            <a:avLst/>
          </a:prstGeom>
          <a:solidFill>
            <a:srgbClr val="FF0000">
              <a:alpha val="31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 name="Obdĺžnik 4"/>
          <p:cNvSpPr/>
          <p:nvPr/>
        </p:nvSpPr>
        <p:spPr>
          <a:xfrm>
            <a:off x="6" y="361950"/>
            <a:ext cx="9144000" cy="156966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sk-SK" sz="9600" b="1" smtClean="0">
                <a:ln w="28575">
                  <a:solidFill>
                    <a:schemeClr val="bg1"/>
                  </a:solidFill>
                </a:ln>
                <a:solidFill>
                  <a:srgbClr val="BB0501"/>
                </a:solidFill>
                <a:effectLst>
                  <a:innerShdw blurRad="69850" dist="43180" dir="5400000">
                    <a:srgbClr val="000000">
                      <a:alpha val="65000"/>
                    </a:srgbClr>
                  </a:innerShdw>
                </a:effectLst>
              </a:rPr>
              <a:t>25</a:t>
            </a:r>
            <a:endParaRPr lang="sk-SK" sz="9600" b="1" cap="none" spc="0">
              <a:ln w="28575">
                <a:solidFill>
                  <a:schemeClr val="bg1"/>
                </a:solidFill>
              </a:ln>
              <a:solidFill>
                <a:srgbClr val="BB0501"/>
              </a:solidFill>
              <a:effectLst>
                <a:innerShdw blurRad="69850" dist="43180" dir="5400000">
                  <a:srgbClr val="000000">
                    <a:alpha val="65000"/>
                  </a:srgbClr>
                </a:innerShdw>
              </a:effectLst>
            </a:endParaRPr>
          </a:p>
        </p:txBody>
      </p:sp>
      <p:sp>
        <p:nvSpPr>
          <p:cNvPr id="6" name="Obdĺžnik 5"/>
          <p:cNvSpPr/>
          <p:nvPr/>
        </p:nvSpPr>
        <p:spPr>
          <a:xfrm>
            <a:off x="304395" y="1085224"/>
            <a:ext cx="8535222" cy="1692771"/>
          </a:xfrm>
          <a:prstGeom prst="rect">
            <a:avLst/>
          </a:prstGeom>
          <a:noFill/>
          <a:effectLst/>
        </p:spPr>
        <p:txBody>
          <a:bodyPr wrap="none" lIns="91440" tIns="45720" rIns="91440" bIns="45720">
            <a:prstTxWarp prst="textArchDown">
              <a:avLst/>
            </a:prstTxWarp>
            <a:spAutoFit/>
            <a:scene3d>
              <a:camera prst="orthographicFront"/>
              <a:lightRig rig="soft" dir="tl">
                <a:rot lat="0" lon="0" rev="0"/>
              </a:lightRig>
            </a:scene3d>
            <a:sp3d extrusionH="57150" contourW="25400" prstMaterial="matte">
              <a:bevelT w="25400" h="55880" prst="softRound"/>
              <a:contourClr>
                <a:schemeClr val="accent2">
                  <a:tint val="20000"/>
                </a:schemeClr>
              </a:contourClr>
            </a:sp3d>
          </a:bodyPr>
          <a:lstStyle/>
          <a:p>
            <a:pPr algn="ctr"/>
            <a:r>
              <a:rPr lang="sk-SK" sz="4800" b="1" spc="300">
                <a:ln w="3175">
                  <a:solidFill>
                    <a:schemeClr val="bg1"/>
                  </a:solidFill>
                </a:ln>
                <a:solidFill>
                  <a:srgbClr val="BB0501"/>
                </a:solidFill>
                <a:effectLst>
                  <a:reflection blurRad="88900" stA="19000" endPos="74000" dist="12700" dir="5400000" sy="-100000" algn="bl" rotWithShape="0"/>
                </a:effectLst>
                <a:latin typeface="Alto" pitchFamily="2" charset="0"/>
              </a:rPr>
              <a:t>Best</a:t>
            </a:r>
            <a:r>
              <a:rPr lang="sk-SK" sz="4800" b="1" cap="none" spc="300" smtClean="0">
                <a:ln w="3175"/>
                <a:gradFill>
                  <a:gsLst>
                    <a:gs pos="25000">
                      <a:schemeClr val="accent2">
                        <a:satMod val="155000"/>
                      </a:schemeClr>
                    </a:gs>
                    <a:gs pos="100000">
                      <a:schemeClr val="accent2">
                        <a:shade val="45000"/>
                        <a:satMod val="165000"/>
                      </a:schemeClr>
                    </a:gs>
                  </a:gsLst>
                  <a:lin ang="5400000"/>
                </a:gradFill>
                <a:effectLst>
                  <a:reflection blurRad="88900" stA="19000" endPos="74000" dist="12700" dir="5400000" sy="-100000" algn="bl" rotWithShape="0"/>
                </a:effectLst>
                <a:latin typeface="Alto" pitchFamily="2" charset="0"/>
              </a:rPr>
              <a:t>  </a:t>
            </a:r>
            <a:r>
              <a:rPr lang="sk-SK" sz="4800" b="1" spc="300">
                <a:ln w="3175">
                  <a:solidFill>
                    <a:schemeClr val="bg1"/>
                  </a:solidFill>
                </a:ln>
                <a:solidFill>
                  <a:srgbClr val="BB0501"/>
                </a:solidFill>
                <a:effectLst>
                  <a:reflection blurRad="88900" stA="19000" endPos="74000" dist="12700" dir="5400000" sy="-100000" algn="bl" rotWithShape="0"/>
                </a:effectLst>
                <a:latin typeface="Alto" pitchFamily="2" charset="0"/>
              </a:rPr>
              <a:t>Travellers</a:t>
            </a:r>
            <a:r>
              <a:rPr lang="sk-SK" sz="4800" b="1" cap="none" spc="300" smtClean="0">
                <a:ln w="3175"/>
                <a:gradFill>
                  <a:gsLst>
                    <a:gs pos="25000">
                      <a:schemeClr val="accent2">
                        <a:satMod val="155000"/>
                      </a:schemeClr>
                    </a:gs>
                    <a:gs pos="100000">
                      <a:schemeClr val="accent2">
                        <a:shade val="45000"/>
                        <a:satMod val="165000"/>
                      </a:schemeClr>
                    </a:gs>
                  </a:gsLst>
                  <a:lin ang="5400000"/>
                </a:gradFill>
                <a:effectLst>
                  <a:reflection blurRad="88900" stA="19000" endPos="74000" dist="12700" dir="5400000" sy="-100000" algn="bl" rotWithShape="0"/>
                </a:effectLst>
                <a:latin typeface="Alto" pitchFamily="2" charset="0"/>
              </a:rPr>
              <a:t>‘ </a:t>
            </a:r>
            <a:r>
              <a:rPr lang="sk-SK" sz="4800" b="1" spc="300" smtClean="0">
                <a:ln w="3175">
                  <a:solidFill>
                    <a:schemeClr val="bg1"/>
                  </a:solidFill>
                </a:ln>
                <a:solidFill>
                  <a:srgbClr val="BB0501"/>
                </a:solidFill>
                <a:effectLst>
                  <a:reflection blurRad="88900" stA="19000" endPos="74000" dist="12700" dir="5400000" sy="-100000" algn="bl" rotWithShape="0"/>
                </a:effectLst>
                <a:latin typeface="Alto" pitchFamily="2" charset="0"/>
              </a:rPr>
              <a:t>Destinations</a:t>
            </a:r>
          </a:p>
          <a:p>
            <a:pPr algn="ctr"/>
            <a:endParaRPr lang="sk-SK" sz="2400" b="1" spc="300">
              <a:ln w="3175">
                <a:solidFill>
                  <a:schemeClr val="bg1"/>
                </a:solidFill>
              </a:ln>
              <a:solidFill>
                <a:srgbClr val="BB0501"/>
              </a:solidFill>
              <a:effectLst>
                <a:reflection blurRad="88900" stA="19000" endPos="74000" dist="12700" dir="5400000" sy="-100000" algn="bl" rotWithShape="0"/>
              </a:effectLst>
              <a:latin typeface="Alto" pitchFamily="2" charset="0"/>
            </a:endParaRPr>
          </a:p>
          <a:p>
            <a:pPr algn="ctr"/>
            <a:r>
              <a:rPr lang="sk-SK" sz="3200" b="1" spc="300">
                <a:ln w="3175">
                  <a:solidFill>
                    <a:schemeClr val="bg1"/>
                  </a:solidFill>
                </a:ln>
                <a:solidFill>
                  <a:srgbClr val="BB0501"/>
                </a:solidFill>
                <a:effectLst>
                  <a:reflection blurRad="88900" stA="19000" endPos="74000" dist="12700" dir="5400000" sy="-100000" algn="bl" rotWithShape="0"/>
                </a:effectLst>
                <a:latin typeface="Alto" pitchFamily="2" charset="0"/>
              </a:rPr>
              <a:t>i</a:t>
            </a:r>
            <a:r>
              <a:rPr lang="sk-SK" sz="3200" b="1" spc="300" smtClean="0">
                <a:ln w="3175">
                  <a:solidFill>
                    <a:schemeClr val="bg1"/>
                  </a:solidFill>
                </a:ln>
                <a:solidFill>
                  <a:srgbClr val="BB0501"/>
                </a:solidFill>
                <a:effectLst>
                  <a:reflection blurRad="88900" stA="19000" endPos="74000" dist="12700" dir="5400000" sy="-100000" algn="bl" rotWithShape="0"/>
                </a:effectLst>
                <a:latin typeface="Alto" pitchFamily="2" charset="0"/>
              </a:rPr>
              <a:t>n the  World</a:t>
            </a:r>
            <a:endParaRPr lang="sk-SK" sz="3200" b="1" spc="300">
              <a:ln w="3175">
                <a:solidFill>
                  <a:schemeClr val="bg1"/>
                </a:solidFill>
              </a:ln>
              <a:solidFill>
                <a:srgbClr val="BB0501"/>
              </a:solidFill>
              <a:effectLst>
                <a:reflection blurRad="88900" stA="19000" endPos="74000" dist="12700" dir="5400000" sy="-100000" algn="bl" rotWithShape="0"/>
              </a:effectLst>
              <a:latin typeface="Alto" pitchFamily="2" charset="0"/>
            </a:endParaRPr>
          </a:p>
        </p:txBody>
      </p:sp>
      <p:sp>
        <p:nvSpPr>
          <p:cNvPr id="7" name="BlokTextu 6"/>
          <p:cNvSpPr txBox="1"/>
          <p:nvPr/>
        </p:nvSpPr>
        <p:spPr>
          <a:xfrm>
            <a:off x="7162800" y="4552950"/>
            <a:ext cx="1676816" cy="369332"/>
          </a:xfrm>
          <a:prstGeom prst="rect">
            <a:avLst/>
          </a:prstGeom>
          <a:noFill/>
        </p:spPr>
        <p:txBody>
          <a:bodyPr wrap="square" rtlCol="0">
            <a:spAutoFit/>
          </a:bodyPr>
          <a:lstStyle/>
          <a:p>
            <a:pPr algn="ctr"/>
            <a:r>
              <a:rPr lang="sk-SK" smtClean="0">
                <a:solidFill>
                  <a:schemeClr val="bg1"/>
                </a:solidFill>
                <a:effectLst/>
                <a:latin typeface="Artistik CE" panose="040F0704080607010103" pitchFamily="82" charset="0"/>
              </a:rPr>
              <a:t>THE  END</a:t>
            </a:r>
            <a:endParaRPr lang="sk-SK">
              <a:solidFill>
                <a:schemeClr val="bg1"/>
              </a:solidFill>
              <a:effectLst/>
              <a:latin typeface="Artistik CE" panose="040F0704080607010103" pitchFamily="82" charset="0"/>
            </a:endParaRPr>
          </a:p>
        </p:txBody>
      </p:sp>
    </p:spTree>
    <p:extLst>
      <p:ext uri="{BB962C8B-B14F-4D97-AF65-F5344CB8AC3E}">
        <p14:creationId xmlns:p14="http://schemas.microsoft.com/office/powerpoint/2010/main" val="3480481129"/>
      </p:ext>
    </p:extLst>
  </p:cSld>
  <p:clrMapOvr>
    <a:masterClrMapping/>
  </p:clrMapOvr>
  <mc:AlternateContent xmlns:mc="http://schemas.openxmlformats.org/markup-compatibility/2006" xmlns:p14="http://schemas.microsoft.com/office/powerpoint/2010/main">
    <mc:Choice Requires="p14">
      <p:transition spd="slow" p14:dur="1500" advClick="0" advTm="4000">
        <p:fade/>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anim calcmode="lin" valueType="num">
                                      <p:cBhvr>
                                        <p:cTn id="8" dur="1500" fill="hold"/>
                                        <p:tgtEl>
                                          <p:spTgt spid="7"/>
                                        </p:tgtEl>
                                        <p:attrNameLst>
                                          <p:attrName>ppt_x</p:attrName>
                                        </p:attrNameLst>
                                      </p:cBhvr>
                                      <p:tavLst>
                                        <p:tav tm="0">
                                          <p:val>
                                            <p:strVal val="#ppt_x"/>
                                          </p:val>
                                        </p:tav>
                                        <p:tav tm="100000">
                                          <p:val>
                                            <p:strVal val="#ppt_x"/>
                                          </p:val>
                                        </p:tav>
                                      </p:tavLst>
                                    </p:anim>
                                    <p:anim calcmode="lin" valueType="num">
                                      <p:cBhvr>
                                        <p:cTn id="9"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0" y="1200006"/>
            <a:ext cx="9144000" cy="17173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616" tIns="40808" rIns="81616" bIns="40808"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816254" eaLnBrk="1" fontAlgn="base" hangingPunct="1">
              <a:spcBef>
                <a:spcPct val="0"/>
              </a:spcBef>
              <a:spcAft>
                <a:spcPct val="0"/>
              </a:spcAft>
              <a:defRPr/>
            </a:pPr>
            <a:endParaRPr lang="sk-SK" altLang="sk-SK" sz="1600">
              <a:solidFill>
                <a:srgbClr val="000000"/>
              </a:solidFill>
              <a:latin typeface="Arial" pitchFamily="34" charset="0"/>
              <a:ea typeface="MS Gothic" pitchFamily="49" charset="-128"/>
            </a:endParaRPr>
          </a:p>
        </p:txBody>
      </p:sp>
      <p:sp>
        <p:nvSpPr>
          <p:cNvPr id="82947" name="Rectangle 5"/>
          <p:cNvSpPr>
            <a:spLocks noChangeArrowheads="1"/>
          </p:cNvSpPr>
          <p:nvPr/>
        </p:nvSpPr>
        <p:spPr bwMode="auto">
          <a:xfrm>
            <a:off x="0" y="1371744"/>
            <a:ext cx="9144000" cy="3771756"/>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616" tIns="40808" rIns="81616" bIns="40808"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16254" eaLnBrk="1" fontAlgn="base" hangingPunct="1">
              <a:spcBef>
                <a:spcPct val="0"/>
              </a:spcBef>
              <a:spcAft>
                <a:spcPct val="0"/>
              </a:spcAft>
              <a:defRPr/>
            </a:pPr>
            <a:endParaRPr lang="sk-SK" altLang="sk-SK" sz="1600">
              <a:solidFill>
                <a:srgbClr val="000000"/>
              </a:solidFill>
              <a:latin typeface="Arial" pitchFamily="34" charset="0"/>
              <a:ea typeface="MS Gothic" pitchFamily="49" charset="-128"/>
            </a:endParaRPr>
          </a:p>
        </p:txBody>
      </p:sp>
      <p:pic>
        <p:nvPicPr>
          <p:cNvPr id="10342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442" y="1"/>
            <a:ext cx="4877280" cy="1171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0" y="1428991"/>
            <a:ext cx="9144000" cy="2129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1616" tIns="40808" rIns="81616" bIns="40808">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16254" eaLnBrk="1" fontAlgn="base" hangingPunct="1">
              <a:spcBef>
                <a:spcPct val="50000"/>
              </a:spcBef>
              <a:spcAft>
                <a:spcPct val="0"/>
              </a:spcAft>
              <a:defRPr/>
            </a:pPr>
            <a:r>
              <a:rPr lang="es-ES" altLang="sk-SK" sz="5300" b="1">
                <a:solidFill>
                  <a:srgbClr val="000000"/>
                </a:solidFill>
                <a:latin typeface="Kristen ITC" pitchFamily="66" charset="0"/>
                <a:ea typeface="MS Gothic" pitchFamily="49" charset="-128"/>
              </a:rPr>
              <a:t>¿Te ha gustado?</a:t>
            </a:r>
            <a:r>
              <a:rPr lang="es-ES" altLang="sk-SK" sz="4300">
                <a:solidFill>
                  <a:srgbClr val="000000"/>
                </a:solidFill>
                <a:latin typeface="Kristen ITC" pitchFamily="66" charset="0"/>
                <a:ea typeface="MS Gothic" pitchFamily="49" charset="-128"/>
              </a:rPr>
              <a:t> </a:t>
            </a:r>
            <a:br>
              <a:rPr lang="es-ES" altLang="sk-SK" sz="4300">
                <a:solidFill>
                  <a:srgbClr val="000000"/>
                </a:solidFill>
                <a:latin typeface="Kristen ITC" pitchFamily="66" charset="0"/>
                <a:ea typeface="MS Gothic" pitchFamily="49" charset="-128"/>
              </a:rPr>
            </a:br>
            <a:r>
              <a:rPr lang="es-ES" altLang="sk-SK" sz="4000">
                <a:solidFill>
                  <a:srgbClr val="000000"/>
                </a:solidFill>
                <a:latin typeface="Kristen ITC" pitchFamily="66" charset="0"/>
                <a:ea typeface="MS Gothic" pitchFamily="49" charset="-128"/>
              </a:rPr>
              <a:t>Puedes ver más entrando </a:t>
            </a:r>
            <a:br>
              <a:rPr lang="es-ES" altLang="sk-SK" sz="4000">
                <a:solidFill>
                  <a:srgbClr val="000000"/>
                </a:solidFill>
                <a:latin typeface="Kristen ITC" pitchFamily="66" charset="0"/>
                <a:ea typeface="MS Gothic" pitchFamily="49" charset="-128"/>
              </a:rPr>
            </a:br>
            <a:r>
              <a:rPr lang="es-ES" altLang="sk-SK" sz="4000" b="1">
                <a:solidFill>
                  <a:srgbClr val="40F903"/>
                </a:solidFill>
                <a:latin typeface="Kristen ITC" pitchFamily="66" charset="0"/>
                <a:ea typeface="MS Gothic" pitchFamily="49" charset="-128"/>
                <a:hlinkClick r:id="rId2"/>
              </a:rPr>
              <a:t>Aquí</a:t>
            </a:r>
            <a:endParaRPr lang="es-ES" altLang="sk-SK" sz="4000" b="1">
              <a:solidFill>
                <a:srgbClr val="40F903"/>
              </a:solidFill>
              <a:latin typeface="Kristen ITC" pitchFamily="66" charset="0"/>
              <a:ea typeface="MS Gothic" pitchFamily="49" charset="-128"/>
            </a:endParaRPr>
          </a:p>
        </p:txBody>
      </p:sp>
      <p:sp>
        <p:nvSpPr>
          <p:cNvPr id="82950" name="Text Box 11"/>
          <p:cNvSpPr txBox="1">
            <a:spLocks noChangeArrowheads="1"/>
          </p:cNvSpPr>
          <p:nvPr/>
        </p:nvSpPr>
        <p:spPr bwMode="auto">
          <a:xfrm>
            <a:off x="391680" y="3522250"/>
            <a:ext cx="2666880" cy="1436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1616" tIns="40808" rIns="81616" bIns="40808">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16254" eaLnBrk="1" fontAlgn="base" hangingPunct="1">
              <a:spcBef>
                <a:spcPct val="50000"/>
              </a:spcBef>
              <a:spcAft>
                <a:spcPct val="0"/>
              </a:spcAft>
              <a:defRPr/>
            </a:pPr>
            <a:r>
              <a:rPr lang="es-ES_tradnl" altLang="sk-SK" sz="1600" b="1">
                <a:solidFill>
                  <a:srgbClr val="000000"/>
                </a:solidFill>
                <a:latin typeface="Kristen ITC" pitchFamily="66" charset="0"/>
                <a:ea typeface="MS Gothic" pitchFamily="49" charset="-128"/>
              </a:rPr>
              <a:t>Además puedes recibir powerpoints en tu correo electrónico suscribiéndote aquí:</a:t>
            </a:r>
            <a:r>
              <a:rPr lang="es-ES_tradnl" altLang="sk-SK" sz="1600" b="1">
                <a:solidFill>
                  <a:srgbClr val="0066FF"/>
                </a:solidFill>
                <a:latin typeface="Arial" pitchFamily="34" charset="0"/>
                <a:ea typeface="MS Gothic" pitchFamily="49" charset="-128"/>
              </a:rPr>
              <a:t> </a:t>
            </a:r>
          </a:p>
          <a:p>
            <a:pPr defTabSz="816254" eaLnBrk="1" fontAlgn="base" hangingPunct="1">
              <a:spcBef>
                <a:spcPct val="50000"/>
              </a:spcBef>
              <a:spcAft>
                <a:spcPct val="0"/>
              </a:spcAft>
              <a:defRPr/>
            </a:pPr>
            <a:endParaRPr lang="es-ES" altLang="sk-SK" sz="1600" b="1">
              <a:solidFill>
                <a:srgbClr val="0066FF"/>
              </a:solidFill>
              <a:latin typeface="Arial" pitchFamily="34" charset="0"/>
              <a:ea typeface="MS Gothic" pitchFamily="49" charset="-128"/>
            </a:endParaRPr>
          </a:p>
        </p:txBody>
      </p:sp>
      <p:pic>
        <p:nvPicPr>
          <p:cNvPr id="10343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80320" y="3254382"/>
            <a:ext cx="2361600" cy="1771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58562" y="3698308"/>
            <a:ext cx="1219680" cy="743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3"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9354"/>
            <a:ext cx="532800" cy="399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4"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96"/>
            <a:ext cx="532800" cy="399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5"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639"/>
            <a:ext cx="532800" cy="400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6"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361"/>
            <a:ext cx="532800" cy="399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6257033"/>
      </p:ext>
    </p:extLst>
  </p:cSld>
  <p:clrMapOvr>
    <a:masterClrMapping/>
  </p:clrMapOvr>
  <mc:AlternateContent xmlns:mc="http://schemas.openxmlformats.org/markup-compatibility/2006">
    <mc:Choice xmlns:p14="http://schemas.microsoft.com/office/powerpoint/2010/main" Requires="p14">
      <p:transition spd="slow" p14:dur="2000">
        <p:split orient="vert"/>
      </p:transition>
    </mc:Choice>
    <mc:Fallback>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1702</Words>
  <Application>Microsoft Office PowerPoint</Application>
  <PresentationFormat>Prezentácia na obrazovke (16:9)</PresentationFormat>
  <Paragraphs>70</Paragraphs>
  <Slides>29</Slides>
  <Notes>1</Notes>
  <HiddenSlides>0</HiddenSlides>
  <MMClips>1</MMClips>
  <ScaleCrop>false</ScaleCrop>
  <HeadingPairs>
    <vt:vector size="6" baseType="variant">
      <vt:variant>
        <vt:lpstr>Použité písma</vt:lpstr>
      </vt:variant>
      <vt:variant>
        <vt:i4>9</vt:i4>
      </vt:variant>
      <vt:variant>
        <vt:lpstr>Motív</vt:lpstr>
      </vt:variant>
      <vt:variant>
        <vt:i4>2</vt:i4>
      </vt:variant>
      <vt:variant>
        <vt:lpstr>Nadpisy snímok</vt:lpstr>
      </vt:variant>
      <vt:variant>
        <vt:i4>29</vt:i4>
      </vt:variant>
    </vt:vector>
  </HeadingPairs>
  <TitlesOfParts>
    <vt:vector size="40" baseType="lpstr">
      <vt:lpstr>Arial</vt:lpstr>
      <vt:lpstr>Times New Roman</vt:lpstr>
      <vt:lpstr>Alto</vt:lpstr>
      <vt:lpstr>Wingdings</vt:lpstr>
      <vt:lpstr>Artistik CE</vt:lpstr>
      <vt:lpstr>Nadianne</vt:lpstr>
      <vt:lpstr>Calibri</vt:lpstr>
      <vt:lpstr>MS Gothic</vt:lpstr>
      <vt:lpstr>Kristen ITC</vt:lpstr>
      <vt:lpstr>Office Theme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25 Best Travellers’ Destinations in the World</dc:title>
  <dc:creator/>
  <cp:lastModifiedBy/>
  <cp:revision>56</cp:revision>
  <dcterms:created xsi:type="dcterms:W3CDTF">2016-11-07T05:27:35Z</dcterms:created>
  <dcterms:modified xsi:type="dcterms:W3CDTF">2016-11-20T15:03:50Z</dcterms:modified>
</cp:coreProperties>
</file>