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90" r:id="rId1"/>
    <p:sldMasterId id="2147483708" r:id="rId2"/>
  </p:sldMasterIdLst>
  <p:notesMasterIdLst>
    <p:notesMasterId r:id="rId51"/>
  </p:notesMasterIdLst>
  <p:sldIdLst>
    <p:sldId id="355" r:id="rId3"/>
    <p:sldId id="410" r:id="rId4"/>
    <p:sldId id="411" r:id="rId5"/>
    <p:sldId id="423" r:id="rId6"/>
    <p:sldId id="417" r:id="rId7"/>
    <p:sldId id="412" r:id="rId8"/>
    <p:sldId id="399" r:id="rId9"/>
    <p:sldId id="425" r:id="rId10"/>
    <p:sldId id="419" r:id="rId11"/>
    <p:sldId id="416" r:id="rId12"/>
    <p:sldId id="422" r:id="rId13"/>
    <p:sldId id="414" r:id="rId14"/>
    <p:sldId id="426" r:id="rId15"/>
    <p:sldId id="435" r:id="rId16"/>
    <p:sldId id="266" r:id="rId17"/>
    <p:sldId id="413" r:id="rId18"/>
    <p:sldId id="428" r:id="rId19"/>
    <p:sldId id="430" r:id="rId20"/>
    <p:sldId id="322" r:id="rId21"/>
    <p:sldId id="420" r:id="rId22"/>
    <p:sldId id="436" r:id="rId23"/>
    <p:sldId id="408" r:id="rId24"/>
    <p:sldId id="385" r:id="rId25"/>
    <p:sldId id="415" r:id="rId26"/>
    <p:sldId id="396" r:id="rId27"/>
    <p:sldId id="445" r:id="rId28"/>
    <p:sldId id="418" r:id="rId29"/>
    <p:sldId id="376" r:id="rId30"/>
    <p:sldId id="424" r:id="rId31"/>
    <p:sldId id="441" r:id="rId32"/>
    <p:sldId id="439" r:id="rId33"/>
    <p:sldId id="427" r:id="rId34"/>
    <p:sldId id="421" r:id="rId35"/>
    <p:sldId id="433" r:id="rId36"/>
    <p:sldId id="437" r:id="rId37"/>
    <p:sldId id="386" r:id="rId38"/>
    <p:sldId id="432" r:id="rId39"/>
    <p:sldId id="338" r:id="rId40"/>
    <p:sldId id="438" r:id="rId41"/>
    <p:sldId id="326" r:id="rId42"/>
    <p:sldId id="392" r:id="rId43"/>
    <p:sldId id="373" r:id="rId44"/>
    <p:sldId id="264" r:id="rId45"/>
    <p:sldId id="387" r:id="rId46"/>
    <p:sldId id="395" r:id="rId47"/>
    <p:sldId id="283" r:id="rId48"/>
    <p:sldId id="390" r:id="rId49"/>
    <p:sldId id="268" r:id="rId50"/>
  </p:sldIdLst>
  <p:sldSz cx="9144000" cy="5143500" type="screen16x9"/>
  <p:notesSz cx="6858000" cy="9144000"/>
  <p:embeddedFontLst>
    <p:embeddedFont>
      <p:font typeface="ArnolBoeDEE" pitchFamily="2" charset="0"/>
      <p:regular r:id="rId52"/>
    </p:embeddedFont>
    <p:embeddedFont>
      <p:font typeface="Belwe Lt BT" panose="02060502050305020504" pitchFamily="18" charset="0"/>
      <p:regular r:id="rId53"/>
      <p:bold r:id="rId54"/>
    </p:embeddedFont>
    <p:embeddedFont>
      <p:font typeface="Bookman Old Style" panose="02050604050505020204" pitchFamily="18" charset="0"/>
      <p:regular r:id="rId55"/>
      <p:bold r:id="rId56"/>
      <p:italic r:id="rId57"/>
      <p:boldItalic r:id="rId58"/>
    </p:embeddedFont>
    <p:embeddedFont>
      <p:font typeface="Calibri" panose="020F0502020204030204" pitchFamily="34" charset="0"/>
      <p:regular r:id="rId59"/>
      <p:bold r:id="rId60"/>
      <p:italic r:id="rId61"/>
      <p:boldItalic r:id="rId62"/>
    </p:embeddedFont>
    <p:embeddedFont>
      <p:font typeface="Kristen ITC" panose="03050502040202030202" pitchFamily="66" charset="0"/>
      <p:regular r:id="rId63"/>
    </p:embeddedFont>
    <p:embeddedFont>
      <p:font typeface="Nadianne" panose="03020902050305070206" pitchFamily="66" charset="0"/>
      <p:bold r:id="rId64"/>
    </p:embeddedFont>
    <p:embeddedFont>
      <p:font typeface="Rockwell" panose="02060603020205020403" pitchFamily="18" charset="0"/>
      <p:regular r:id="rId65"/>
      <p:bold r:id="rId66"/>
      <p:italic r:id="rId67"/>
      <p:boldItalic r:id="rId68"/>
    </p:embeddedFont>
    <p:embeddedFont>
      <p:font typeface="Tekton Pro Ext" panose="020F0605020208020904" pitchFamily="34" charset="-18"/>
      <p:bold r:id="rId6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niqIaEry9nv/udc8MLsig==" hashData="IYV+1sFymQrIho3vq8J1u/MPMdlCofWLy9y6R86ZGySfMpphs+fnmQMN+leBBQZ/XJJ6J1gCNQS6p8Q5AHFa1A=="/>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5781F"/>
    <a:srgbClr val="F9E7A2"/>
    <a:srgbClr val="99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659" autoAdjust="0"/>
    <p:restoredTop sz="94630" autoAdjust="0"/>
  </p:normalViewPr>
  <p:slideViewPr>
    <p:cSldViewPr>
      <p:cViewPr varScale="1">
        <p:scale>
          <a:sx n="128" d="100"/>
          <a:sy n="128" d="100"/>
        </p:scale>
        <p:origin x="144" y="456"/>
      </p:cViewPr>
      <p:guideLst>
        <p:guide orient="horz" pos="1620"/>
        <p:guide pos="2880"/>
      </p:guideLst>
    </p:cSldViewPr>
  </p:slideViewPr>
  <p:notesTextViewPr>
    <p:cViewPr>
      <p:scale>
        <a:sx n="100" d="100"/>
        <a:sy n="100" d="100"/>
      </p:scale>
      <p:origin x="0" y="0"/>
    </p:cViewPr>
  </p:notesTextViewPr>
  <p:sorterViewPr>
    <p:cViewPr>
      <p:scale>
        <a:sx n="70" d="100"/>
        <a:sy n="7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font" Target="fonts/font4.fntdata"/><Relationship Id="rId63" Type="http://schemas.openxmlformats.org/officeDocument/2006/relationships/font" Target="fonts/font12.fntdata"/><Relationship Id="rId68" Type="http://schemas.openxmlformats.org/officeDocument/2006/relationships/font" Target="fonts/font17.fntdata"/><Relationship Id="rId7" Type="http://schemas.openxmlformats.org/officeDocument/2006/relationships/slide" Target="slides/slide5.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2.fntdata"/><Relationship Id="rId58" Type="http://schemas.openxmlformats.org/officeDocument/2006/relationships/font" Target="fonts/font7.fntdata"/><Relationship Id="rId66" Type="http://schemas.openxmlformats.org/officeDocument/2006/relationships/font" Target="fonts/font15.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6.fntdata"/><Relationship Id="rId61" Type="http://schemas.openxmlformats.org/officeDocument/2006/relationships/font" Target="fonts/font10.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1.fntdata"/><Relationship Id="rId60" Type="http://schemas.openxmlformats.org/officeDocument/2006/relationships/font" Target="fonts/font9.fntdata"/><Relationship Id="rId65" Type="http://schemas.openxmlformats.org/officeDocument/2006/relationships/font" Target="fonts/font14.fntdata"/><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5.fntdata"/><Relationship Id="rId64" Type="http://schemas.openxmlformats.org/officeDocument/2006/relationships/font" Target="fonts/font13.fntdata"/><Relationship Id="rId69" Type="http://schemas.openxmlformats.org/officeDocument/2006/relationships/font" Target="fonts/font18.fntdata"/><Relationship Id="rId8" Type="http://schemas.openxmlformats.org/officeDocument/2006/relationships/slide" Target="slides/slide6.xml"/><Relationship Id="rId51" Type="http://schemas.openxmlformats.org/officeDocument/2006/relationships/notesMaster" Target="notesMasters/notesMaster1.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8.fntdata"/><Relationship Id="rId67" Type="http://schemas.openxmlformats.org/officeDocument/2006/relationships/font" Target="fonts/font16.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3.fntdata"/><Relationship Id="rId62" Type="http://schemas.openxmlformats.org/officeDocument/2006/relationships/font" Target="fonts/font11.fntdata"/><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012F37B-7855-443E-8C9B-E8C4D0028F44}" type="datetimeFigureOut">
              <a:rPr lang="en-US" smtClean="0"/>
              <a:pPr/>
              <a:t>10/13/2020</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5B48766-0E6C-471D-AB86-3A1872857779}" type="slidenum">
              <a:rPr lang="en-US" smtClean="0"/>
              <a:pPr/>
              <a:t>‹#›</a:t>
            </a:fld>
            <a:endParaRPr lang="en-US"/>
          </a:p>
        </p:txBody>
      </p:sp>
    </p:spTree>
    <p:extLst>
      <p:ext uri="{BB962C8B-B14F-4D97-AF65-F5344CB8AC3E}">
        <p14:creationId xmlns:p14="http://schemas.microsoft.com/office/powerpoint/2010/main" val="38030612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le 1"/>
          <p:cNvSpPr>
            <a:spLocks noGrp="1"/>
          </p:cNvSpPr>
          <p:nvPr>
            <p:ph type="ctrTitle"/>
          </p:nvPr>
        </p:nvSpPr>
        <p:spPr>
          <a:xfrm>
            <a:off x="1196452" y="841772"/>
            <a:ext cx="6751097" cy="1790700"/>
          </a:xfrm>
        </p:spPr>
        <p:txBody>
          <a:bodyPr anchor="b">
            <a:normAutofit/>
          </a:bodyPr>
          <a:lstStyle>
            <a:lvl1pPr algn="ctr">
              <a:defRPr sz="3600"/>
            </a:lvl1pPr>
          </a:lstStyle>
          <a:p>
            <a:r>
              <a:rPr lang="en-US"/>
              <a:t>Click to edit Master title style</a:t>
            </a:r>
            <a:endParaRPr lang="en-US" dirty="0"/>
          </a:p>
        </p:txBody>
      </p:sp>
      <p:sp>
        <p:nvSpPr>
          <p:cNvPr id="3" name="Subtitle 2"/>
          <p:cNvSpPr>
            <a:spLocks noGrp="1"/>
          </p:cNvSpPr>
          <p:nvPr>
            <p:ph type="subTitle" idx="1"/>
          </p:nvPr>
        </p:nvSpPr>
        <p:spPr>
          <a:xfrm>
            <a:off x="1196452" y="2701528"/>
            <a:ext cx="6751097"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292F36D-5FBD-40B5-8E42-9EA3870929F8}" type="datetimeFigureOut">
              <a:rPr lang="en-US" smtClean="0"/>
              <a:pPr/>
              <a:t>10/13/2020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15584691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92F36D-5FBD-40B5-8E42-9EA3870929F8}" type="datetimeFigureOut">
              <a:rPr lang="en-US" smtClean="0"/>
              <a:pPr/>
              <a:t>10/13/2020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40238359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le 1"/>
          <p:cNvSpPr>
            <a:spLocks noGrp="1"/>
          </p:cNvSpPr>
          <p:nvPr>
            <p:ph type="title"/>
          </p:nvPr>
        </p:nvSpPr>
        <p:spPr>
          <a:xfrm>
            <a:off x="921933" y="492920"/>
            <a:ext cx="7300134" cy="2139553"/>
          </a:xfrm>
        </p:spPr>
        <p:txBody>
          <a:bodyPr anchor="b">
            <a:normAutofit/>
          </a:bodyPr>
          <a:lstStyle>
            <a:lvl1pPr>
              <a:defRPr sz="2550"/>
            </a:lvl1pPr>
          </a:lstStyle>
          <a:p>
            <a:r>
              <a:rPr lang="en-US"/>
              <a:t>Click to edit Master title style</a:t>
            </a:r>
            <a:endParaRPr lang="en-US" dirty="0"/>
          </a:p>
        </p:txBody>
      </p:sp>
      <p:sp>
        <p:nvSpPr>
          <p:cNvPr id="3" name="Text Placeholder 2"/>
          <p:cNvSpPr>
            <a:spLocks noGrp="1"/>
          </p:cNvSpPr>
          <p:nvPr>
            <p:ph type="body" idx="1"/>
          </p:nvPr>
        </p:nvSpPr>
        <p:spPr>
          <a:xfrm>
            <a:off x="921933" y="2701529"/>
            <a:ext cx="7300134" cy="1125140"/>
          </a:xfrm>
        </p:spPr>
        <p:txBody>
          <a:bodyPr/>
          <a:lstStyle>
            <a:lvl1pPr marL="0" indent="0" algn="ctr">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292F36D-5FBD-40B5-8E42-9EA3870929F8}" type="datetimeFigureOut">
              <a:rPr lang="en-US" smtClean="0"/>
              <a:pPr/>
              <a:t>10/13/2020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5098156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le 1"/>
          <p:cNvSpPr>
            <a:spLocks noGrp="1"/>
          </p:cNvSpPr>
          <p:nvPr>
            <p:ph type="title"/>
          </p:nvPr>
        </p:nvSpPr>
        <p:spPr>
          <a:xfrm>
            <a:off x="685347" y="457200"/>
            <a:ext cx="7765321" cy="99474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85346" y="1566240"/>
            <a:ext cx="3829503" cy="27771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30052" y="1566240"/>
            <a:ext cx="3820616" cy="27771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292F36D-5FBD-40B5-8E42-9EA3870929F8}" type="datetimeFigureOut">
              <a:rPr lang="en-US" smtClean="0"/>
              <a:pPr/>
              <a:t>10/13/2020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2141779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le 1"/>
          <p:cNvSpPr>
            <a:spLocks noGrp="1"/>
          </p:cNvSpPr>
          <p:nvPr>
            <p:ph type="title"/>
          </p:nvPr>
        </p:nvSpPr>
        <p:spPr>
          <a:xfrm>
            <a:off x="685347" y="457201"/>
            <a:ext cx="7765321" cy="99417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56354" y="1566240"/>
            <a:ext cx="3659399" cy="617934"/>
          </a:xfrm>
        </p:spPr>
        <p:txBody>
          <a:bodyPr anchor="b"/>
          <a:lstStyle>
            <a:lvl1pPr marL="0" indent="0">
              <a:lnSpc>
                <a:spcPct val="100000"/>
              </a:lnSpc>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85346" y="2184174"/>
            <a:ext cx="3830406" cy="215922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01502" y="1566240"/>
            <a:ext cx="3649166" cy="617934"/>
          </a:xfrm>
        </p:spPr>
        <p:txBody>
          <a:bodyPr anchor="b"/>
          <a:lstStyle>
            <a:lvl1pPr marL="0" indent="0">
              <a:lnSpc>
                <a:spcPct val="100000"/>
              </a:lnSpc>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184174"/>
            <a:ext cx="3821518" cy="215922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292F36D-5FBD-40B5-8E42-9EA3870929F8}" type="datetimeFigureOut">
              <a:rPr lang="en-US" smtClean="0"/>
              <a:pPr/>
              <a:t>10/13/2020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29015750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292F36D-5FBD-40B5-8E42-9EA3870929F8}" type="datetimeFigureOut">
              <a:rPr lang="en-US" smtClean="0"/>
              <a:pPr/>
              <a:t>10/13/2020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23015991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92F36D-5FBD-40B5-8E42-9EA3870929F8}" type="datetimeFigureOut">
              <a:rPr lang="en-US" smtClean="0"/>
              <a:pPr/>
              <a:t>10/13/2020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4238553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87921" y="457200"/>
            <a:ext cx="2949178" cy="1771650"/>
          </a:xfrm>
        </p:spPr>
        <p:txBody>
          <a:bodyPr anchor="b">
            <a:normAutofit/>
          </a:bodyPr>
          <a:lstStyle>
            <a:lvl1pPr>
              <a:defRPr sz="2100"/>
            </a:lvl1pPr>
          </a:lstStyle>
          <a:p>
            <a:r>
              <a:rPr lang="en-US"/>
              <a:t>Click to edit Master title style</a:t>
            </a:r>
            <a:endParaRPr lang="en-US" dirty="0"/>
          </a:p>
        </p:txBody>
      </p:sp>
      <p:sp>
        <p:nvSpPr>
          <p:cNvPr id="3" name="Content Placeholder 2"/>
          <p:cNvSpPr>
            <a:spLocks noGrp="1"/>
          </p:cNvSpPr>
          <p:nvPr>
            <p:ph idx="1"/>
          </p:nvPr>
        </p:nvSpPr>
        <p:spPr>
          <a:xfrm>
            <a:off x="3808548" y="457200"/>
            <a:ext cx="4642119" cy="38862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7921" y="2228850"/>
            <a:ext cx="2949178" cy="2114549"/>
          </a:xfrm>
        </p:spPr>
        <p:txBody>
          <a:bodyPr/>
          <a:lstStyle>
            <a:lvl1pPr marL="0" indent="0" algn="ctr">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292F36D-5FBD-40B5-8E42-9EA3870929F8}" type="datetimeFigureOut">
              <a:rPr lang="en-US" smtClean="0"/>
              <a:pPr/>
              <a:t>10/13/2020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30732189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87921" y="457200"/>
            <a:ext cx="4447330" cy="1771650"/>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568603" y="569161"/>
            <a:ext cx="2441517" cy="3662279"/>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85345" y="2228850"/>
            <a:ext cx="4451213" cy="2114550"/>
          </a:xfrm>
        </p:spPr>
        <p:txBody>
          <a:bodyPr>
            <a:normAutofit/>
          </a:bodyPr>
          <a:lstStyle>
            <a:lvl1pPr marL="0" indent="0" algn="ctr">
              <a:buNone/>
              <a:defRPr sz="13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292F36D-5FBD-40B5-8E42-9EA3870929F8}" type="datetimeFigureOut">
              <a:rPr lang="en-US" smtClean="0"/>
              <a:pPr/>
              <a:t>10/13/2020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9857408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355" y="3217030"/>
            <a:ext cx="7775673" cy="614516"/>
          </a:xfrm>
        </p:spPr>
        <p:txBody>
          <a:bodyPr anchor="b">
            <a:normAutofit/>
          </a:bodyPr>
          <a:lstStyle>
            <a:lvl1pPr>
              <a:defRPr sz="21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355" y="465991"/>
            <a:ext cx="7775673" cy="2534801"/>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85346" y="3831546"/>
            <a:ext cx="7774499" cy="511854"/>
          </a:xfrm>
        </p:spPr>
        <p:txBody>
          <a:bodyPr>
            <a:normAutofit/>
          </a:bodyPr>
          <a:lstStyle>
            <a:lvl1pPr marL="0" indent="0" algn="ctr">
              <a:buNone/>
              <a:defRPr sz="13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292F36D-5FBD-40B5-8E42-9EA3870929F8}" type="datetimeFigureOut">
              <a:rPr lang="en-US" smtClean="0"/>
              <a:pPr/>
              <a:t>10/13/2020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35865855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346" y="457201"/>
            <a:ext cx="7765322" cy="2568644"/>
          </a:xfrm>
        </p:spPr>
        <p:txBody>
          <a:bodyPr anchor="ctr"/>
          <a:lstStyle>
            <a:lvl1pPr>
              <a:defRPr sz="2400"/>
            </a:lvl1pPr>
          </a:lstStyle>
          <a:p>
            <a:r>
              <a:rPr lang="en-US"/>
              <a:t>Click to edit Master title style</a:t>
            </a:r>
            <a:endParaRPr lang="en-US" dirty="0"/>
          </a:p>
        </p:txBody>
      </p:sp>
      <p:sp>
        <p:nvSpPr>
          <p:cNvPr id="4" name="Text Placeholder 3"/>
          <p:cNvSpPr>
            <a:spLocks noGrp="1"/>
          </p:cNvSpPr>
          <p:nvPr>
            <p:ph type="body" sz="half" idx="2"/>
          </p:nvPr>
        </p:nvSpPr>
        <p:spPr>
          <a:xfrm>
            <a:off x="685347" y="3153615"/>
            <a:ext cx="7765321" cy="1194140"/>
          </a:xfrm>
        </p:spPr>
        <p:txBody>
          <a:bodyPr anchor="ctr"/>
          <a:lstStyle>
            <a:lvl1pPr marL="0" indent="0" algn="ctr">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292F36D-5FBD-40B5-8E42-9EA3870929F8}" type="datetimeFigureOut">
              <a:rPr lang="en-US" smtClean="0"/>
              <a:pPr/>
              <a:t>10/13/2020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39403149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84659" y="457200"/>
            <a:ext cx="6977064" cy="2244678"/>
          </a:xfrm>
        </p:spPr>
        <p:txBody>
          <a:bodyPr anchor="ctr"/>
          <a:lstStyle>
            <a:lvl1pPr>
              <a:defRPr sz="2400"/>
            </a:lvl1pPr>
          </a:lstStyle>
          <a:p>
            <a:r>
              <a:rPr lang="en-US"/>
              <a:t>Click to edit Master title style</a:t>
            </a:r>
            <a:endParaRPr lang="en-US" dirty="0"/>
          </a:p>
        </p:txBody>
      </p:sp>
      <p:sp>
        <p:nvSpPr>
          <p:cNvPr id="12" name="Text Placeholder 3"/>
          <p:cNvSpPr>
            <a:spLocks noGrp="1"/>
          </p:cNvSpPr>
          <p:nvPr>
            <p:ph type="body" sz="half" idx="13"/>
          </p:nvPr>
        </p:nvSpPr>
        <p:spPr>
          <a:xfrm>
            <a:off x="1290484" y="2707524"/>
            <a:ext cx="6564224" cy="320109"/>
          </a:xfrm>
        </p:spPr>
        <p:txBody>
          <a:bodyPr anchor="t">
            <a:normAutofit/>
          </a:bodyPr>
          <a:lstStyle>
            <a:lvl1pPr marL="0" indent="0" algn="r">
              <a:buNone/>
              <a:defRPr sz="10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4" name="Text Placeholder 3"/>
          <p:cNvSpPr>
            <a:spLocks noGrp="1"/>
          </p:cNvSpPr>
          <p:nvPr>
            <p:ph type="body" sz="half" idx="2"/>
          </p:nvPr>
        </p:nvSpPr>
        <p:spPr>
          <a:xfrm>
            <a:off x="685345" y="3153616"/>
            <a:ext cx="7765322" cy="1189785"/>
          </a:xfrm>
        </p:spPr>
        <p:txBody>
          <a:bodyPr anchor="ctr">
            <a:normAutofit/>
          </a:bodyPr>
          <a:lstStyle>
            <a:lvl1pPr marL="0" indent="0" algn="ctr">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292F36D-5FBD-40B5-8E42-9EA3870929F8}" type="datetimeFigureOut">
              <a:rPr lang="en-US" smtClean="0"/>
              <a:pPr/>
              <a:t>10/13/2020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2BE0F3E-27B3-4C02-82E0-89810272495C}" type="slidenum">
              <a:rPr lang="en-US" smtClean="0"/>
              <a:pPr/>
              <a:t>‹#›</a:t>
            </a:fld>
            <a:endParaRPr lang="en-US"/>
          </a:p>
        </p:txBody>
      </p:sp>
      <p:sp>
        <p:nvSpPr>
          <p:cNvPr id="11" name="TextBox 10"/>
          <p:cNvSpPr txBox="1"/>
          <p:nvPr/>
        </p:nvSpPr>
        <p:spPr>
          <a:xfrm>
            <a:off x="627459" y="551431"/>
            <a:ext cx="457200" cy="438582"/>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6000" dirty="0">
                <a:solidFill>
                  <a:schemeClr val="tx1"/>
                </a:solidFill>
                <a:effectLst/>
              </a:rPr>
              <a:t>“</a:t>
            </a:r>
          </a:p>
        </p:txBody>
      </p:sp>
      <p:sp>
        <p:nvSpPr>
          <p:cNvPr id="13" name="TextBox 12"/>
          <p:cNvSpPr txBox="1"/>
          <p:nvPr/>
        </p:nvSpPr>
        <p:spPr>
          <a:xfrm>
            <a:off x="7993467" y="2229070"/>
            <a:ext cx="457200" cy="438582"/>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6000" dirty="0">
                <a:solidFill>
                  <a:schemeClr val="tx1"/>
                </a:solidFill>
                <a:effectLst/>
              </a:rPr>
              <a:t>”</a:t>
            </a:r>
          </a:p>
        </p:txBody>
      </p:sp>
    </p:spTree>
    <p:extLst>
      <p:ext uri="{BB962C8B-B14F-4D97-AF65-F5344CB8AC3E}">
        <p14:creationId xmlns:p14="http://schemas.microsoft.com/office/powerpoint/2010/main" val="9422630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355" y="1595207"/>
            <a:ext cx="7766495" cy="1883876"/>
          </a:xfrm>
        </p:spPr>
        <p:txBody>
          <a:bodyPr anchor="b"/>
          <a:lstStyle>
            <a:lvl1pPr>
              <a:defRPr sz="2400"/>
            </a:lvl1pPr>
          </a:lstStyle>
          <a:p>
            <a:r>
              <a:rPr lang="en-US"/>
              <a:t>Click to edit Master title style</a:t>
            </a:r>
            <a:endParaRPr lang="en-US" dirty="0"/>
          </a:p>
        </p:txBody>
      </p:sp>
      <p:sp>
        <p:nvSpPr>
          <p:cNvPr id="4" name="Text Placeholder 3"/>
          <p:cNvSpPr>
            <a:spLocks noGrp="1"/>
          </p:cNvSpPr>
          <p:nvPr>
            <p:ph type="body" sz="half" idx="2"/>
          </p:nvPr>
        </p:nvSpPr>
        <p:spPr>
          <a:xfrm>
            <a:off x="685346" y="3487917"/>
            <a:ext cx="7765322" cy="855483"/>
          </a:xfrm>
        </p:spPr>
        <p:txBody>
          <a:bodyPr anchor="t"/>
          <a:lstStyle>
            <a:lvl1pPr marL="0" indent="0" algn="ctr">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292F36D-5FBD-40B5-8E42-9EA3870929F8}" type="datetimeFigureOut">
              <a:rPr lang="en-US" smtClean="0"/>
              <a:pPr/>
              <a:t>10/13/2020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4499341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345" y="457201"/>
            <a:ext cx="7765322" cy="994172"/>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346" y="1566240"/>
            <a:ext cx="2474217" cy="617479"/>
          </a:xfrm>
        </p:spPr>
        <p:txBody>
          <a:bodyPr anchor="b">
            <a:noAutofit/>
          </a:bodyPr>
          <a:lstStyle>
            <a:lvl1pPr marL="0" indent="0" algn="ctr">
              <a:lnSpc>
                <a:spcPct val="100000"/>
              </a:lnSpc>
              <a:buNone/>
              <a:defRPr sz="18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8" name="Text Placeholder 3"/>
          <p:cNvSpPr>
            <a:spLocks noGrp="1"/>
          </p:cNvSpPr>
          <p:nvPr>
            <p:ph type="body" sz="half" idx="15"/>
          </p:nvPr>
        </p:nvSpPr>
        <p:spPr>
          <a:xfrm>
            <a:off x="685346" y="2183718"/>
            <a:ext cx="2474217" cy="2159682"/>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9" name="Text Placeholder 4"/>
          <p:cNvSpPr>
            <a:spLocks noGrp="1"/>
          </p:cNvSpPr>
          <p:nvPr>
            <p:ph type="body" sz="quarter" idx="3"/>
          </p:nvPr>
        </p:nvSpPr>
        <p:spPr>
          <a:xfrm>
            <a:off x="3333658" y="1566240"/>
            <a:ext cx="2473919" cy="617478"/>
          </a:xfrm>
        </p:spPr>
        <p:txBody>
          <a:bodyPr anchor="b">
            <a:noAutofit/>
          </a:bodyPr>
          <a:lstStyle>
            <a:lvl1pPr marL="0" indent="0" algn="ctr">
              <a:lnSpc>
                <a:spcPct val="100000"/>
              </a:lnSpc>
              <a:buNone/>
              <a:defRPr sz="18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10" name="Text Placeholder 3"/>
          <p:cNvSpPr>
            <a:spLocks noGrp="1"/>
          </p:cNvSpPr>
          <p:nvPr>
            <p:ph type="body" sz="half" idx="16"/>
          </p:nvPr>
        </p:nvSpPr>
        <p:spPr>
          <a:xfrm>
            <a:off x="3333659" y="2183718"/>
            <a:ext cx="2474866" cy="2159682"/>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11" name="Text Placeholder 4"/>
          <p:cNvSpPr>
            <a:spLocks noGrp="1"/>
          </p:cNvSpPr>
          <p:nvPr>
            <p:ph type="body" sz="quarter" idx="13"/>
          </p:nvPr>
        </p:nvSpPr>
        <p:spPr>
          <a:xfrm>
            <a:off x="5979974" y="1566240"/>
            <a:ext cx="2468408" cy="617478"/>
          </a:xfrm>
        </p:spPr>
        <p:txBody>
          <a:bodyPr anchor="b">
            <a:noAutofit/>
          </a:bodyPr>
          <a:lstStyle>
            <a:lvl1pPr marL="0" indent="0" algn="ctr">
              <a:lnSpc>
                <a:spcPct val="100000"/>
              </a:lnSpc>
              <a:buNone/>
              <a:defRPr sz="18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12" name="Text Placeholder 3"/>
          <p:cNvSpPr>
            <a:spLocks noGrp="1"/>
          </p:cNvSpPr>
          <p:nvPr>
            <p:ph type="body" sz="half" idx="17"/>
          </p:nvPr>
        </p:nvSpPr>
        <p:spPr>
          <a:xfrm>
            <a:off x="5982260" y="2183718"/>
            <a:ext cx="2468408" cy="2159682"/>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3" name="Date Placeholder 2"/>
          <p:cNvSpPr>
            <a:spLocks noGrp="1"/>
          </p:cNvSpPr>
          <p:nvPr>
            <p:ph type="dt" sz="half" idx="10"/>
          </p:nvPr>
        </p:nvSpPr>
        <p:spPr/>
        <p:txBody>
          <a:bodyPr/>
          <a:lstStyle/>
          <a:p>
            <a:fld id="{8292F36D-5FBD-40B5-8E42-9EA3870929F8}" type="datetimeFigureOut">
              <a:rPr lang="en-US" smtClean="0"/>
              <a:pPr/>
              <a:t>10/13/2020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17108828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346" y="457201"/>
            <a:ext cx="7765322" cy="99417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5347" y="3146924"/>
            <a:ext cx="2474216" cy="432197"/>
          </a:xfrm>
        </p:spPr>
        <p:txBody>
          <a:bodyPr anchor="b">
            <a:noAutofit/>
          </a:bodyPr>
          <a:lstStyle>
            <a:lvl1pPr marL="0" indent="0" algn="ctr">
              <a:lnSpc>
                <a:spcPct val="100000"/>
              </a:lnSpc>
              <a:buNone/>
              <a:defRPr sz="15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0" name="Picture Placeholder 2"/>
          <p:cNvSpPr>
            <a:spLocks noGrp="1" noChangeAspect="1"/>
          </p:cNvSpPr>
          <p:nvPr>
            <p:ph type="pic" idx="15"/>
          </p:nvPr>
        </p:nvSpPr>
        <p:spPr>
          <a:xfrm>
            <a:off x="819015" y="1724240"/>
            <a:ext cx="2205038" cy="1143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1" name="Text Placeholder 3"/>
          <p:cNvSpPr>
            <a:spLocks noGrp="1"/>
          </p:cNvSpPr>
          <p:nvPr>
            <p:ph type="body" sz="half" idx="18"/>
          </p:nvPr>
        </p:nvSpPr>
        <p:spPr>
          <a:xfrm>
            <a:off x="685347" y="3579121"/>
            <a:ext cx="2474216" cy="764279"/>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22" name="Text Placeholder 4"/>
          <p:cNvSpPr>
            <a:spLocks noGrp="1"/>
          </p:cNvSpPr>
          <p:nvPr>
            <p:ph type="body" sz="quarter" idx="3"/>
          </p:nvPr>
        </p:nvSpPr>
        <p:spPr>
          <a:xfrm>
            <a:off x="3332026" y="3146924"/>
            <a:ext cx="2474237" cy="432197"/>
          </a:xfrm>
        </p:spPr>
        <p:txBody>
          <a:bodyPr anchor="b">
            <a:noAutofit/>
          </a:bodyPr>
          <a:lstStyle>
            <a:lvl1pPr marL="0" indent="0" algn="ctr">
              <a:lnSpc>
                <a:spcPct val="100000"/>
              </a:lnSpc>
              <a:buNone/>
              <a:defRPr sz="15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3" name="Picture Placeholder 2"/>
          <p:cNvSpPr>
            <a:spLocks noGrp="1" noChangeAspect="1"/>
          </p:cNvSpPr>
          <p:nvPr>
            <p:ph type="pic" idx="21"/>
          </p:nvPr>
        </p:nvSpPr>
        <p:spPr>
          <a:xfrm>
            <a:off x="3426747" y="1724240"/>
            <a:ext cx="2197894" cy="1143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4" name="Text Placeholder 3"/>
          <p:cNvSpPr>
            <a:spLocks noGrp="1"/>
          </p:cNvSpPr>
          <p:nvPr>
            <p:ph type="body" sz="half" idx="19"/>
          </p:nvPr>
        </p:nvSpPr>
        <p:spPr>
          <a:xfrm>
            <a:off x="3331011" y="3579120"/>
            <a:ext cx="2475252" cy="764279"/>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25" name="Text Placeholder 4"/>
          <p:cNvSpPr>
            <a:spLocks noGrp="1"/>
          </p:cNvSpPr>
          <p:nvPr>
            <p:ph type="body" sz="quarter" idx="13"/>
          </p:nvPr>
        </p:nvSpPr>
        <p:spPr>
          <a:xfrm>
            <a:off x="5980067" y="3146924"/>
            <a:ext cx="2467425" cy="432197"/>
          </a:xfrm>
        </p:spPr>
        <p:txBody>
          <a:bodyPr anchor="b">
            <a:noAutofit/>
          </a:bodyPr>
          <a:lstStyle>
            <a:lvl1pPr marL="0" indent="0" algn="ctr">
              <a:lnSpc>
                <a:spcPct val="100000"/>
              </a:lnSpc>
              <a:buNone/>
              <a:defRPr sz="15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6" name="Picture Placeholder 2"/>
          <p:cNvSpPr>
            <a:spLocks noGrp="1" noChangeAspect="1"/>
          </p:cNvSpPr>
          <p:nvPr>
            <p:ph type="pic" idx="22"/>
          </p:nvPr>
        </p:nvSpPr>
        <p:spPr>
          <a:xfrm>
            <a:off x="6114603" y="1724240"/>
            <a:ext cx="2199085" cy="1143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7" name="Text Placeholder 3"/>
          <p:cNvSpPr>
            <a:spLocks noGrp="1"/>
          </p:cNvSpPr>
          <p:nvPr>
            <p:ph type="body" sz="half" idx="20"/>
          </p:nvPr>
        </p:nvSpPr>
        <p:spPr>
          <a:xfrm>
            <a:off x="5979973" y="3579121"/>
            <a:ext cx="2470694" cy="764278"/>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3" name="Date Placeholder 2"/>
          <p:cNvSpPr>
            <a:spLocks noGrp="1"/>
          </p:cNvSpPr>
          <p:nvPr>
            <p:ph type="dt" sz="half" idx="10"/>
          </p:nvPr>
        </p:nvSpPr>
        <p:spPr/>
        <p:txBody>
          <a:bodyPr/>
          <a:lstStyle/>
          <a:p>
            <a:fld id="{8292F36D-5FBD-40B5-8E42-9EA3870929F8}" type="datetimeFigureOut">
              <a:rPr lang="en-US" smtClean="0"/>
              <a:pPr/>
              <a:t>10/13/2020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41540276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92F36D-5FBD-40B5-8E42-9EA3870929F8}" type="datetimeFigureOut">
              <a:rPr lang="en-US" smtClean="0"/>
              <a:pPr/>
              <a:t>10/13/2020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8591544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457200"/>
            <a:ext cx="1906993" cy="38862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685346" y="457200"/>
            <a:ext cx="5744029" cy="38862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92F36D-5FBD-40B5-8E42-9EA3870929F8}" type="datetimeFigureOut">
              <a:rPr lang="en-US" smtClean="0"/>
              <a:pPr/>
              <a:t>10/13/2020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BE0F3E-27B3-4C02-82E0-89810272495C}" type="slidenum">
              <a:rPr lang="en-US" smtClean="0"/>
              <a:pPr/>
              <a:t>‹#›</a:t>
            </a:fld>
            <a:endParaRPr lang="en-US"/>
          </a:p>
        </p:txBody>
      </p:sp>
    </p:spTree>
    <p:extLst>
      <p:ext uri="{BB962C8B-B14F-4D97-AF65-F5344CB8AC3E}">
        <p14:creationId xmlns:p14="http://schemas.microsoft.com/office/powerpoint/2010/main" val="12799143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1" y="1597819"/>
            <a:ext cx="7772399" cy="1102519"/>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371602" y="2914653"/>
            <a:ext cx="6400800" cy="1314450"/>
          </a:xfrm>
          <a:prstGeom prst="rect">
            <a:avLst/>
          </a:prstGeom>
        </p:spPr>
        <p:txBody>
          <a:bodyPr lIns="100794" tIns="50397" rIns="100794" bIns="50397"/>
          <a:lstStyle>
            <a:lvl1pPr marL="0" indent="0" algn="ctr">
              <a:buNone/>
              <a:defRPr/>
            </a:lvl1pPr>
            <a:lvl2pPr marL="342913" indent="0" algn="ctr">
              <a:buNone/>
              <a:defRPr/>
            </a:lvl2pPr>
            <a:lvl3pPr marL="685828" indent="0" algn="ctr">
              <a:buNone/>
              <a:defRPr/>
            </a:lvl3pPr>
            <a:lvl4pPr marL="1028741" indent="0" algn="ctr">
              <a:buNone/>
              <a:defRPr/>
            </a:lvl4pPr>
            <a:lvl5pPr marL="1371654" indent="0" algn="ctr">
              <a:buNone/>
              <a:defRPr/>
            </a:lvl5pPr>
            <a:lvl6pPr marL="1714569" indent="0" algn="ctr">
              <a:buNone/>
              <a:defRPr/>
            </a:lvl6pPr>
            <a:lvl7pPr marL="2057482" indent="0" algn="ctr">
              <a:buNone/>
              <a:defRPr/>
            </a:lvl7pPr>
            <a:lvl8pPr marL="2400395" indent="0" algn="ctr">
              <a:buNone/>
              <a:defRPr/>
            </a:lvl8pPr>
            <a:lvl9pPr marL="2743309"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13. 10. 2020</a:t>
            </a:fld>
            <a:endParaRPr lang="es-ES" altLang="sk-SK"/>
          </a:p>
        </p:txBody>
      </p:sp>
    </p:spTree>
    <p:extLst>
      <p:ext uri="{BB962C8B-B14F-4D97-AF65-F5344CB8AC3E}">
        <p14:creationId xmlns:p14="http://schemas.microsoft.com/office/powerpoint/2010/main" val="1755657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457200" y="1200151"/>
            <a:ext cx="8229600" cy="3394472"/>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13. 10. 2020</a:t>
            </a:fld>
            <a:endParaRPr lang="es-ES" altLang="sk-SK"/>
          </a:p>
        </p:txBody>
      </p:sp>
    </p:spTree>
    <p:extLst>
      <p:ext uri="{BB962C8B-B14F-4D97-AF65-F5344CB8AC3E}">
        <p14:creationId xmlns:p14="http://schemas.microsoft.com/office/powerpoint/2010/main" val="37191795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5" y="3305178"/>
            <a:ext cx="7772399" cy="1021556"/>
          </a:xfrm>
          <a:prstGeom prst="rect">
            <a:avLst/>
          </a:prstGeom>
        </p:spPr>
        <p:txBody>
          <a:bodyPr lIns="100794" tIns="50397" rIns="100794" bIns="50397" anchor="t"/>
          <a:lstStyle>
            <a:lvl1pPr algn="l">
              <a:defRPr sz="2994" b="1" cap="all"/>
            </a:lvl1pPr>
          </a:lstStyle>
          <a:p>
            <a:r>
              <a:rPr lang="sk-SK"/>
              <a:t>Upravte štýly predlohy textu</a:t>
            </a:r>
          </a:p>
        </p:txBody>
      </p:sp>
      <p:sp>
        <p:nvSpPr>
          <p:cNvPr id="3" name="Zástupný symbol textu 2"/>
          <p:cNvSpPr>
            <a:spLocks noGrp="1"/>
          </p:cNvSpPr>
          <p:nvPr>
            <p:ph type="body" idx="1"/>
          </p:nvPr>
        </p:nvSpPr>
        <p:spPr>
          <a:xfrm>
            <a:off x="722315" y="2180036"/>
            <a:ext cx="7772399" cy="1125140"/>
          </a:xfrm>
          <a:prstGeom prst="rect">
            <a:avLst/>
          </a:prstGeom>
        </p:spPr>
        <p:txBody>
          <a:bodyPr lIns="100794" tIns="50397" rIns="100794" bIns="50397" anchor="b"/>
          <a:lstStyle>
            <a:lvl1pPr marL="0" indent="0">
              <a:buNone/>
              <a:defRPr sz="1497"/>
            </a:lvl1pPr>
            <a:lvl2pPr marL="342913" indent="0">
              <a:buNone/>
              <a:defRPr sz="1361"/>
            </a:lvl2pPr>
            <a:lvl3pPr marL="685828" indent="0">
              <a:buNone/>
              <a:defRPr sz="1225"/>
            </a:lvl3pPr>
            <a:lvl4pPr marL="1028741" indent="0">
              <a:buNone/>
              <a:defRPr sz="1021"/>
            </a:lvl4pPr>
            <a:lvl5pPr marL="1371654" indent="0">
              <a:buNone/>
              <a:defRPr sz="1021"/>
            </a:lvl5pPr>
            <a:lvl6pPr marL="1714569" indent="0">
              <a:buNone/>
              <a:defRPr sz="1021"/>
            </a:lvl6pPr>
            <a:lvl7pPr marL="2057482" indent="0">
              <a:buNone/>
              <a:defRPr sz="1021"/>
            </a:lvl7pPr>
            <a:lvl8pPr marL="2400395" indent="0">
              <a:buNone/>
              <a:defRPr sz="1021"/>
            </a:lvl8pPr>
            <a:lvl9pPr marL="2743309" indent="0">
              <a:buNone/>
              <a:defRPr sz="102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13. 10. 2020</a:t>
            </a:fld>
            <a:endParaRPr lang="es-ES" altLang="sk-SK"/>
          </a:p>
        </p:txBody>
      </p:sp>
    </p:spTree>
    <p:extLst>
      <p:ext uri="{BB962C8B-B14F-4D97-AF65-F5344CB8AC3E}">
        <p14:creationId xmlns:p14="http://schemas.microsoft.com/office/powerpoint/2010/main" val="4840661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457200" y="1200151"/>
            <a:ext cx="4038600" cy="3394472"/>
          </a:xfrm>
          <a:prstGeom prst="rect">
            <a:avLst/>
          </a:prstGeom>
        </p:spPr>
        <p:txBody>
          <a:bodyPr lIns="100794" tIns="50397" rIns="100794" bIns="50397"/>
          <a:lstStyle>
            <a:lvl1pPr>
              <a:defRPr sz="2109"/>
            </a:lvl1pPr>
            <a:lvl2pPr>
              <a:defRPr sz="1769"/>
            </a:lvl2pPr>
            <a:lvl3pPr>
              <a:defRPr sz="1497"/>
            </a:lvl3pPr>
            <a:lvl4pPr>
              <a:defRPr sz="1361"/>
            </a:lvl4pPr>
            <a:lvl5pPr>
              <a:defRPr sz="1361"/>
            </a:lvl5pPr>
            <a:lvl6pPr>
              <a:defRPr sz="1361"/>
            </a:lvl6pPr>
            <a:lvl7pPr>
              <a:defRPr sz="1361"/>
            </a:lvl7pPr>
            <a:lvl8pPr>
              <a:defRPr sz="1361"/>
            </a:lvl8pPr>
            <a:lvl9pPr>
              <a:defRPr sz="136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4648201" y="1200151"/>
            <a:ext cx="4038600" cy="3394472"/>
          </a:xfrm>
          <a:prstGeom prst="rect">
            <a:avLst/>
          </a:prstGeom>
        </p:spPr>
        <p:txBody>
          <a:bodyPr lIns="100794" tIns="50397" rIns="100794" bIns="50397"/>
          <a:lstStyle>
            <a:lvl1pPr>
              <a:defRPr sz="2109"/>
            </a:lvl1pPr>
            <a:lvl2pPr>
              <a:defRPr sz="1769"/>
            </a:lvl2pPr>
            <a:lvl3pPr>
              <a:defRPr sz="1497"/>
            </a:lvl3pPr>
            <a:lvl4pPr>
              <a:defRPr sz="1361"/>
            </a:lvl4pPr>
            <a:lvl5pPr>
              <a:defRPr sz="1361"/>
            </a:lvl5pPr>
            <a:lvl6pPr>
              <a:defRPr sz="1361"/>
            </a:lvl6pPr>
            <a:lvl7pPr>
              <a:defRPr sz="1361"/>
            </a:lvl7pPr>
            <a:lvl8pPr>
              <a:defRPr sz="1361"/>
            </a:lvl8pPr>
            <a:lvl9pPr>
              <a:defRPr sz="136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13. 10. 2020</a:t>
            </a:fld>
            <a:endParaRPr lang="es-ES" altLang="sk-SK"/>
          </a:p>
        </p:txBody>
      </p:sp>
    </p:spTree>
    <p:extLst>
      <p:ext uri="{BB962C8B-B14F-4D97-AF65-F5344CB8AC3E}">
        <p14:creationId xmlns:p14="http://schemas.microsoft.com/office/powerpoint/2010/main" val="187747269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457201" y="1151336"/>
            <a:ext cx="4040188" cy="479821"/>
          </a:xfrm>
          <a:prstGeom prst="rect">
            <a:avLst/>
          </a:prstGeom>
        </p:spPr>
        <p:txBody>
          <a:bodyPr lIns="100794" tIns="50397" rIns="100794" bIns="50397" anchor="b"/>
          <a:lstStyle>
            <a:lvl1pPr marL="0" indent="0">
              <a:buNone/>
              <a:defRPr sz="1769" b="1"/>
            </a:lvl1pPr>
            <a:lvl2pPr marL="342913" indent="0">
              <a:buNone/>
              <a:defRPr sz="1497" b="1"/>
            </a:lvl2pPr>
            <a:lvl3pPr marL="685828" indent="0">
              <a:buNone/>
              <a:defRPr sz="1361" b="1"/>
            </a:lvl3pPr>
            <a:lvl4pPr marL="1028741" indent="0">
              <a:buNone/>
              <a:defRPr sz="1225" b="1"/>
            </a:lvl4pPr>
            <a:lvl5pPr marL="1371654" indent="0">
              <a:buNone/>
              <a:defRPr sz="1225" b="1"/>
            </a:lvl5pPr>
            <a:lvl6pPr marL="1714569" indent="0">
              <a:buNone/>
              <a:defRPr sz="1225" b="1"/>
            </a:lvl6pPr>
            <a:lvl7pPr marL="2057482" indent="0">
              <a:buNone/>
              <a:defRPr sz="1225" b="1"/>
            </a:lvl7pPr>
            <a:lvl8pPr marL="2400395" indent="0">
              <a:buNone/>
              <a:defRPr sz="1225" b="1"/>
            </a:lvl8pPr>
            <a:lvl9pPr marL="2743309" indent="0">
              <a:buNone/>
              <a:defRPr sz="1225" b="1"/>
            </a:lvl9pPr>
          </a:lstStyle>
          <a:p>
            <a:pPr lvl="0"/>
            <a:r>
              <a:rPr lang="sk-SK"/>
              <a:t>Upravte štýl predlohy textu.</a:t>
            </a:r>
          </a:p>
        </p:txBody>
      </p:sp>
      <p:sp>
        <p:nvSpPr>
          <p:cNvPr id="4" name="Zástupný symbol obsahu 3"/>
          <p:cNvSpPr>
            <a:spLocks noGrp="1"/>
          </p:cNvSpPr>
          <p:nvPr>
            <p:ph sz="half" idx="2"/>
          </p:nvPr>
        </p:nvSpPr>
        <p:spPr>
          <a:xfrm>
            <a:off x="457201" y="1631159"/>
            <a:ext cx="4040188" cy="2963466"/>
          </a:xfrm>
          <a:prstGeom prst="rect">
            <a:avLst/>
          </a:prstGeom>
        </p:spPr>
        <p:txBody>
          <a:bodyPr lIns="100794" tIns="50397" rIns="100794" bIns="50397"/>
          <a:lstStyle>
            <a:lvl1pPr>
              <a:defRPr sz="1769"/>
            </a:lvl1pPr>
            <a:lvl2pPr>
              <a:defRPr sz="1497"/>
            </a:lvl2pPr>
            <a:lvl3pPr>
              <a:defRPr sz="1361"/>
            </a:lvl3pPr>
            <a:lvl4pPr>
              <a:defRPr sz="1225"/>
            </a:lvl4pPr>
            <a:lvl5pPr>
              <a:defRPr sz="1225"/>
            </a:lvl5pPr>
            <a:lvl6pPr>
              <a:defRPr sz="1225"/>
            </a:lvl6pPr>
            <a:lvl7pPr>
              <a:defRPr sz="1225"/>
            </a:lvl7pPr>
            <a:lvl8pPr>
              <a:defRPr sz="1225"/>
            </a:lvl8pPr>
            <a:lvl9pPr>
              <a:defRPr sz="122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4645027" y="1151336"/>
            <a:ext cx="4041775" cy="479821"/>
          </a:xfrm>
          <a:prstGeom prst="rect">
            <a:avLst/>
          </a:prstGeom>
        </p:spPr>
        <p:txBody>
          <a:bodyPr lIns="100794" tIns="50397" rIns="100794" bIns="50397" anchor="b"/>
          <a:lstStyle>
            <a:lvl1pPr marL="0" indent="0">
              <a:buNone/>
              <a:defRPr sz="1769" b="1"/>
            </a:lvl1pPr>
            <a:lvl2pPr marL="342913" indent="0">
              <a:buNone/>
              <a:defRPr sz="1497" b="1"/>
            </a:lvl2pPr>
            <a:lvl3pPr marL="685828" indent="0">
              <a:buNone/>
              <a:defRPr sz="1361" b="1"/>
            </a:lvl3pPr>
            <a:lvl4pPr marL="1028741" indent="0">
              <a:buNone/>
              <a:defRPr sz="1225" b="1"/>
            </a:lvl4pPr>
            <a:lvl5pPr marL="1371654" indent="0">
              <a:buNone/>
              <a:defRPr sz="1225" b="1"/>
            </a:lvl5pPr>
            <a:lvl6pPr marL="1714569" indent="0">
              <a:buNone/>
              <a:defRPr sz="1225" b="1"/>
            </a:lvl6pPr>
            <a:lvl7pPr marL="2057482" indent="0">
              <a:buNone/>
              <a:defRPr sz="1225" b="1"/>
            </a:lvl7pPr>
            <a:lvl8pPr marL="2400395" indent="0">
              <a:buNone/>
              <a:defRPr sz="1225" b="1"/>
            </a:lvl8pPr>
            <a:lvl9pPr marL="2743309" indent="0">
              <a:buNone/>
              <a:defRPr sz="1225" b="1"/>
            </a:lvl9pPr>
          </a:lstStyle>
          <a:p>
            <a:pPr lvl="0"/>
            <a:r>
              <a:rPr lang="sk-SK"/>
              <a:t>Upravte štýl predlohy textu.</a:t>
            </a:r>
          </a:p>
        </p:txBody>
      </p:sp>
      <p:sp>
        <p:nvSpPr>
          <p:cNvPr id="6" name="Zástupný symbol obsahu 5"/>
          <p:cNvSpPr>
            <a:spLocks noGrp="1"/>
          </p:cNvSpPr>
          <p:nvPr>
            <p:ph sz="quarter" idx="4"/>
          </p:nvPr>
        </p:nvSpPr>
        <p:spPr>
          <a:xfrm>
            <a:off x="4645027" y="1631159"/>
            <a:ext cx="4041775" cy="2963466"/>
          </a:xfrm>
          <a:prstGeom prst="rect">
            <a:avLst/>
          </a:prstGeom>
        </p:spPr>
        <p:txBody>
          <a:bodyPr lIns="100794" tIns="50397" rIns="100794" bIns="50397"/>
          <a:lstStyle>
            <a:lvl1pPr>
              <a:defRPr sz="1769"/>
            </a:lvl1pPr>
            <a:lvl2pPr>
              <a:defRPr sz="1497"/>
            </a:lvl2pPr>
            <a:lvl3pPr>
              <a:defRPr sz="1361"/>
            </a:lvl3pPr>
            <a:lvl4pPr>
              <a:defRPr sz="1225"/>
            </a:lvl4pPr>
            <a:lvl5pPr>
              <a:defRPr sz="1225"/>
            </a:lvl5pPr>
            <a:lvl6pPr>
              <a:defRPr sz="1225"/>
            </a:lvl6pPr>
            <a:lvl7pPr>
              <a:defRPr sz="1225"/>
            </a:lvl7pPr>
            <a:lvl8pPr>
              <a:defRPr sz="1225"/>
            </a:lvl8pPr>
            <a:lvl9pPr>
              <a:defRPr sz="122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13. 10. 2020</a:t>
            </a:fld>
            <a:endParaRPr lang="es-ES" altLang="sk-SK"/>
          </a:p>
        </p:txBody>
      </p:sp>
    </p:spTree>
    <p:extLst>
      <p:ext uri="{BB962C8B-B14F-4D97-AF65-F5344CB8AC3E}">
        <p14:creationId xmlns:p14="http://schemas.microsoft.com/office/powerpoint/2010/main" val="24184451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13. 10. 2020</a:t>
            </a:fld>
            <a:endParaRPr lang="es-ES" altLang="sk-SK"/>
          </a:p>
        </p:txBody>
      </p:sp>
    </p:spTree>
    <p:extLst>
      <p:ext uri="{BB962C8B-B14F-4D97-AF65-F5344CB8AC3E}">
        <p14:creationId xmlns:p14="http://schemas.microsoft.com/office/powerpoint/2010/main" val="112462556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13. 10. 2020</a:t>
            </a:fld>
            <a:endParaRPr lang="es-ES" altLang="sk-SK"/>
          </a:p>
        </p:txBody>
      </p:sp>
    </p:spTree>
    <p:extLst>
      <p:ext uri="{BB962C8B-B14F-4D97-AF65-F5344CB8AC3E}">
        <p14:creationId xmlns:p14="http://schemas.microsoft.com/office/powerpoint/2010/main" val="305834564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2" y="204790"/>
            <a:ext cx="3008313" cy="871538"/>
          </a:xfrm>
          <a:prstGeom prst="rect">
            <a:avLst/>
          </a:prstGeom>
        </p:spPr>
        <p:txBody>
          <a:bodyPr lIns="100794" tIns="50397" rIns="100794" bIns="50397" anchor="b"/>
          <a:lstStyle>
            <a:lvl1pPr algn="l">
              <a:defRPr sz="1497" b="1"/>
            </a:lvl1pPr>
          </a:lstStyle>
          <a:p>
            <a:r>
              <a:rPr lang="sk-SK"/>
              <a:t>Upravte štýly predlohy textu</a:t>
            </a:r>
          </a:p>
        </p:txBody>
      </p:sp>
      <p:sp>
        <p:nvSpPr>
          <p:cNvPr id="3" name="Zástupný symbol obsahu 2"/>
          <p:cNvSpPr>
            <a:spLocks noGrp="1"/>
          </p:cNvSpPr>
          <p:nvPr>
            <p:ph idx="1"/>
          </p:nvPr>
        </p:nvSpPr>
        <p:spPr>
          <a:xfrm>
            <a:off x="3575052" y="204790"/>
            <a:ext cx="5111750" cy="4389835"/>
          </a:xfrm>
          <a:prstGeom prst="rect">
            <a:avLst/>
          </a:prstGeom>
        </p:spPr>
        <p:txBody>
          <a:bodyPr lIns="100794" tIns="50397" rIns="100794" bIns="50397"/>
          <a:lstStyle>
            <a:lvl1pPr>
              <a:defRPr sz="2381"/>
            </a:lvl1pPr>
            <a:lvl2pPr>
              <a:defRPr sz="2109"/>
            </a:lvl2pPr>
            <a:lvl3pPr>
              <a:defRPr sz="1769"/>
            </a:lvl3pPr>
            <a:lvl4pPr>
              <a:defRPr sz="1497"/>
            </a:lvl4pPr>
            <a:lvl5pPr>
              <a:defRPr sz="1497"/>
            </a:lvl5pPr>
            <a:lvl6pPr>
              <a:defRPr sz="1497"/>
            </a:lvl6pPr>
            <a:lvl7pPr>
              <a:defRPr sz="1497"/>
            </a:lvl7pPr>
            <a:lvl8pPr>
              <a:defRPr sz="1497"/>
            </a:lvl8pPr>
            <a:lvl9pPr>
              <a:defRPr sz="1497"/>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457202" y="1076326"/>
            <a:ext cx="3008313" cy="3518297"/>
          </a:xfrm>
          <a:prstGeom prst="rect">
            <a:avLst/>
          </a:prstGeom>
        </p:spPr>
        <p:txBody>
          <a:bodyPr lIns="100794" tIns="50397" rIns="100794" bIns="50397"/>
          <a:lstStyle>
            <a:lvl1pPr marL="0" indent="0">
              <a:buNone/>
              <a:defRPr sz="1021"/>
            </a:lvl1pPr>
            <a:lvl2pPr marL="342913" indent="0">
              <a:buNone/>
              <a:defRPr sz="885"/>
            </a:lvl2pPr>
            <a:lvl3pPr marL="685828" indent="0">
              <a:buNone/>
              <a:defRPr sz="748"/>
            </a:lvl3pPr>
            <a:lvl4pPr marL="1028741" indent="0">
              <a:buNone/>
              <a:defRPr sz="680"/>
            </a:lvl4pPr>
            <a:lvl5pPr marL="1371654" indent="0">
              <a:buNone/>
              <a:defRPr sz="680"/>
            </a:lvl5pPr>
            <a:lvl6pPr marL="1714569" indent="0">
              <a:buNone/>
              <a:defRPr sz="680"/>
            </a:lvl6pPr>
            <a:lvl7pPr marL="2057482" indent="0">
              <a:buNone/>
              <a:defRPr sz="680"/>
            </a:lvl7pPr>
            <a:lvl8pPr marL="2400395" indent="0">
              <a:buNone/>
              <a:defRPr sz="680"/>
            </a:lvl8pPr>
            <a:lvl9pPr marL="2743309" indent="0">
              <a:buNone/>
              <a:defRPr sz="680"/>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13. 10. 2020</a:t>
            </a:fld>
            <a:endParaRPr lang="es-ES" altLang="sk-SK"/>
          </a:p>
        </p:txBody>
      </p:sp>
    </p:spTree>
    <p:extLst>
      <p:ext uri="{BB962C8B-B14F-4D97-AF65-F5344CB8AC3E}">
        <p14:creationId xmlns:p14="http://schemas.microsoft.com/office/powerpoint/2010/main" val="48283700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90" y="3600450"/>
            <a:ext cx="5486400" cy="425054"/>
          </a:xfrm>
          <a:prstGeom prst="rect">
            <a:avLst/>
          </a:prstGeom>
        </p:spPr>
        <p:txBody>
          <a:bodyPr lIns="100794" tIns="50397" rIns="100794" bIns="50397" anchor="b"/>
          <a:lstStyle>
            <a:lvl1pPr algn="l">
              <a:defRPr sz="1497" b="1"/>
            </a:lvl1pPr>
          </a:lstStyle>
          <a:p>
            <a:r>
              <a:rPr lang="sk-SK"/>
              <a:t>Upravte štýly predlohy textu</a:t>
            </a:r>
          </a:p>
        </p:txBody>
      </p:sp>
      <p:sp>
        <p:nvSpPr>
          <p:cNvPr id="3" name="Zástupný symbol obrázka 2"/>
          <p:cNvSpPr>
            <a:spLocks noGrp="1"/>
          </p:cNvSpPr>
          <p:nvPr>
            <p:ph type="pic" idx="1"/>
          </p:nvPr>
        </p:nvSpPr>
        <p:spPr>
          <a:xfrm>
            <a:off x="1792290" y="459584"/>
            <a:ext cx="5486400" cy="3086100"/>
          </a:xfrm>
          <a:prstGeom prst="rect">
            <a:avLst/>
          </a:prstGeom>
        </p:spPr>
        <p:txBody>
          <a:bodyPr lIns="100794" tIns="50397" rIns="100794" bIns="50397"/>
          <a:lstStyle>
            <a:lvl1pPr marL="0" indent="0">
              <a:buNone/>
              <a:defRPr sz="2381"/>
            </a:lvl1pPr>
            <a:lvl2pPr marL="342913" indent="0">
              <a:buNone/>
              <a:defRPr sz="2109"/>
            </a:lvl2pPr>
            <a:lvl3pPr marL="685828" indent="0">
              <a:buNone/>
              <a:defRPr sz="1769"/>
            </a:lvl3pPr>
            <a:lvl4pPr marL="1028741" indent="0">
              <a:buNone/>
              <a:defRPr sz="1497"/>
            </a:lvl4pPr>
            <a:lvl5pPr marL="1371654" indent="0">
              <a:buNone/>
              <a:defRPr sz="1497"/>
            </a:lvl5pPr>
            <a:lvl6pPr marL="1714569" indent="0">
              <a:buNone/>
              <a:defRPr sz="1497"/>
            </a:lvl6pPr>
            <a:lvl7pPr marL="2057482" indent="0">
              <a:buNone/>
              <a:defRPr sz="1497"/>
            </a:lvl7pPr>
            <a:lvl8pPr marL="2400395" indent="0">
              <a:buNone/>
              <a:defRPr sz="1497"/>
            </a:lvl8pPr>
            <a:lvl9pPr marL="2743309" indent="0">
              <a:buNone/>
              <a:defRPr sz="1497"/>
            </a:lvl9pPr>
          </a:lstStyle>
          <a:p>
            <a:pPr lvl="0"/>
            <a:endParaRPr lang="sk-SK" noProof="0"/>
          </a:p>
        </p:txBody>
      </p:sp>
      <p:sp>
        <p:nvSpPr>
          <p:cNvPr id="4" name="Zástupný symbol textu 3"/>
          <p:cNvSpPr>
            <a:spLocks noGrp="1"/>
          </p:cNvSpPr>
          <p:nvPr>
            <p:ph type="body" sz="half" idx="2"/>
          </p:nvPr>
        </p:nvSpPr>
        <p:spPr>
          <a:xfrm>
            <a:off x="1792290" y="4025506"/>
            <a:ext cx="5486400" cy="603646"/>
          </a:xfrm>
          <a:prstGeom prst="rect">
            <a:avLst/>
          </a:prstGeom>
        </p:spPr>
        <p:txBody>
          <a:bodyPr lIns="100794" tIns="50397" rIns="100794" bIns="50397"/>
          <a:lstStyle>
            <a:lvl1pPr marL="0" indent="0">
              <a:buNone/>
              <a:defRPr sz="1021"/>
            </a:lvl1pPr>
            <a:lvl2pPr marL="342913" indent="0">
              <a:buNone/>
              <a:defRPr sz="885"/>
            </a:lvl2pPr>
            <a:lvl3pPr marL="685828" indent="0">
              <a:buNone/>
              <a:defRPr sz="748"/>
            </a:lvl3pPr>
            <a:lvl4pPr marL="1028741" indent="0">
              <a:buNone/>
              <a:defRPr sz="680"/>
            </a:lvl4pPr>
            <a:lvl5pPr marL="1371654" indent="0">
              <a:buNone/>
              <a:defRPr sz="680"/>
            </a:lvl5pPr>
            <a:lvl6pPr marL="1714569" indent="0">
              <a:buNone/>
              <a:defRPr sz="680"/>
            </a:lvl6pPr>
            <a:lvl7pPr marL="2057482" indent="0">
              <a:buNone/>
              <a:defRPr sz="680"/>
            </a:lvl7pPr>
            <a:lvl8pPr marL="2400395" indent="0">
              <a:buNone/>
              <a:defRPr sz="680"/>
            </a:lvl8pPr>
            <a:lvl9pPr marL="2743309" indent="0">
              <a:buNone/>
              <a:defRPr sz="680"/>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13. 10. 2020</a:t>
            </a:fld>
            <a:endParaRPr lang="es-ES" altLang="sk-SK"/>
          </a:p>
        </p:txBody>
      </p:sp>
    </p:spTree>
    <p:extLst>
      <p:ext uri="{BB962C8B-B14F-4D97-AF65-F5344CB8AC3E}">
        <p14:creationId xmlns:p14="http://schemas.microsoft.com/office/powerpoint/2010/main" val="51834771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457200" y="1200151"/>
            <a:ext cx="8229600" cy="3394472"/>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13. 10. 2020</a:t>
            </a:fld>
            <a:endParaRPr lang="es-ES" altLang="sk-SK"/>
          </a:p>
        </p:txBody>
      </p:sp>
    </p:spTree>
    <p:extLst>
      <p:ext uri="{BB962C8B-B14F-4D97-AF65-F5344CB8AC3E}">
        <p14:creationId xmlns:p14="http://schemas.microsoft.com/office/powerpoint/2010/main" val="189092549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05981"/>
            <a:ext cx="2057400" cy="4388644"/>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457202" y="205981"/>
            <a:ext cx="6019799" cy="438864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13. 10. 2020</a:t>
            </a:fld>
            <a:endParaRPr lang="es-ES" altLang="sk-SK"/>
          </a:p>
        </p:txBody>
      </p:sp>
    </p:spTree>
    <p:extLst>
      <p:ext uri="{BB962C8B-B14F-4D97-AF65-F5344CB8AC3E}">
        <p14:creationId xmlns:p14="http://schemas.microsoft.com/office/powerpoint/2010/main" val="23537789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70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347" y="457200"/>
            <a:ext cx="7765321" cy="994741"/>
          </a:xfrm>
          <a:prstGeom prst="rect">
            <a:avLst/>
          </a:prstGeom>
        </p:spPr>
        <p:txBody>
          <a:bodyPr vert="horz" lIns="91440" tIns="45720" rIns="91440" bIns="45720" rtlCol="0" anchor="ctr">
            <a:normAutofit/>
          </a:bodyPr>
          <a:lstStyle/>
          <a:p>
            <a:r>
              <a:rPr lang="nl-NL"/>
              <a:t>Klik om de stijl te bewerken</a:t>
            </a:r>
            <a:endParaRPr lang="en-US" dirty="0"/>
          </a:p>
        </p:txBody>
      </p:sp>
      <p:sp>
        <p:nvSpPr>
          <p:cNvPr id="3" name="Text Placeholder 2"/>
          <p:cNvSpPr>
            <a:spLocks noGrp="1"/>
          </p:cNvSpPr>
          <p:nvPr>
            <p:ph type="body" idx="1"/>
          </p:nvPr>
        </p:nvSpPr>
        <p:spPr>
          <a:xfrm>
            <a:off x="685346" y="1572048"/>
            <a:ext cx="7765322" cy="2771352"/>
          </a:xfrm>
          <a:prstGeom prst="rect">
            <a:avLst/>
          </a:prstGeom>
        </p:spPr>
        <p:txBody>
          <a:bodyPr vert="horz" lIns="91440" tIns="45720" rIns="91440" bIns="45720" rtlCol="0">
            <a:normAutofit/>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2"/>
          </p:nvPr>
        </p:nvSpPr>
        <p:spPr>
          <a:xfrm>
            <a:off x="5759052" y="4412457"/>
            <a:ext cx="2057400" cy="273844"/>
          </a:xfrm>
          <a:prstGeom prst="rect">
            <a:avLst/>
          </a:prstGeom>
        </p:spPr>
        <p:txBody>
          <a:bodyPr vert="horz" lIns="91440" tIns="45720" rIns="91440" bIns="45720" rtlCol="0" anchor="ctr"/>
          <a:lstStyle>
            <a:lvl1pPr algn="r">
              <a:defRPr sz="750">
                <a:solidFill>
                  <a:schemeClr val="tx1">
                    <a:tint val="75000"/>
                  </a:schemeClr>
                </a:solidFill>
              </a:defRPr>
            </a:lvl1pPr>
          </a:lstStyle>
          <a:p>
            <a:fld id="{8292F36D-5FBD-40B5-8E42-9EA3870929F8}" type="datetimeFigureOut">
              <a:rPr lang="en-US" smtClean="0"/>
              <a:pPr/>
              <a:t>10/13/2020</a:t>
            </a:fld>
            <a:endParaRPr lang="en-US"/>
          </a:p>
        </p:txBody>
      </p:sp>
      <p:sp>
        <p:nvSpPr>
          <p:cNvPr id="5" name="Footer Placeholder 4"/>
          <p:cNvSpPr>
            <a:spLocks noGrp="1"/>
          </p:cNvSpPr>
          <p:nvPr>
            <p:ph type="ftr" sz="quarter" idx="3"/>
          </p:nvPr>
        </p:nvSpPr>
        <p:spPr>
          <a:xfrm>
            <a:off x="685346" y="4412457"/>
            <a:ext cx="5004649" cy="273844"/>
          </a:xfrm>
          <a:prstGeom prst="rect">
            <a:avLst/>
          </a:prstGeom>
        </p:spPr>
        <p:txBody>
          <a:bodyPr vert="horz" lIns="91440" tIns="45720" rIns="91440" bIns="45720" rtlCol="0" anchor="ctr"/>
          <a:lstStyle>
            <a:lvl1pPr algn="l">
              <a:defRPr sz="7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7885509" y="4412457"/>
            <a:ext cx="565159" cy="273844"/>
          </a:xfrm>
          <a:prstGeom prst="rect">
            <a:avLst/>
          </a:prstGeom>
        </p:spPr>
        <p:txBody>
          <a:bodyPr vert="horz" lIns="91440" tIns="45720" rIns="91440" bIns="45720" rtlCol="0" anchor="ctr"/>
          <a:lstStyle>
            <a:lvl1pPr algn="r">
              <a:defRPr sz="750">
                <a:solidFill>
                  <a:schemeClr val="tx1">
                    <a:tint val="75000"/>
                  </a:schemeClr>
                </a:solidFill>
              </a:defRPr>
            </a:lvl1pPr>
          </a:lstStyle>
          <a:p>
            <a:fld id="{22BE0F3E-27B3-4C02-82E0-89810272495C}" type="slidenum">
              <a:rPr lang="en-US" smtClean="0"/>
              <a:pPr/>
              <a:t>‹#›</a:t>
            </a:fld>
            <a:endParaRPr lang="en-US"/>
          </a:p>
        </p:txBody>
      </p:sp>
    </p:spTree>
    <p:extLst>
      <p:ext uri="{BB962C8B-B14F-4D97-AF65-F5344CB8AC3E}">
        <p14:creationId xmlns:p14="http://schemas.microsoft.com/office/powerpoint/2010/main" val="4223305994"/>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ctr" defTabSz="685800" rtl="0" eaLnBrk="1" latinLnBrk="0" hangingPunct="1">
        <a:lnSpc>
          <a:spcPct val="90000"/>
        </a:lnSpc>
        <a:spcBef>
          <a:spcPct val="0"/>
        </a:spcBef>
        <a:buNone/>
        <a:defRPr sz="255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171450" indent="-171450" algn="l" defTabSz="685800" rtl="0" eaLnBrk="1" latinLnBrk="0" hangingPunct="1">
        <a:lnSpc>
          <a:spcPct val="120000"/>
        </a:lnSpc>
        <a:spcBef>
          <a:spcPts val="750"/>
        </a:spcBef>
        <a:buFont typeface="Arial" panose="020B0604020202020204" pitchFamily="34" charset="0"/>
        <a:buChar char="•"/>
        <a:defRPr sz="1500" kern="1200">
          <a:solidFill>
            <a:schemeClr val="tx1"/>
          </a:solidFill>
          <a:effectLst>
            <a:outerShdw blurRad="50800" dist="38100" dir="2700000" algn="tl" rotWithShape="0">
              <a:srgbClr val="000000">
                <a:alpha val="48000"/>
              </a:srgbClr>
            </a:outerShdw>
          </a:effectLst>
          <a:latin typeface="+mn-lt"/>
          <a:ea typeface="+mn-ea"/>
          <a:cs typeface="+mn-cs"/>
        </a:defRPr>
      </a:lvl1pPr>
      <a:lvl2pPr marL="514350" indent="-171450" algn="l" defTabSz="685800" rtl="0" eaLnBrk="1" latinLnBrk="0" hangingPunct="1">
        <a:lnSpc>
          <a:spcPct val="120000"/>
        </a:lnSpc>
        <a:spcBef>
          <a:spcPts val="375"/>
        </a:spcBef>
        <a:buFont typeface="Arial" panose="020B0604020202020204" pitchFamily="34" charset="0"/>
        <a:buChar char="•"/>
        <a:defRPr sz="1350" kern="1200">
          <a:solidFill>
            <a:schemeClr val="tx1"/>
          </a:solidFill>
          <a:effectLst>
            <a:outerShdw blurRad="50800" dist="38100" dir="2700000" algn="tl" rotWithShape="0">
              <a:srgbClr val="000000">
                <a:alpha val="48000"/>
              </a:srgbClr>
            </a:outerShdw>
          </a:effectLst>
          <a:latin typeface="+mn-lt"/>
          <a:ea typeface="+mn-ea"/>
          <a:cs typeface="+mn-cs"/>
        </a:defRPr>
      </a:lvl2pPr>
      <a:lvl3pPr marL="857250" indent="-171450" algn="l" defTabSz="685800" rtl="0" eaLnBrk="1" latinLnBrk="0" hangingPunct="1">
        <a:lnSpc>
          <a:spcPct val="120000"/>
        </a:lnSpc>
        <a:spcBef>
          <a:spcPts val="375"/>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200150" indent="-171450" algn="l" defTabSz="685800" rtl="0" eaLnBrk="1" latinLnBrk="0" hangingPunct="1">
        <a:lnSpc>
          <a:spcPct val="120000"/>
        </a:lnSpc>
        <a:spcBef>
          <a:spcPts val="375"/>
        </a:spcBef>
        <a:buFont typeface="Arial" panose="020B0604020202020204" pitchFamily="34" charset="0"/>
        <a:buChar char="•"/>
        <a:defRPr sz="1050" kern="1200">
          <a:solidFill>
            <a:schemeClr val="tx1"/>
          </a:solidFill>
          <a:effectLst>
            <a:outerShdw blurRad="50800" dist="38100" dir="2700000" algn="tl" rotWithShape="0">
              <a:srgbClr val="000000">
                <a:alpha val="48000"/>
              </a:srgbClr>
            </a:outerShdw>
          </a:effectLst>
          <a:latin typeface="+mn-lt"/>
          <a:ea typeface="+mn-ea"/>
          <a:cs typeface="+mn-cs"/>
        </a:defRPr>
      </a:lvl4pPr>
      <a:lvl5pPr marL="1543050" indent="-171450" algn="l" defTabSz="685800" rtl="0" eaLnBrk="1" latinLnBrk="0" hangingPunct="1">
        <a:lnSpc>
          <a:spcPct val="120000"/>
        </a:lnSpc>
        <a:spcBef>
          <a:spcPts val="375"/>
        </a:spcBef>
        <a:buFont typeface="Arial" panose="020B0604020202020204" pitchFamily="34" charset="0"/>
        <a:buChar char="•"/>
        <a:defRPr sz="900" kern="1200">
          <a:solidFill>
            <a:schemeClr val="tx1"/>
          </a:solidFill>
          <a:effectLst>
            <a:outerShdw blurRad="50800" dist="38100" dir="2700000" algn="tl" rotWithShape="0">
              <a:srgbClr val="000000">
                <a:alpha val="48000"/>
              </a:srgbClr>
            </a:outerShdw>
          </a:effectLst>
          <a:latin typeface="+mn-lt"/>
          <a:ea typeface="+mn-ea"/>
          <a:cs typeface="+mn-cs"/>
        </a:defRPr>
      </a:lvl5pPr>
      <a:lvl6pPr marL="1885950" indent="-171450" algn="l" defTabSz="685800" rtl="0" eaLnBrk="1" latinLnBrk="0" hangingPunct="1">
        <a:lnSpc>
          <a:spcPct val="120000"/>
        </a:lnSpc>
        <a:spcBef>
          <a:spcPts val="375"/>
        </a:spcBef>
        <a:buFont typeface="Arial" panose="020B0604020202020204" pitchFamily="34" charset="0"/>
        <a:buChar char="•"/>
        <a:defRPr sz="9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228850" indent="-171450" algn="l" defTabSz="685800" rtl="0" eaLnBrk="1" latinLnBrk="0" hangingPunct="1">
        <a:lnSpc>
          <a:spcPct val="120000"/>
        </a:lnSpc>
        <a:spcBef>
          <a:spcPts val="375"/>
        </a:spcBef>
        <a:buFont typeface="Arial" panose="020B0604020202020204" pitchFamily="34" charset="0"/>
        <a:buChar char="•"/>
        <a:defRPr sz="900" kern="1200">
          <a:solidFill>
            <a:schemeClr val="tx1"/>
          </a:solidFill>
          <a:effectLst>
            <a:outerShdw blurRad="50800" dist="38100" dir="2700000" algn="tl" rotWithShape="0">
              <a:srgbClr val="000000">
                <a:alpha val="48000"/>
              </a:srgbClr>
            </a:outerShdw>
          </a:effectLst>
          <a:latin typeface="+mn-lt"/>
          <a:ea typeface="+mn-ea"/>
          <a:cs typeface="+mn-cs"/>
        </a:defRPr>
      </a:lvl7pPr>
      <a:lvl8pPr marL="2571750" indent="-171450" algn="l" defTabSz="685800" rtl="0" eaLnBrk="1" latinLnBrk="0" hangingPunct="1">
        <a:lnSpc>
          <a:spcPct val="120000"/>
        </a:lnSpc>
        <a:spcBef>
          <a:spcPts val="375"/>
        </a:spcBef>
        <a:buFont typeface="Arial" panose="020B0604020202020204" pitchFamily="34" charset="0"/>
        <a:buChar char="•"/>
        <a:defRPr sz="900" kern="1200">
          <a:solidFill>
            <a:schemeClr val="tx1"/>
          </a:solidFill>
          <a:effectLst>
            <a:outerShdw blurRad="50800" dist="38100" dir="2700000" algn="tl" rotWithShape="0">
              <a:srgbClr val="000000">
                <a:alpha val="48000"/>
              </a:srgbClr>
            </a:outerShdw>
          </a:effectLst>
          <a:latin typeface="+mn-lt"/>
          <a:ea typeface="+mn-ea"/>
          <a:cs typeface="+mn-cs"/>
        </a:defRPr>
      </a:lvl8pPr>
      <a:lvl9pPr marL="2914650" indent="-171450" algn="l" defTabSz="685800" rtl="0" eaLnBrk="1" latinLnBrk="0" hangingPunct="1">
        <a:lnSpc>
          <a:spcPct val="120000"/>
        </a:lnSpc>
        <a:spcBef>
          <a:spcPts val="375"/>
        </a:spcBef>
        <a:buFont typeface="Arial" panose="020B0604020202020204" pitchFamily="34" charset="0"/>
        <a:buChar char="•"/>
        <a:defRPr sz="9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456482" y="4684455"/>
            <a:ext cx="2134080" cy="356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622178" eaLnBrk="1" hangingPunct="1">
              <a:lnSpc>
                <a:spcPct val="100000"/>
              </a:lnSpc>
              <a:buClrTx/>
              <a:buSzTx/>
              <a:buFontTx/>
              <a:buNone/>
              <a:defRPr sz="1021" u="none">
                <a:solidFill>
                  <a:srgbClr val="000000"/>
                </a:solidFill>
                <a:latin typeface="Arial" charset="0"/>
                <a:ea typeface="+mn-ea"/>
                <a:cs typeface="Arial" charset="0"/>
              </a:defRPr>
            </a:lvl1pPr>
          </a:lstStyle>
          <a:p>
            <a:pPr>
              <a:defRPr/>
            </a:pPr>
            <a:fld id="{14735D88-9579-4667-A696-FED41C5A8FBE}" type="datetime1">
              <a:rPr lang="sk-SK" altLang="sk-SK"/>
              <a:pPr>
                <a:defRPr/>
              </a:pPr>
              <a:t>13. 10. 2020</a:t>
            </a:fld>
            <a:endParaRPr lang="es-ES" altLang="sk-SK"/>
          </a:p>
        </p:txBody>
      </p:sp>
    </p:spTree>
    <p:extLst>
      <p:ext uri="{BB962C8B-B14F-4D97-AF65-F5344CB8AC3E}">
        <p14:creationId xmlns:p14="http://schemas.microsoft.com/office/powerpoint/2010/main" val="2616806923"/>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sldNum="0" hdr="0" ftr="0" dt="0"/>
  <p:txStyles>
    <p:titleStyle>
      <a:lvl1pPr algn="ctr" rtl="0" eaLnBrk="0" fontAlgn="base" hangingPunct="0">
        <a:spcBef>
          <a:spcPct val="0"/>
        </a:spcBef>
        <a:spcAft>
          <a:spcPct val="0"/>
        </a:spcAft>
        <a:defRPr sz="3334">
          <a:solidFill>
            <a:schemeClr val="tx2"/>
          </a:solidFill>
          <a:latin typeface="+mj-lt"/>
          <a:ea typeface="+mj-ea"/>
          <a:cs typeface="+mj-cs"/>
        </a:defRPr>
      </a:lvl1pPr>
      <a:lvl2pPr algn="ctr" rtl="0" eaLnBrk="0" fontAlgn="base" hangingPunct="0">
        <a:spcBef>
          <a:spcPct val="0"/>
        </a:spcBef>
        <a:spcAft>
          <a:spcPct val="0"/>
        </a:spcAft>
        <a:defRPr sz="3334">
          <a:solidFill>
            <a:schemeClr val="tx2"/>
          </a:solidFill>
          <a:latin typeface="Arial" charset="0"/>
          <a:cs typeface="Arial" charset="0"/>
        </a:defRPr>
      </a:lvl2pPr>
      <a:lvl3pPr algn="ctr" rtl="0" eaLnBrk="0" fontAlgn="base" hangingPunct="0">
        <a:spcBef>
          <a:spcPct val="0"/>
        </a:spcBef>
        <a:spcAft>
          <a:spcPct val="0"/>
        </a:spcAft>
        <a:defRPr sz="3334">
          <a:solidFill>
            <a:schemeClr val="tx2"/>
          </a:solidFill>
          <a:latin typeface="Arial" charset="0"/>
          <a:cs typeface="Arial" charset="0"/>
        </a:defRPr>
      </a:lvl3pPr>
      <a:lvl4pPr algn="ctr" rtl="0" eaLnBrk="0" fontAlgn="base" hangingPunct="0">
        <a:spcBef>
          <a:spcPct val="0"/>
        </a:spcBef>
        <a:spcAft>
          <a:spcPct val="0"/>
        </a:spcAft>
        <a:defRPr sz="3334">
          <a:solidFill>
            <a:schemeClr val="tx2"/>
          </a:solidFill>
          <a:latin typeface="Arial" charset="0"/>
          <a:cs typeface="Arial" charset="0"/>
        </a:defRPr>
      </a:lvl4pPr>
      <a:lvl5pPr algn="ctr" rtl="0" eaLnBrk="0" fontAlgn="base" hangingPunct="0">
        <a:spcBef>
          <a:spcPct val="0"/>
        </a:spcBef>
        <a:spcAft>
          <a:spcPct val="0"/>
        </a:spcAft>
        <a:defRPr sz="3334">
          <a:solidFill>
            <a:schemeClr val="tx2"/>
          </a:solidFill>
          <a:latin typeface="Arial" charset="0"/>
          <a:cs typeface="Arial" charset="0"/>
        </a:defRPr>
      </a:lvl5pPr>
      <a:lvl6pPr marL="342913" algn="ctr" rtl="0" fontAlgn="base">
        <a:spcBef>
          <a:spcPct val="0"/>
        </a:spcBef>
        <a:spcAft>
          <a:spcPct val="0"/>
        </a:spcAft>
        <a:defRPr sz="3334">
          <a:solidFill>
            <a:schemeClr val="tx2"/>
          </a:solidFill>
          <a:latin typeface="Arial" charset="0"/>
          <a:cs typeface="Arial" charset="0"/>
        </a:defRPr>
      </a:lvl6pPr>
      <a:lvl7pPr marL="685828" algn="ctr" rtl="0" fontAlgn="base">
        <a:spcBef>
          <a:spcPct val="0"/>
        </a:spcBef>
        <a:spcAft>
          <a:spcPct val="0"/>
        </a:spcAft>
        <a:defRPr sz="3334">
          <a:solidFill>
            <a:schemeClr val="tx2"/>
          </a:solidFill>
          <a:latin typeface="Arial" charset="0"/>
          <a:cs typeface="Arial" charset="0"/>
        </a:defRPr>
      </a:lvl7pPr>
      <a:lvl8pPr marL="1028741" algn="ctr" rtl="0" fontAlgn="base">
        <a:spcBef>
          <a:spcPct val="0"/>
        </a:spcBef>
        <a:spcAft>
          <a:spcPct val="0"/>
        </a:spcAft>
        <a:defRPr sz="3334">
          <a:solidFill>
            <a:schemeClr val="tx2"/>
          </a:solidFill>
          <a:latin typeface="Arial" charset="0"/>
          <a:cs typeface="Arial" charset="0"/>
        </a:defRPr>
      </a:lvl8pPr>
      <a:lvl9pPr marL="1371654" algn="ctr" rtl="0" fontAlgn="base">
        <a:spcBef>
          <a:spcPct val="0"/>
        </a:spcBef>
        <a:spcAft>
          <a:spcPct val="0"/>
        </a:spcAft>
        <a:defRPr sz="3334">
          <a:solidFill>
            <a:schemeClr val="tx2"/>
          </a:solidFill>
          <a:latin typeface="Arial" charset="0"/>
          <a:cs typeface="Arial" charset="0"/>
        </a:defRPr>
      </a:lvl9pPr>
    </p:titleStyle>
    <p:bodyStyle>
      <a:lvl1pPr marL="257080" indent="-257080" algn="l" rtl="0" eaLnBrk="0" fontAlgn="base" hangingPunct="0">
        <a:spcBef>
          <a:spcPct val="20000"/>
        </a:spcBef>
        <a:spcAft>
          <a:spcPct val="0"/>
        </a:spcAft>
        <a:buChar char="•"/>
        <a:defRPr sz="2381">
          <a:solidFill>
            <a:schemeClr val="tx1"/>
          </a:solidFill>
          <a:latin typeface="+mn-lt"/>
          <a:ea typeface="+mn-ea"/>
          <a:cs typeface="+mn-cs"/>
        </a:defRPr>
      </a:lvl1pPr>
      <a:lvl2pPr marL="556288" indent="-213874" algn="l" rtl="0" eaLnBrk="0" fontAlgn="base" hangingPunct="0">
        <a:spcBef>
          <a:spcPct val="20000"/>
        </a:spcBef>
        <a:spcAft>
          <a:spcPct val="0"/>
        </a:spcAft>
        <a:buChar char="–"/>
        <a:defRPr sz="2109">
          <a:solidFill>
            <a:schemeClr val="tx1"/>
          </a:solidFill>
          <a:latin typeface="+mn-lt"/>
          <a:cs typeface="+mn-cs"/>
        </a:defRPr>
      </a:lvl2pPr>
      <a:lvl3pPr marL="856576" indent="-170667" algn="l" rtl="0" eaLnBrk="0" fontAlgn="base" hangingPunct="0">
        <a:spcBef>
          <a:spcPct val="20000"/>
        </a:spcBef>
        <a:spcAft>
          <a:spcPct val="0"/>
        </a:spcAft>
        <a:buChar char="•"/>
        <a:defRPr sz="1769">
          <a:solidFill>
            <a:schemeClr val="tx1"/>
          </a:solidFill>
          <a:latin typeface="+mn-lt"/>
          <a:cs typeface="+mn-cs"/>
        </a:defRPr>
      </a:lvl3pPr>
      <a:lvl4pPr marL="1200070" indent="-170667" algn="l" rtl="0" eaLnBrk="0" fontAlgn="base" hangingPunct="0">
        <a:spcBef>
          <a:spcPct val="20000"/>
        </a:spcBef>
        <a:spcAft>
          <a:spcPct val="0"/>
        </a:spcAft>
        <a:buChar char="–"/>
        <a:defRPr sz="1497">
          <a:solidFill>
            <a:schemeClr val="tx1"/>
          </a:solidFill>
          <a:latin typeface="+mn-lt"/>
          <a:cs typeface="+mn-cs"/>
        </a:defRPr>
      </a:lvl4pPr>
      <a:lvl5pPr marL="1542484" indent="-170667" algn="l" rtl="0" eaLnBrk="0" fontAlgn="base" hangingPunct="0">
        <a:spcBef>
          <a:spcPct val="20000"/>
        </a:spcBef>
        <a:spcAft>
          <a:spcPct val="0"/>
        </a:spcAft>
        <a:buChar char="»"/>
        <a:defRPr sz="1497">
          <a:solidFill>
            <a:schemeClr val="tx1"/>
          </a:solidFill>
          <a:latin typeface="+mn-lt"/>
          <a:cs typeface="+mn-cs"/>
        </a:defRPr>
      </a:lvl5pPr>
      <a:lvl6pPr marL="1886025" indent="-171457" algn="l" rtl="0" fontAlgn="base">
        <a:spcBef>
          <a:spcPct val="20000"/>
        </a:spcBef>
        <a:spcAft>
          <a:spcPct val="0"/>
        </a:spcAft>
        <a:buChar char="»"/>
        <a:defRPr sz="1497">
          <a:solidFill>
            <a:schemeClr val="tx1"/>
          </a:solidFill>
          <a:latin typeface="+mn-lt"/>
          <a:cs typeface="+mn-cs"/>
        </a:defRPr>
      </a:lvl6pPr>
      <a:lvl7pPr marL="2228939" indent="-171457" algn="l" rtl="0" fontAlgn="base">
        <a:spcBef>
          <a:spcPct val="20000"/>
        </a:spcBef>
        <a:spcAft>
          <a:spcPct val="0"/>
        </a:spcAft>
        <a:buChar char="»"/>
        <a:defRPr sz="1497">
          <a:solidFill>
            <a:schemeClr val="tx1"/>
          </a:solidFill>
          <a:latin typeface="+mn-lt"/>
          <a:cs typeface="+mn-cs"/>
        </a:defRPr>
      </a:lvl7pPr>
      <a:lvl8pPr marL="2571853" indent="-171457" algn="l" rtl="0" fontAlgn="base">
        <a:spcBef>
          <a:spcPct val="20000"/>
        </a:spcBef>
        <a:spcAft>
          <a:spcPct val="0"/>
        </a:spcAft>
        <a:buChar char="»"/>
        <a:defRPr sz="1497">
          <a:solidFill>
            <a:schemeClr val="tx1"/>
          </a:solidFill>
          <a:latin typeface="+mn-lt"/>
          <a:cs typeface="+mn-cs"/>
        </a:defRPr>
      </a:lvl8pPr>
      <a:lvl9pPr marL="2914766" indent="-171457" algn="l" rtl="0" fontAlgn="base">
        <a:spcBef>
          <a:spcPct val="20000"/>
        </a:spcBef>
        <a:spcAft>
          <a:spcPct val="0"/>
        </a:spcAft>
        <a:buChar char="»"/>
        <a:defRPr sz="1497">
          <a:solidFill>
            <a:schemeClr val="tx1"/>
          </a:solidFill>
          <a:latin typeface="+mn-lt"/>
          <a:cs typeface="+mn-cs"/>
        </a:defRPr>
      </a:lvl9pPr>
    </p:bodyStyle>
    <p:otherStyle>
      <a:defPPr>
        <a:defRPr lang="sk-SK"/>
      </a:defPPr>
      <a:lvl1pPr marL="0" algn="l" defTabSz="685828" rtl="0" eaLnBrk="1" latinLnBrk="0" hangingPunct="1">
        <a:defRPr sz="1361" kern="1200">
          <a:solidFill>
            <a:schemeClr val="tx1"/>
          </a:solidFill>
          <a:latin typeface="+mn-lt"/>
          <a:ea typeface="+mn-ea"/>
          <a:cs typeface="+mn-cs"/>
        </a:defRPr>
      </a:lvl1pPr>
      <a:lvl2pPr marL="342913" algn="l" defTabSz="685828" rtl="0" eaLnBrk="1" latinLnBrk="0" hangingPunct="1">
        <a:defRPr sz="1361" kern="1200">
          <a:solidFill>
            <a:schemeClr val="tx1"/>
          </a:solidFill>
          <a:latin typeface="+mn-lt"/>
          <a:ea typeface="+mn-ea"/>
          <a:cs typeface="+mn-cs"/>
        </a:defRPr>
      </a:lvl2pPr>
      <a:lvl3pPr marL="685828" algn="l" defTabSz="685828" rtl="0" eaLnBrk="1" latinLnBrk="0" hangingPunct="1">
        <a:defRPr sz="1361" kern="1200">
          <a:solidFill>
            <a:schemeClr val="tx1"/>
          </a:solidFill>
          <a:latin typeface="+mn-lt"/>
          <a:ea typeface="+mn-ea"/>
          <a:cs typeface="+mn-cs"/>
        </a:defRPr>
      </a:lvl3pPr>
      <a:lvl4pPr marL="1028741" algn="l" defTabSz="685828" rtl="0" eaLnBrk="1" latinLnBrk="0" hangingPunct="1">
        <a:defRPr sz="1361" kern="1200">
          <a:solidFill>
            <a:schemeClr val="tx1"/>
          </a:solidFill>
          <a:latin typeface="+mn-lt"/>
          <a:ea typeface="+mn-ea"/>
          <a:cs typeface="+mn-cs"/>
        </a:defRPr>
      </a:lvl4pPr>
      <a:lvl5pPr marL="1371654" algn="l" defTabSz="685828" rtl="0" eaLnBrk="1" latinLnBrk="0" hangingPunct="1">
        <a:defRPr sz="1361" kern="1200">
          <a:solidFill>
            <a:schemeClr val="tx1"/>
          </a:solidFill>
          <a:latin typeface="+mn-lt"/>
          <a:ea typeface="+mn-ea"/>
          <a:cs typeface="+mn-cs"/>
        </a:defRPr>
      </a:lvl5pPr>
      <a:lvl6pPr marL="1714569" algn="l" defTabSz="685828" rtl="0" eaLnBrk="1" latinLnBrk="0" hangingPunct="1">
        <a:defRPr sz="1361" kern="1200">
          <a:solidFill>
            <a:schemeClr val="tx1"/>
          </a:solidFill>
          <a:latin typeface="+mn-lt"/>
          <a:ea typeface="+mn-ea"/>
          <a:cs typeface="+mn-cs"/>
        </a:defRPr>
      </a:lvl6pPr>
      <a:lvl7pPr marL="2057482" algn="l" defTabSz="685828" rtl="0" eaLnBrk="1" latinLnBrk="0" hangingPunct="1">
        <a:defRPr sz="1361" kern="1200">
          <a:solidFill>
            <a:schemeClr val="tx1"/>
          </a:solidFill>
          <a:latin typeface="+mn-lt"/>
          <a:ea typeface="+mn-ea"/>
          <a:cs typeface="+mn-cs"/>
        </a:defRPr>
      </a:lvl7pPr>
      <a:lvl8pPr marL="2400395" algn="l" defTabSz="685828" rtl="0" eaLnBrk="1" latinLnBrk="0" hangingPunct="1">
        <a:defRPr sz="1361" kern="1200">
          <a:solidFill>
            <a:schemeClr val="tx1"/>
          </a:solidFill>
          <a:latin typeface="+mn-lt"/>
          <a:ea typeface="+mn-ea"/>
          <a:cs typeface="+mn-cs"/>
        </a:defRPr>
      </a:lvl8pPr>
      <a:lvl9pPr marL="2743309" algn="l" defTabSz="685828" rtl="0" eaLnBrk="1" latinLnBrk="0" hangingPunct="1">
        <a:defRPr sz="136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3.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4.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5.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6.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7.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8.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9.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0.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1.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2.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3.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4.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5.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6.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7.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8.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9.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0.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1.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2.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3.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4.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5.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6.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7.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8.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9.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0.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8.xml.rels><?xml version="1.0" encoding="UTF-8" standalone="yes"?>
<Relationships xmlns="http://schemas.openxmlformats.org/package/2006/relationships"><Relationship Id="rId8" Type="http://schemas.openxmlformats.org/officeDocument/2006/relationships/image" Target="../media/image54.png"/><Relationship Id="rId13" Type="http://schemas.openxmlformats.org/officeDocument/2006/relationships/hyperlink" Target="https://vk.com/mispps" TargetMode="External"/><Relationship Id="rId3" Type="http://schemas.openxmlformats.org/officeDocument/2006/relationships/image" Target="../media/image51.png"/><Relationship Id="rId7" Type="http://schemas.openxmlformats.org/officeDocument/2006/relationships/hyperlink" Target="https://www.facebook.com/mispps" TargetMode="External"/><Relationship Id="rId12" Type="http://schemas.openxmlformats.org/officeDocument/2006/relationships/image" Target="../media/image56.png"/><Relationship Id="rId2" Type="http://schemas.openxmlformats.org/officeDocument/2006/relationships/hyperlink" Target="http://www.mispps.com/" TargetMode="External"/><Relationship Id="rId1" Type="http://schemas.openxmlformats.org/officeDocument/2006/relationships/slideLayout" Target="../slideLayouts/slideLayout18.xml"/><Relationship Id="rId6" Type="http://schemas.openxmlformats.org/officeDocument/2006/relationships/image" Target="../media/image53.png"/><Relationship Id="rId11" Type="http://schemas.openxmlformats.org/officeDocument/2006/relationships/hyperlink" Target="https://plus.google.com/+Mispps/" TargetMode="External"/><Relationship Id="rId5" Type="http://schemas.openxmlformats.org/officeDocument/2006/relationships/image" Target="../media/image52.png"/><Relationship Id="rId10" Type="http://schemas.openxmlformats.org/officeDocument/2006/relationships/image" Target="../media/image5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Logo">
            <a:extLst>
              <a:ext uri="{FF2B5EF4-FFF2-40B4-BE49-F238E27FC236}">
                <a16:creationId xmlns:a16="http://schemas.microsoft.com/office/drawing/2014/main" id="{46B925E7-92AD-4933-B049-C2B49FBAD7B9}"/>
              </a:ext>
            </a:extLst>
          </p:cNvPr>
          <p:cNvPicPr>
            <a:picLocks noChangeAspect="1"/>
          </p:cNvPicPr>
          <p:nvPr/>
        </p:nvPicPr>
        <p:blipFill>
          <a:blip r:embed="rId3"/>
          <a:srcRect/>
          <a:stretch>
            <a:fillRect/>
          </a:stretch>
        </p:blipFill>
        <p:spPr bwMode="auto">
          <a:xfrm>
            <a:off x="6824157" y="303846"/>
            <a:ext cx="1971675" cy="1218724"/>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a:extLst>
              <a:ext uri="{FF2B5EF4-FFF2-40B4-BE49-F238E27FC236}">
                <a16:creationId xmlns:a16="http://schemas.microsoft.com/office/drawing/2014/main" id="{9375486B-B492-4C5E-9984-56B4E50BEFA1}"/>
              </a:ext>
            </a:extLst>
          </p:cNvPr>
          <p:cNvSpPr/>
          <p:nvPr/>
        </p:nvSpPr>
        <p:spPr>
          <a:xfrm>
            <a:off x="612199" y="1562129"/>
            <a:ext cx="6211958" cy="2031325"/>
          </a:xfrm>
          <a:prstGeom prst="rect">
            <a:avLst/>
          </a:prstGeom>
          <a:noFill/>
        </p:spPr>
        <p:txBody>
          <a:bodyPr wrap="none">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822960" eaLnBrk="1" fontAlgn="auto" hangingPunct="1">
              <a:spcBef>
                <a:spcPts val="0"/>
              </a:spcBef>
              <a:spcAft>
                <a:spcPts val="0"/>
              </a:spcAft>
              <a:defRPr/>
            </a:pPr>
            <a:r>
              <a:rPr lang="sk-SK" sz="5400" b="1" i="1">
                <a:ln w="3175" cmpd="sng">
                  <a:solidFill>
                    <a:sysClr val="windowText" lastClr="000000"/>
                  </a:solidFill>
                  <a:prstDash val="solid"/>
                  <a:miter lim="800000"/>
                </a:ln>
                <a:gradFill flip="none" rotWithShape="1">
                  <a:gsLst>
                    <a:gs pos="100000">
                      <a:schemeClr val="tx1"/>
                    </a:gs>
                    <a:gs pos="0">
                      <a:srgbClr val="B5781F"/>
                    </a:gs>
                    <a:gs pos="45000">
                      <a:srgbClr val="F9E7A2"/>
                    </a:gs>
                  </a:gsLst>
                  <a:lin ang="16200000" scaled="1"/>
                  <a:tileRect/>
                </a:gradFill>
                <a:effectLst>
                  <a:outerShdw blurRad="50800" dist="38100" dir="2700000" algn="tl" rotWithShape="0">
                    <a:prstClr val="black">
                      <a:alpha val="40000"/>
                    </a:prstClr>
                  </a:outerShdw>
                </a:effectLst>
                <a:latin typeface="Nadianne" panose="03020902050305070206" pitchFamily="66" charset="0"/>
              </a:rPr>
              <a:t>Places</a:t>
            </a:r>
            <a:r>
              <a:rPr lang="sk-SK" sz="5400" b="1" i="1">
                <a:ln w="12700">
                  <a:solidFill>
                    <a:sysClr val="windowText" lastClr="000000"/>
                  </a:solidFill>
                  <a:prstDash val="solid"/>
                </a:ln>
                <a:gradFill flip="none" rotWithShape="1">
                  <a:gsLst>
                    <a:gs pos="100000">
                      <a:schemeClr val="tx1"/>
                    </a:gs>
                    <a:gs pos="0">
                      <a:srgbClr val="B5781F"/>
                    </a:gs>
                    <a:gs pos="45000">
                      <a:srgbClr val="F9E7A2"/>
                    </a:gs>
                  </a:gsLst>
                  <a:lin ang="16200000" scaled="1"/>
                  <a:tileRect/>
                </a:gradFill>
                <a:effectLst>
                  <a:outerShdw blurRad="41275" dist="20320" dir="1800000" algn="tl" rotWithShape="0">
                    <a:srgbClr val="000000">
                      <a:alpha val="40000"/>
                    </a:srgbClr>
                  </a:outerShdw>
                </a:effectLst>
                <a:latin typeface="Nadianne" panose="03020902050305070206" pitchFamily="66" charset="0"/>
              </a:rPr>
              <a:t> </a:t>
            </a:r>
            <a:r>
              <a:rPr lang="sk-SK" sz="5400" b="1" i="1">
                <a:ln w="3175" cmpd="sng">
                  <a:solidFill>
                    <a:sysClr val="windowText" lastClr="000000"/>
                  </a:solidFill>
                  <a:prstDash val="solid"/>
                  <a:miter lim="800000"/>
                </a:ln>
                <a:gradFill flip="none" rotWithShape="1">
                  <a:gsLst>
                    <a:gs pos="100000">
                      <a:schemeClr val="tx1"/>
                    </a:gs>
                    <a:gs pos="0">
                      <a:srgbClr val="B5781F"/>
                    </a:gs>
                    <a:gs pos="45000">
                      <a:srgbClr val="F9E7A2"/>
                    </a:gs>
                  </a:gsLst>
                  <a:lin ang="16200000" scaled="1"/>
                  <a:tileRect/>
                </a:gradFill>
                <a:effectLst>
                  <a:outerShdw blurRad="50800" dist="38100" dir="2700000" algn="tl" rotWithShape="0">
                    <a:prstClr val="black">
                      <a:alpha val="40000"/>
                    </a:prstClr>
                  </a:outerShdw>
                </a:effectLst>
                <a:latin typeface="Nadianne" panose="03020902050305070206" pitchFamily="66" charset="0"/>
              </a:rPr>
              <a:t>of Europe</a:t>
            </a:r>
          </a:p>
          <a:p>
            <a:pPr algn="ctr" defTabSz="822960" eaLnBrk="1" fontAlgn="auto" hangingPunct="1">
              <a:spcBef>
                <a:spcPts val="0"/>
              </a:spcBef>
              <a:spcAft>
                <a:spcPts val="0"/>
              </a:spcAft>
              <a:defRPr/>
            </a:pPr>
            <a:r>
              <a:rPr lang="sk-SK" sz="3200" b="1" i="1">
                <a:ln w="3175" cmpd="sng">
                  <a:solidFill>
                    <a:sysClr val="windowText" lastClr="000000"/>
                  </a:solidFill>
                  <a:prstDash val="solid"/>
                  <a:miter lim="800000"/>
                </a:ln>
                <a:gradFill flip="none" rotWithShape="1">
                  <a:gsLst>
                    <a:gs pos="100000">
                      <a:schemeClr val="tx1"/>
                    </a:gs>
                    <a:gs pos="0">
                      <a:srgbClr val="B5781F"/>
                    </a:gs>
                    <a:gs pos="45000">
                      <a:srgbClr val="F9E7A2"/>
                    </a:gs>
                  </a:gsLst>
                  <a:lin ang="16200000" scaled="1"/>
                  <a:tileRect/>
                </a:gradFill>
                <a:effectLst>
                  <a:outerShdw blurRad="50800" dist="38100" dir="2700000" algn="tl" rotWithShape="0">
                    <a:prstClr val="black">
                      <a:alpha val="40000"/>
                    </a:prstClr>
                  </a:outerShdw>
                </a:effectLst>
                <a:latin typeface="Nadianne" panose="03020902050305070206" pitchFamily="66" charset="0"/>
              </a:rPr>
              <a:t>that</a:t>
            </a:r>
            <a:r>
              <a:rPr lang="sk-SK" sz="3200" b="1" i="1">
                <a:ln w="12700">
                  <a:solidFill>
                    <a:sysClr val="windowText" lastClr="000000"/>
                  </a:solidFill>
                  <a:prstDash val="solid"/>
                </a:ln>
                <a:gradFill flip="none" rotWithShape="1">
                  <a:gsLst>
                    <a:gs pos="100000">
                      <a:schemeClr val="tx1"/>
                    </a:gs>
                    <a:gs pos="0">
                      <a:srgbClr val="B5781F"/>
                    </a:gs>
                    <a:gs pos="45000">
                      <a:srgbClr val="F9E7A2"/>
                    </a:gs>
                  </a:gsLst>
                  <a:lin ang="16200000" scaled="1"/>
                  <a:tileRect/>
                </a:gradFill>
                <a:effectLst>
                  <a:outerShdw blurRad="41275" dist="20320" dir="1800000" algn="tl" rotWithShape="0">
                    <a:srgbClr val="000000">
                      <a:alpha val="40000"/>
                    </a:srgbClr>
                  </a:outerShdw>
                </a:effectLst>
                <a:latin typeface="Nadianne" panose="03020902050305070206" pitchFamily="66" charset="0"/>
              </a:rPr>
              <a:t> </a:t>
            </a:r>
            <a:r>
              <a:rPr lang="sk-SK" sz="3200" b="1" i="1">
                <a:ln w="3175" cmpd="sng">
                  <a:solidFill>
                    <a:sysClr val="windowText" lastClr="000000"/>
                  </a:solidFill>
                  <a:prstDash val="solid"/>
                  <a:miter lim="800000"/>
                </a:ln>
                <a:gradFill flip="none" rotWithShape="1">
                  <a:gsLst>
                    <a:gs pos="100000">
                      <a:schemeClr val="tx1"/>
                    </a:gs>
                    <a:gs pos="0">
                      <a:srgbClr val="B5781F"/>
                    </a:gs>
                    <a:gs pos="45000">
                      <a:srgbClr val="F9E7A2"/>
                    </a:gs>
                  </a:gsLst>
                  <a:lin ang="16200000" scaled="1"/>
                  <a:tileRect/>
                </a:gradFill>
                <a:effectLst>
                  <a:outerShdw blurRad="50800" dist="38100" dir="2700000" algn="tl" rotWithShape="0">
                    <a:prstClr val="black">
                      <a:alpha val="40000"/>
                    </a:prstClr>
                  </a:outerShdw>
                </a:effectLst>
                <a:latin typeface="Nadianne" panose="03020902050305070206" pitchFamily="66" charset="0"/>
              </a:rPr>
              <a:t>must</a:t>
            </a:r>
            <a:r>
              <a:rPr lang="sk-SK" sz="3200" b="1" i="1">
                <a:ln w="12700">
                  <a:solidFill>
                    <a:sysClr val="windowText" lastClr="000000"/>
                  </a:solidFill>
                  <a:prstDash val="solid"/>
                </a:ln>
                <a:gradFill flip="none" rotWithShape="1">
                  <a:gsLst>
                    <a:gs pos="100000">
                      <a:schemeClr val="tx1"/>
                    </a:gs>
                    <a:gs pos="0">
                      <a:srgbClr val="B5781F"/>
                    </a:gs>
                    <a:gs pos="45000">
                      <a:srgbClr val="F9E7A2"/>
                    </a:gs>
                  </a:gsLst>
                  <a:lin ang="16200000" scaled="1"/>
                  <a:tileRect/>
                </a:gradFill>
                <a:effectLst>
                  <a:outerShdw blurRad="41275" dist="20320" dir="1800000" algn="tl" rotWithShape="0">
                    <a:srgbClr val="000000">
                      <a:alpha val="40000"/>
                    </a:srgbClr>
                  </a:outerShdw>
                </a:effectLst>
                <a:latin typeface="Nadianne" panose="03020902050305070206" pitchFamily="66" charset="0"/>
              </a:rPr>
              <a:t> </a:t>
            </a:r>
            <a:r>
              <a:rPr lang="sk-SK" sz="3200" b="1" i="1">
                <a:ln w="3175" cmpd="sng">
                  <a:solidFill>
                    <a:sysClr val="windowText" lastClr="000000"/>
                  </a:solidFill>
                  <a:prstDash val="solid"/>
                  <a:miter lim="800000"/>
                </a:ln>
                <a:gradFill flip="none" rotWithShape="1">
                  <a:gsLst>
                    <a:gs pos="100000">
                      <a:schemeClr val="tx1"/>
                    </a:gs>
                    <a:gs pos="0">
                      <a:srgbClr val="B5781F"/>
                    </a:gs>
                    <a:gs pos="45000">
                      <a:srgbClr val="F9E7A2"/>
                    </a:gs>
                  </a:gsLst>
                  <a:lin ang="16200000" scaled="1"/>
                  <a:tileRect/>
                </a:gradFill>
                <a:effectLst>
                  <a:outerShdw blurRad="50800" dist="38100" dir="2700000" algn="tl" rotWithShape="0">
                    <a:prstClr val="black">
                      <a:alpha val="40000"/>
                    </a:prstClr>
                  </a:outerShdw>
                </a:effectLst>
                <a:latin typeface="Nadianne" panose="03020902050305070206" pitchFamily="66" charset="0"/>
              </a:rPr>
              <a:t>be</a:t>
            </a:r>
            <a:r>
              <a:rPr lang="sk-SK" sz="3600" b="1" i="1">
                <a:ln w="12700">
                  <a:solidFill>
                    <a:sysClr val="windowText" lastClr="000000"/>
                  </a:solidFill>
                  <a:prstDash val="solid"/>
                </a:ln>
                <a:gradFill flip="none" rotWithShape="1">
                  <a:gsLst>
                    <a:gs pos="100000">
                      <a:schemeClr val="tx1"/>
                    </a:gs>
                    <a:gs pos="0">
                      <a:srgbClr val="B5781F"/>
                    </a:gs>
                    <a:gs pos="45000">
                      <a:srgbClr val="F9E7A2"/>
                    </a:gs>
                  </a:gsLst>
                  <a:lin ang="16200000" scaled="1"/>
                  <a:tileRect/>
                </a:gradFill>
                <a:effectLst>
                  <a:outerShdw blurRad="41275" dist="20320" dir="1800000" algn="tl" rotWithShape="0">
                    <a:srgbClr val="000000">
                      <a:alpha val="40000"/>
                    </a:srgbClr>
                  </a:outerShdw>
                </a:effectLst>
                <a:latin typeface="Nadianne" panose="03020902050305070206" pitchFamily="66" charset="0"/>
              </a:rPr>
              <a:t> </a:t>
            </a:r>
            <a:r>
              <a:rPr lang="sk-SK" sz="3200" b="1" i="1">
                <a:ln w="3175" cmpd="sng">
                  <a:solidFill>
                    <a:sysClr val="windowText" lastClr="000000"/>
                  </a:solidFill>
                  <a:prstDash val="solid"/>
                  <a:miter lim="800000"/>
                </a:ln>
                <a:gradFill flip="none" rotWithShape="1">
                  <a:gsLst>
                    <a:gs pos="100000">
                      <a:schemeClr val="tx1"/>
                    </a:gs>
                    <a:gs pos="0">
                      <a:srgbClr val="B5781F"/>
                    </a:gs>
                    <a:gs pos="45000">
                      <a:srgbClr val="F9E7A2"/>
                    </a:gs>
                  </a:gsLst>
                  <a:lin ang="16200000" scaled="1"/>
                  <a:tileRect/>
                </a:gradFill>
                <a:effectLst>
                  <a:outerShdw blurRad="50800" dist="38100" dir="2700000" algn="tl" rotWithShape="0">
                    <a:prstClr val="black">
                      <a:alpha val="40000"/>
                    </a:prstClr>
                  </a:outerShdw>
                </a:effectLst>
                <a:latin typeface="Nadianne" panose="03020902050305070206" pitchFamily="66" charset="0"/>
              </a:rPr>
              <a:t>seen</a:t>
            </a:r>
          </a:p>
          <a:p>
            <a:pPr algn="ctr" defTabSz="822960" eaLnBrk="1" fontAlgn="auto" hangingPunct="1">
              <a:spcBef>
                <a:spcPts val="0"/>
              </a:spcBef>
              <a:spcAft>
                <a:spcPts val="0"/>
              </a:spcAft>
              <a:defRPr/>
            </a:pPr>
            <a:r>
              <a:rPr lang="sk-SK" sz="3200" b="1" i="1">
                <a:ln w="3175" cmpd="sng">
                  <a:solidFill>
                    <a:sysClr val="windowText" lastClr="000000"/>
                  </a:solidFill>
                  <a:prstDash val="solid"/>
                  <a:miter lim="800000"/>
                </a:ln>
                <a:gradFill flip="none" rotWithShape="1">
                  <a:gsLst>
                    <a:gs pos="100000">
                      <a:schemeClr val="tx1"/>
                    </a:gs>
                    <a:gs pos="0">
                      <a:srgbClr val="B5781F"/>
                    </a:gs>
                    <a:gs pos="45000">
                      <a:srgbClr val="F9E7A2"/>
                    </a:gs>
                  </a:gsLst>
                  <a:lin ang="16200000" scaled="1"/>
                  <a:tileRect/>
                </a:gradFill>
                <a:effectLst>
                  <a:outerShdw blurRad="50800" dist="38100" dir="2700000" algn="tl" rotWithShape="0">
                    <a:prstClr val="black">
                      <a:alpha val="40000"/>
                    </a:prstClr>
                  </a:outerShdw>
                </a:effectLst>
                <a:latin typeface="Nadianne" panose="03020902050305070206" pitchFamily="66" charset="0"/>
              </a:rPr>
              <a:t>in</a:t>
            </a:r>
            <a:r>
              <a:rPr lang="sk-SK" sz="3600" b="1" i="1">
                <a:ln w="12700">
                  <a:solidFill>
                    <a:sysClr val="windowText" lastClr="000000"/>
                  </a:solidFill>
                  <a:prstDash val="solid"/>
                </a:ln>
                <a:gradFill flip="none" rotWithShape="1">
                  <a:gsLst>
                    <a:gs pos="100000">
                      <a:schemeClr val="tx1"/>
                    </a:gs>
                    <a:gs pos="0">
                      <a:srgbClr val="B5781F"/>
                    </a:gs>
                    <a:gs pos="45000">
                      <a:srgbClr val="F9E7A2"/>
                    </a:gs>
                  </a:gsLst>
                  <a:lin ang="16200000" scaled="1"/>
                  <a:tileRect/>
                </a:gradFill>
                <a:effectLst>
                  <a:outerShdw blurRad="41275" dist="20320" dir="1800000" algn="tl" rotWithShape="0">
                    <a:srgbClr val="000000">
                      <a:alpha val="40000"/>
                    </a:srgbClr>
                  </a:outerShdw>
                </a:effectLst>
                <a:latin typeface="Nadianne" panose="03020902050305070206" pitchFamily="66" charset="0"/>
              </a:rPr>
              <a:t> </a:t>
            </a:r>
            <a:r>
              <a:rPr lang="sk-SK" sz="3200" b="1" i="1">
                <a:ln w="3175" cmpd="sng">
                  <a:solidFill>
                    <a:sysClr val="windowText" lastClr="000000"/>
                  </a:solidFill>
                  <a:prstDash val="solid"/>
                  <a:miter lim="800000"/>
                </a:ln>
                <a:gradFill flip="none" rotWithShape="1">
                  <a:gsLst>
                    <a:gs pos="100000">
                      <a:schemeClr val="tx1"/>
                    </a:gs>
                    <a:gs pos="0">
                      <a:srgbClr val="B5781F"/>
                    </a:gs>
                    <a:gs pos="45000">
                      <a:srgbClr val="F9E7A2"/>
                    </a:gs>
                  </a:gsLst>
                  <a:lin ang="16200000" scaled="1"/>
                  <a:tileRect/>
                </a:gradFill>
                <a:effectLst>
                  <a:outerShdw blurRad="50800" dist="38100" dir="2700000" algn="tl" rotWithShape="0">
                    <a:prstClr val="black">
                      <a:alpha val="40000"/>
                    </a:prstClr>
                  </a:outerShdw>
                </a:effectLst>
                <a:latin typeface="Nadianne" panose="03020902050305070206" pitchFamily="66" charset="0"/>
              </a:rPr>
              <a:t>ones</a:t>
            </a:r>
            <a:r>
              <a:rPr lang="sk-SK" sz="3600" b="1" i="1">
                <a:ln w="12700">
                  <a:solidFill>
                    <a:sysClr val="windowText" lastClr="000000"/>
                  </a:solidFill>
                  <a:prstDash val="solid"/>
                </a:ln>
                <a:gradFill flip="none" rotWithShape="1">
                  <a:gsLst>
                    <a:gs pos="100000">
                      <a:schemeClr val="tx1"/>
                    </a:gs>
                    <a:gs pos="0">
                      <a:srgbClr val="B5781F"/>
                    </a:gs>
                    <a:gs pos="45000">
                      <a:srgbClr val="F9E7A2"/>
                    </a:gs>
                  </a:gsLst>
                  <a:lin ang="16200000" scaled="1"/>
                  <a:tileRect/>
                </a:gradFill>
                <a:effectLst>
                  <a:outerShdw blurRad="41275" dist="20320" dir="1800000" algn="tl" rotWithShape="0">
                    <a:srgbClr val="000000">
                      <a:alpha val="40000"/>
                    </a:srgbClr>
                  </a:outerShdw>
                </a:effectLst>
                <a:latin typeface="Nadianne" panose="03020902050305070206" pitchFamily="66" charset="0"/>
              </a:rPr>
              <a:t> </a:t>
            </a:r>
            <a:r>
              <a:rPr lang="sk-SK" sz="3200" b="1" i="1">
                <a:ln w="3175" cmpd="sng">
                  <a:solidFill>
                    <a:sysClr val="windowText" lastClr="000000"/>
                  </a:solidFill>
                  <a:prstDash val="solid"/>
                  <a:miter lim="800000"/>
                </a:ln>
                <a:gradFill flip="none" rotWithShape="1">
                  <a:gsLst>
                    <a:gs pos="100000">
                      <a:schemeClr val="tx1"/>
                    </a:gs>
                    <a:gs pos="0">
                      <a:srgbClr val="B5781F"/>
                    </a:gs>
                    <a:gs pos="45000">
                      <a:srgbClr val="F9E7A2"/>
                    </a:gs>
                  </a:gsLst>
                  <a:lin ang="16200000" scaled="1"/>
                  <a:tileRect/>
                </a:gradFill>
                <a:effectLst>
                  <a:outerShdw blurRad="50800" dist="38100" dir="2700000" algn="tl" rotWithShape="0">
                    <a:prstClr val="black">
                      <a:alpha val="40000"/>
                    </a:prstClr>
                  </a:outerShdw>
                </a:effectLst>
                <a:latin typeface="Nadianne" panose="03020902050305070206" pitchFamily="66" charset="0"/>
              </a:rPr>
              <a:t>lifetime</a:t>
            </a:r>
          </a:p>
        </p:txBody>
      </p:sp>
      <p:sp>
        <p:nvSpPr>
          <p:cNvPr id="11" name="Rok">
            <a:extLst>
              <a:ext uri="{FF2B5EF4-FFF2-40B4-BE49-F238E27FC236}">
                <a16:creationId xmlns:a16="http://schemas.microsoft.com/office/drawing/2014/main" id="{C5CB5EDC-4AE5-432A-9ED3-74DAE842ACAF}"/>
              </a:ext>
            </a:extLst>
          </p:cNvPr>
          <p:cNvSpPr txBox="1"/>
          <p:nvPr/>
        </p:nvSpPr>
        <p:spPr>
          <a:xfrm>
            <a:off x="7470341" y="1543777"/>
            <a:ext cx="679306" cy="307777"/>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defTabSz="822960" eaLnBrk="1" fontAlgn="auto" hangingPunct="1">
              <a:spcBef>
                <a:spcPts val="0"/>
              </a:spcBef>
              <a:spcAft>
                <a:spcPts val="0"/>
              </a:spcAft>
              <a:defRPr/>
            </a:pPr>
            <a:r>
              <a:rPr lang="sk-SK" sz="140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2017</a:t>
            </a:r>
          </a:p>
        </p:txBody>
      </p:sp>
      <p:sp>
        <p:nvSpPr>
          <p:cNvPr id="12" name="Autor">
            <a:extLst>
              <a:ext uri="{FF2B5EF4-FFF2-40B4-BE49-F238E27FC236}">
                <a16:creationId xmlns:a16="http://schemas.microsoft.com/office/drawing/2014/main" id="{A9B24976-AADB-4075-8461-F0D2F52D3A11}"/>
              </a:ext>
            </a:extLst>
          </p:cNvPr>
          <p:cNvSpPr txBox="1"/>
          <p:nvPr/>
        </p:nvSpPr>
        <p:spPr>
          <a:xfrm>
            <a:off x="348168" y="4561880"/>
            <a:ext cx="5256584" cy="338554"/>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822960" eaLnBrk="1" fontAlgn="auto" hangingPunct="1">
              <a:spcBef>
                <a:spcPts val="0"/>
              </a:spcBef>
              <a:spcAft>
                <a:spcPts val="0"/>
              </a:spcAft>
              <a:defRPr/>
            </a:pPr>
            <a:r>
              <a:rPr lang="en-US" sz="160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Compiled by - Tony Chacko and Steve Rumpler</a:t>
            </a:r>
          </a:p>
        </p:txBody>
      </p:sp>
      <p:sp>
        <p:nvSpPr>
          <p:cNvPr id="3" name="Číslo">
            <a:extLst>
              <a:ext uri="{FF2B5EF4-FFF2-40B4-BE49-F238E27FC236}">
                <a16:creationId xmlns:a16="http://schemas.microsoft.com/office/drawing/2014/main" id="{65247C53-4CCA-49B5-A559-118BFD9EAA0D}"/>
              </a:ext>
            </a:extLst>
          </p:cNvPr>
          <p:cNvSpPr/>
          <p:nvPr/>
        </p:nvSpPr>
        <p:spPr>
          <a:xfrm>
            <a:off x="6647695" y="2893448"/>
            <a:ext cx="1179938" cy="1218724"/>
          </a:xfrm>
          <a:prstGeom prst="irregularSeal1">
            <a:avLst/>
          </a:prstGeom>
          <a:solidFill>
            <a:srgbClr val="F9E7A2"/>
          </a:solidFill>
          <a:ln>
            <a:solidFill>
              <a:schemeClr val="bg1">
                <a:alpha val="42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tlCol="0" anchor="ctr"/>
          <a:lstStyle/>
          <a:p>
            <a:pPr algn="ctr"/>
            <a:r>
              <a:rPr lang="sk-SK" sz="3600">
                <a:ln>
                  <a:solidFill>
                    <a:schemeClr val="bg1"/>
                  </a:solidFill>
                </a:ln>
                <a:solidFill>
                  <a:schemeClr val="accent6">
                    <a:lumMod val="75000"/>
                  </a:schemeClr>
                </a:solidFill>
                <a:latin typeface="Nadianne" panose="03020902050305070206" pitchFamily="66" charset="0"/>
              </a:rPr>
              <a:t>1</a:t>
            </a:r>
          </a:p>
        </p:txBody>
      </p:sp>
      <p:pic>
        <p:nvPicPr>
          <p:cNvPr id="9" name="Rám">
            <a:extLst>
              <a:ext uri="{FF2B5EF4-FFF2-40B4-BE49-F238E27FC236}">
                <a16:creationId xmlns:a16="http://schemas.microsoft.com/office/drawing/2014/main" id="{E60806C7-0C44-49A7-A4EE-E1A7431003F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1357493542"/>
      </p:ext>
    </p:extLst>
  </p:cSld>
  <p:clrMapOvr>
    <a:masterClrMapping/>
  </p:clrMapOvr>
  <mc:AlternateContent xmlns:mc="http://schemas.openxmlformats.org/markup-compatibility/2006" xmlns:p14="http://schemas.microsoft.com/office/powerpoint/2010/main">
    <mc:Choice Requires="p14">
      <p:transition spd="slow" p14:dur="2000" advClick="0" advTm="13000">
        <p:fade/>
        <p:sndAc>
          <p:stSnd loop="1">
            <p:snd r:embed="rId2" name="Paul Taylor - Exotica1.wav"/>
          </p:stSnd>
        </p:sndAc>
      </p:transition>
    </mc:Choice>
    <mc:Fallback xmlns="">
      <p:transition spd="slow" advClick="0" advTm="13000">
        <p:fade/>
        <p:sndAc>
          <p:stSnd loop="1">
            <p:snd r:embed="rId5" name="Paul Taylor - Exotica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3000"/>
                                        <p:tgtEl>
                                          <p:spTgt spid="8"/>
                                        </p:tgtEl>
                                      </p:cBhvr>
                                    </p:animEffect>
                                  </p:childTnLst>
                                </p:cTn>
                              </p:par>
                            </p:childTnLst>
                          </p:cTn>
                        </p:par>
                        <p:par>
                          <p:cTn id="8" fill="hold">
                            <p:stCondLst>
                              <p:cond delay="3000"/>
                            </p:stCondLst>
                            <p:childTnLst>
                              <p:par>
                                <p:cTn id="9" presetID="53" presetClass="entr" presetSubtype="16" fill="hold" nodeType="afterEffect">
                                  <p:stCondLst>
                                    <p:cond delay="500"/>
                                  </p:stCondLst>
                                  <p:childTnLst>
                                    <p:set>
                                      <p:cBhvr>
                                        <p:cTn id="10" dur="1" fill="hold">
                                          <p:stCondLst>
                                            <p:cond delay="0"/>
                                          </p:stCondLst>
                                        </p:cTn>
                                        <p:tgtEl>
                                          <p:spTgt spid="7"/>
                                        </p:tgtEl>
                                        <p:attrNameLst>
                                          <p:attrName>style.visibility</p:attrName>
                                        </p:attrNameLst>
                                      </p:cBhvr>
                                      <p:to>
                                        <p:strVal val="visible"/>
                                      </p:to>
                                    </p:set>
                                    <p:anim calcmode="lin" valueType="num">
                                      <p:cBhvr>
                                        <p:cTn id="11" dur="1500" fill="hold"/>
                                        <p:tgtEl>
                                          <p:spTgt spid="7"/>
                                        </p:tgtEl>
                                        <p:attrNameLst>
                                          <p:attrName>ppt_w</p:attrName>
                                        </p:attrNameLst>
                                      </p:cBhvr>
                                      <p:tavLst>
                                        <p:tav tm="0">
                                          <p:val>
                                            <p:fltVal val="0"/>
                                          </p:val>
                                        </p:tav>
                                        <p:tav tm="100000">
                                          <p:val>
                                            <p:strVal val="#ppt_w"/>
                                          </p:val>
                                        </p:tav>
                                      </p:tavLst>
                                    </p:anim>
                                    <p:anim calcmode="lin" valueType="num">
                                      <p:cBhvr>
                                        <p:cTn id="12" dur="1500" fill="hold"/>
                                        <p:tgtEl>
                                          <p:spTgt spid="7"/>
                                        </p:tgtEl>
                                        <p:attrNameLst>
                                          <p:attrName>ppt_h</p:attrName>
                                        </p:attrNameLst>
                                      </p:cBhvr>
                                      <p:tavLst>
                                        <p:tav tm="0">
                                          <p:val>
                                            <p:fltVal val="0"/>
                                          </p:val>
                                        </p:tav>
                                        <p:tav tm="100000">
                                          <p:val>
                                            <p:strVal val="#ppt_h"/>
                                          </p:val>
                                        </p:tav>
                                      </p:tavLst>
                                    </p:anim>
                                    <p:animEffect transition="in" filter="fade">
                                      <p:cBhvr>
                                        <p:cTn id="13" dur="1500"/>
                                        <p:tgtEl>
                                          <p:spTgt spid="7"/>
                                        </p:tgtEl>
                                      </p:cBhvr>
                                    </p:animEffect>
                                  </p:childTnLst>
                                </p:cTn>
                              </p:par>
                            </p:childTnLst>
                          </p:cTn>
                        </p:par>
                        <p:par>
                          <p:cTn id="14" fill="hold">
                            <p:stCondLst>
                              <p:cond delay="5000"/>
                            </p:stCondLst>
                            <p:childTnLst>
                              <p:par>
                                <p:cTn id="15" presetID="53" presetClass="entr" presetSubtype="16" fill="hold" nodeType="afterEffect">
                                  <p:stCondLst>
                                    <p:cond delay="500"/>
                                  </p:stCondLst>
                                  <p:childTnLst>
                                    <p:set>
                                      <p:cBhvr>
                                        <p:cTn id="16" dur="1" fill="hold">
                                          <p:stCondLst>
                                            <p:cond delay="0"/>
                                          </p:stCondLst>
                                        </p:cTn>
                                        <p:tgtEl>
                                          <p:spTgt spid="11"/>
                                        </p:tgtEl>
                                        <p:attrNameLst>
                                          <p:attrName>style.visibility</p:attrName>
                                        </p:attrNameLst>
                                      </p:cBhvr>
                                      <p:to>
                                        <p:strVal val="visible"/>
                                      </p:to>
                                    </p:set>
                                    <p:anim calcmode="lin" valueType="num">
                                      <p:cBhvr>
                                        <p:cTn id="17" dur="1500" fill="hold"/>
                                        <p:tgtEl>
                                          <p:spTgt spid="11"/>
                                        </p:tgtEl>
                                        <p:attrNameLst>
                                          <p:attrName>ppt_w</p:attrName>
                                        </p:attrNameLst>
                                      </p:cBhvr>
                                      <p:tavLst>
                                        <p:tav tm="0">
                                          <p:val>
                                            <p:fltVal val="0"/>
                                          </p:val>
                                        </p:tav>
                                        <p:tav tm="100000">
                                          <p:val>
                                            <p:strVal val="#ppt_w"/>
                                          </p:val>
                                        </p:tav>
                                      </p:tavLst>
                                    </p:anim>
                                    <p:anim calcmode="lin" valueType="num">
                                      <p:cBhvr>
                                        <p:cTn id="18" dur="1500" fill="hold"/>
                                        <p:tgtEl>
                                          <p:spTgt spid="11"/>
                                        </p:tgtEl>
                                        <p:attrNameLst>
                                          <p:attrName>ppt_h</p:attrName>
                                        </p:attrNameLst>
                                      </p:cBhvr>
                                      <p:tavLst>
                                        <p:tav tm="0">
                                          <p:val>
                                            <p:fltVal val="0"/>
                                          </p:val>
                                        </p:tav>
                                        <p:tav tm="100000">
                                          <p:val>
                                            <p:strVal val="#ppt_h"/>
                                          </p:val>
                                        </p:tav>
                                      </p:tavLst>
                                    </p:anim>
                                    <p:animEffect transition="in" filter="fade">
                                      <p:cBhvr>
                                        <p:cTn id="19" dur="1500"/>
                                        <p:tgtEl>
                                          <p:spTgt spid="11"/>
                                        </p:tgtEl>
                                      </p:cBhvr>
                                    </p:animEffect>
                                  </p:childTnLst>
                                </p:cTn>
                              </p:par>
                            </p:childTnLst>
                          </p:cTn>
                        </p:par>
                        <p:par>
                          <p:cTn id="20" fill="hold">
                            <p:stCondLst>
                              <p:cond delay="7000"/>
                            </p:stCondLst>
                            <p:childTnLst>
                              <p:par>
                                <p:cTn id="21" presetID="2" presetClass="entr" presetSubtype="2" fill="hold" nodeType="afterEffect">
                                  <p:stCondLst>
                                    <p:cond delay="50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2000" fill="hold"/>
                                        <p:tgtEl>
                                          <p:spTgt spid="12"/>
                                        </p:tgtEl>
                                        <p:attrNameLst>
                                          <p:attrName>ppt_x</p:attrName>
                                        </p:attrNameLst>
                                      </p:cBhvr>
                                      <p:tavLst>
                                        <p:tav tm="0">
                                          <p:val>
                                            <p:strVal val="1+#ppt_w/2"/>
                                          </p:val>
                                        </p:tav>
                                        <p:tav tm="100000">
                                          <p:val>
                                            <p:strVal val="#ppt_x"/>
                                          </p:val>
                                        </p:tav>
                                      </p:tavLst>
                                    </p:anim>
                                    <p:anim calcmode="lin" valueType="num">
                                      <p:cBhvr additive="base">
                                        <p:cTn id="24" dur="2000" fill="hold"/>
                                        <p:tgtEl>
                                          <p:spTgt spid="12"/>
                                        </p:tgtEl>
                                        <p:attrNameLst>
                                          <p:attrName>ppt_y</p:attrName>
                                        </p:attrNameLst>
                                      </p:cBhvr>
                                      <p:tavLst>
                                        <p:tav tm="0">
                                          <p:val>
                                            <p:strVal val="#ppt_y"/>
                                          </p:val>
                                        </p:tav>
                                        <p:tav tm="100000">
                                          <p:val>
                                            <p:strVal val="#ppt_y"/>
                                          </p:val>
                                        </p:tav>
                                      </p:tavLst>
                                    </p:anim>
                                  </p:childTnLst>
                                </p:cTn>
                              </p:par>
                            </p:childTnLst>
                          </p:cTn>
                        </p:par>
                        <p:par>
                          <p:cTn id="25" fill="hold">
                            <p:stCondLst>
                              <p:cond delay="9500"/>
                            </p:stCondLst>
                            <p:childTnLst>
                              <p:par>
                                <p:cTn id="26" presetID="25" presetClass="entr" presetSubtype="0" fill="hold" grpId="0" nodeType="afterEffect">
                                  <p:stCondLst>
                                    <p:cond delay="500"/>
                                  </p:stCondLst>
                                  <p:childTnLst>
                                    <p:set>
                                      <p:cBhvr>
                                        <p:cTn id="27" dur="1" fill="hold">
                                          <p:stCondLst>
                                            <p:cond delay="0"/>
                                          </p:stCondLst>
                                        </p:cTn>
                                        <p:tgtEl>
                                          <p:spTgt spid="3"/>
                                        </p:tgtEl>
                                        <p:attrNameLst>
                                          <p:attrName>style.visibility</p:attrName>
                                        </p:attrNameLst>
                                      </p:cBhvr>
                                      <p:to>
                                        <p:strVal val="visible"/>
                                      </p:to>
                                    </p:set>
                                    <p:anim calcmode="lin" valueType="num">
                                      <p:cBhvr>
                                        <p:cTn id="28" dur="5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29" dur="5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30" dur="500" accel="50000" fill="hold">
                                          <p:stCondLst>
                                            <p:cond delay="500"/>
                                          </p:stCondLst>
                                        </p:cTn>
                                        <p:tgtEl>
                                          <p:spTgt spid="3"/>
                                        </p:tgtEl>
                                        <p:attrNameLst>
                                          <p:attrName>ppt_w</p:attrName>
                                        </p:attrNameLst>
                                      </p:cBhvr>
                                      <p:tavLst>
                                        <p:tav tm="0">
                                          <p:val>
                                            <p:strVal val="#ppt_w*.05"/>
                                          </p:val>
                                        </p:tav>
                                        <p:tav tm="100000">
                                          <p:val>
                                            <p:strVal val="#ppt_w"/>
                                          </p:val>
                                        </p:tav>
                                      </p:tavLst>
                                    </p:anim>
                                    <p:anim calcmode="lin" valueType="num">
                                      <p:cBhvr>
                                        <p:cTn id="31" dur="1000" fill="hold"/>
                                        <p:tgtEl>
                                          <p:spTgt spid="3"/>
                                        </p:tgtEl>
                                        <p:attrNameLst>
                                          <p:attrName>ppt_h</p:attrName>
                                        </p:attrNameLst>
                                      </p:cBhvr>
                                      <p:tavLst>
                                        <p:tav tm="0">
                                          <p:val>
                                            <p:strVal val="#ppt_h"/>
                                          </p:val>
                                        </p:tav>
                                        <p:tav tm="100000">
                                          <p:val>
                                            <p:strVal val="#ppt_h"/>
                                          </p:val>
                                        </p:tav>
                                      </p:tavLst>
                                    </p:anim>
                                    <p:anim calcmode="lin" valueType="num">
                                      <p:cBhvr>
                                        <p:cTn id="32" dur="5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33" dur="5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34" dur="500" accel="50000" fill="hold">
                                          <p:stCondLst>
                                            <p:cond delay="500"/>
                                          </p:stCondLst>
                                        </p:cTn>
                                        <p:tgtEl>
                                          <p:spTgt spid="3"/>
                                        </p:tgtEl>
                                        <p:attrNameLst>
                                          <p:attrName>ppt_y</p:attrName>
                                        </p:attrNameLst>
                                      </p:cBhvr>
                                      <p:tavLst>
                                        <p:tav tm="0">
                                          <p:val>
                                            <p:strVal val="#ppt_y+.1"/>
                                          </p:val>
                                        </p:tav>
                                        <p:tav tm="100000">
                                          <p:val>
                                            <p:strVal val="#ppt_y"/>
                                          </p:val>
                                        </p:tav>
                                      </p:tavLst>
                                    </p:anim>
                                    <p:animEffect transition="in" filter="fade">
                                      <p:cBhvr>
                                        <p:cTn id="35" dur="1000" decel="50000">
                                          <p:stCondLst>
                                            <p:cond delay="0"/>
                                          </p:stCondLst>
                                        </p:cTn>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urópa">
            <a:extLst>
              <a:ext uri="{FF2B5EF4-FFF2-40B4-BE49-F238E27FC236}">
                <a16:creationId xmlns:a16="http://schemas.microsoft.com/office/drawing/2014/main" id="{ECFE341F-F23D-49EE-A497-E54B0A1DA656}"/>
              </a:ext>
            </a:extLst>
          </p:cNvPr>
          <p:cNvSpPr/>
          <p:nvPr/>
        </p:nvSpPr>
        <p:spPr>
          <a:xfrm>
            <a:off x="480019" y="173884"/>
            <a:ext cx="1862434" cy="646331"/>
          </a:xfrm>
          <a:prstGeom prst="rect">
            <a:avLst/>
          </a:prstGeom>
          <a:noFill/>
        </p:spPr>
        <p:txBody>
          <a:bodyPr wrap="none">
            <a:spAutoFit/>
          </a:bodyPr>
          <a:lstStyle/>
          <a:p>
            <a:pPr algn="ctr" defTabSz="822960">
              <a:defRPr/>
            </a:pPr>
            <a:r>
              <a:rPr lang="sk-SK" sz="3600" b="1" i="1">
                <a:ln w="3175" cmpd="sng">
                  <a:solidFill>
                    <a:sysClr val="windowText" lastClr="000000"/>
                  </a:solidFill>
                  <a:prstDash val="solid"/>
                  <a:miter lim="800000"/>
                </a:ln>
                <a:gradFill flip="none" rotWithShape="1">
                  <a:gsLst>
                    <a:gs pos="0">
                      <a:srgbClr val="DE6732"/>
                    </a:gs>
                    <a:gs pos="56000">
                      <a:prstClr val="white"/>
                    </a:gs>
                  </a:gsLst>
                  <a:lin ang="16200000" scaled="1"/>
                  <a:tileRect/>
                </a:gradFill>
                <a:effectLst>
                  <a:outerShdw blurRad="50800" dist="38100" dir="2700000" algn="tl" rotWithShape="0">
                    <a:prstClr val="black">
                      <a:alpha val="40000"/>
                    </a:prstClr>
                  </a:outerShdw>
                </a:effectLst>
                <a:latin typeface="Nadianne" panose="03020902050305070206" pitchFamily="66" charset="0"/>
                <a:cs typeface="Arial" panose="020B0604020202020204" pitchFamily="34" charset="0"/>
              </a:rPr>
              <a:t>Europe</a:t>
            </a:r>
          </a:p>
        </p:txBody>
      </p:sp>
      <p:pic>
        <p:nvPicPr>
          <p:cNvPr id="5" name="Mapa">
            <a:extLst>
              <a:ext uri="{FF2B5EF4-FFF2-40B4-BE49-F238E27FC236}">
                <a16:creationId xmlns:a16="http://schemas.microsoft.com/office/drawing/2014/main" id="{2B766CC9-8A11-437D-B6B9-2CAED1501D5F}"/>
              </a:ext>
            </a:extLst>
          </p:cNvPr>
          <p:cNvPicPr>
            <a:picLocks noChangeAspect="1"/>
          </p:cNvPicPr>
          <p:nvPr/>
        </p:nvPicPr>
        <p:blipFill>
          <a:blip r:embed="rId2"/>
          <a:srcRect/>
          <a:stretch>
            <a:fillRect/>
          </a:stretch>
        </p:blipFill>
        <p:spPr bwMode="auto">
          <a:xfrm>
            <a:off x="942975" y="887254"/>
            <a:ext cx="5507832" cy="3546158"/>
          </a:xfrm>
          <a:prstGeom prst="rect">
            <a:avLst/>
          </a:prstGeom>
          <a:noFill/>
          <a:ln w="25400">
            <a:solidFill>
              <a:schemeClr val="tx1"/>
            </a:solidFill>
            <a:miter lim="800000"/>
            <a:headEnd/>
            <a:tailEnd/>
          </a:ln>
          <a:effectLst>
            <a:outerShdw blurRad="50800" dist="38100" dir="2700000" algn="tl" rotWithShape="0">
              <a:prstClr val="black">
                <a:alpha val="75000"/>
              </a:prstClr>
            </a:outerShdw>
          </a:effectLst>
          <a:extLst>
            <a:ext uri="{909E8E84-426E-40DD-AFC4-6F175D3DCCD1}">
              <a14:hiddenFill xmlns:a14="http://schemas.microsoft.com/office/drawing/2010/main">
                <a:solidFill>
                  <a:srgbClr val="FFFFFF"/>
                </a:solidFill>
              </a14:hiddenFill>
            </a:ext>
          </a:extLst>
        </p:spPr>
      </p:pic>
      <p:pic>
        <p:nvPicPr>
          <p:cNvPr id="10" name="Logo">
            <a:extLst>
              <a:ext uri="{FF2B5EF4-FFF2-40B4-BE49-F238E27FC236}">
                <a16:creationId xmlns:a16="http://schemas.microsoft.com/office/drawing/2014/main" id="{D8386973-DD2F-4DAA-BD62-A751A92062E9}"/>
              </a:ext>
            </a:extLst>
          </p:cNvPr>
          <p:cNvPicPr>
            <a:picLocks noChangeAspect="1"/>
          </p:cNvPicPr>
          <p:nvPr/>
        </p:nvPicPr>
        <p:blipFill>
          <a:blip r:embed="rId3"/>
          <a:srcRect/>
          <a:stretch>
            <a:fillRect/>
          </a:stretch>
        </p:blipFill>
        <p:spPr bwMode="auto">
          <a:xfrm>
            <a:off x="6824157" y="303846"/>
            <a:ext cx="1971675" cy="1218724"/>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k">
            <a:extLst>
              <a:ext uri="{FF2B5EF4-FFF2-40B4-BE49-F238E27FC236}">
                <a16:creationId xmlns:a16="http://schemas.microsoft.com/office/drawing/2014/main" id="{4858C90B-2F08-46BE-8F05-3E7BFDD07543}"/>
              </a:ext>
            </a:extLst>
          </p:cNvPr>
          <p:cNvSpPr txBox="1"/>
          <p:nvPr/>
        </p:nvSpPr>
        <p:spPr>
          <a:xfrm>
            <a:off x="7470341" y="1543777"/>
            <a:ext cx="679306" cy="307777"/>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defTabSz="822960" eaLnBrk="1" fontAlgn="auto" hangingPunct="1">
              <a:spcBef>
                <a:spcPts val="0"/>
              </a:spcBef>
              <a:spcAft>
                <a:spcPts val="0"/>
              </a:spcAft>
              <a:defRPr/>
            </a:pPr>
            <a:r>
              <a:rPr lang="sk-SK" sz="140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2017</a:t>
            </a:r>
          </a:p>
        </p:txBody>
      </p:sp>
      <p:sp>
        <p:nvSpPr>
          <p:cNvPr id="12" name="Autor">
            <a:extLst>
              <a:ext uri="{FF2B5EF4-FFF2-40B4-BE49-F238E27FC236}">
                <a16:creationId xmlns:a16="http://schemas.microsoft.com/office/drawing/2014/main" id="{1EA98BAB-55D2-4446-A1C9-D9F363F51C38}"/>
              </a:ext>
            </a:extLst>
          </p:cNvPr>
          <p:cNvSpPr txBox="1"/>
          <p:nvPr/>
        </p:nvSpPr>
        <p:spPr>
          <a:xfrm>
            <a:off x="348168" y="4561880"/>
            <a:ext cx="5256584" cy="338554"/>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822960" eaLnBrk="1" fontAlgn="auto" hangingPunct="1">
              <a:spcBef>
                <a:spcPts val="0"/>
              </a:spcBef>
              <a:spcAft>
                <a:spcPts val="0"/>
              </a:spcAft>
              <a:defRPr/>
            </a:pPr>
            <a:r>
              <a:rPr lang="en-US" sz="160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Compiled by - Tony Chacko and Steve Rumpler</a:t>
            </a:r>
          </a:p>
        </p:txBody>
      </p:sp>
      <p:pic>
        <p:nvPicPr>
          <p:cNvPr id="13" name="Myš">
            <a:extLst>
              <a:ext uri="{FF2B5EF4-FFF2-40B4-BE49-F238E27FC236}">
                <a16:creationId xmlns:a16="http://schemas.microsoft.com/office/drawing/2014/main" id="{DBE758D4-1096-41ED-9604-336F056FBD27}"/>
              </a:ext>
            </a:extLst>
          </p:cNvPr>
          <p:cNvPicPr>
            <a:picLocks noChangeAspect="1"/>
          </p:cNvPicPr>
          <p:nvPr/>
        </p:nvPicPr>
        <p:blipFill>
          <a:blip r:embed="rId4">
            <a:duotone>
              <a:prstClr val="black"/>
              <a:schemeClr val="accent6">
                <a:tint val="45000"/>
                <a:satMod val="400000"/>
              </a:schemeClr>
            </a:duotone>
          </a:blip>
          <a:srcRect/>
          <a:stretch>
            <a:fillRect/>
          </a:stretch>
        </p:blipFill>
        <p:spPr bwMode="auto">
          <a:xfrm>
            <a:off x="8422929" y="4426745"/>
            <a:ext cx="372903" cy="412909"/>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Rám">
            <a:extLst>
              <a:ext uri="{FF2B5EF4-FFF2-40B4-BE49-F238E27FC236}">
                <a16:creationId xmlns:a16="http://schemas.microsoft.com/office/drawing/2014/main" id="{61093964-8966-4146-A459-D0A90458EED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344761507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2500"/>
                                        <p:tgtEl>
                                          <p:spTgt spid="5"/>
                                        </p:tgtEl>
                                      </p:cBhvr>
                                    </p:animEffect>
                                  </p:childTnLst>
                                </p:cTn>
                              </p:par>
                            </p:childTnLst>
                          </p:cTn>
                        </p:par>
                        <p:par>
                          <p:cTn id="8" fill="hold">
                            <p:stCondLst>
                              <p:cond delay="3000"/>
                            </p:stCondLst>
                            <p:childTnLst>
                              <p:par>
                                <p:cTn id="9" presetID="10" presetClass="entr" presetSubtype="0" fill="hold" nodeType="afterEffect">
                                  <p:stCondLst>
                                    <p:cond delay="100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lokTextu 5">
            <a:extLst>
              <a:ext uri="{FF2B5EF4-FFF2-40B4-BE49-F238E27FC236}">
                <a16:creationId xmlns:a16="http://schemas.microsoft.com/office/drawing/2014/main" id="{37D58B1B-F0D4-47FA-8347-D1D02D63CB1A}"/>
              </a:ext>
            </a:extLst>
          </p:cNvPr>
          <p:cNvSpPr txBox="1"/>
          <p:nvPr/>
        </p:nvSpPr>
        <p:spPr>
          <a:xfrm>
            <a:off x="653102" y="590550"/>
            <a:ext cx="7837796" cy="3600986"/>
          </a:xfrm>
          <a:prstGeom prst="rect">
            <a:avLst/>
          </a:prstGeom>
          <a:solidFill>
            <a:schemeClr val="accent6">
              <a:lumMod val="75000"/>
            </a:schemeClr>
          </a:solidFill>
          <a:ln w="19050">
            <a:solidFill>
              <a:sysClr val="window" lastClr="FFFFFF"/>
            </a:solidFill>
          </a:ln>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marL="0" marR="0" lvl="0" indent="0" algn="justLow" defTabSz="457196" rtl="0" eaLnBrk="1" fontAlgn="auto" latinLnBrk="0" hangingPunct="1">
              <a:lnSpc>
                <a:spcPct val="100000"/>
              </a:lnSpc>
              <a:spcBef>
                <a:spcPts val="0"/>
              </a:spcBef>
              <a:spcAft>
                <a:spcPts val="0"/>
              </a:spcAft>
              <a:buClrTx/>
              <a:buSzTx/>
              <a:buFontTx/>
              <a:buNone/>
              <a:tabLst/>
              <a:defRPr/>
            </a:pPr>
            <a:r>
              <a:rPr kumimoji="0" lang="en-US" sz="2400" b="1" i="1" u="none" strike="noStrike" kern="1200" cap="none" spc="0" normalizeH="0" baseline="0" noProof="0">
                <a:ln>
                  <a:solidFill>
                    <a:prstClr val="white"/>
                  </a:solidFill>
                </a:ln>
                <a:solidFill>
                  <a:srgbClr val="FA731A">
                    <a:lumMod val="75000"/>
                  </a:srgbClr>
                </a:solidFill>
                <a:effectLst/>
                <a:uLnTx/>
                <a:uFillTx/>
                <a:latin typeface="ArnolBoeDEE" pitchFamily="2" charset="0"/>
                <a:ea typeface="+mn-ea"/>
                <a:cs typeface="Times New Roman" pitchFamily="18" charset="0"/>
              </a:rPr>
              <a:t>E</a:t>
            </a:r>
            <a:r>
              <a:rPr kumimoji="0" lang="en-US" sz="1600" b="1" i="1" u="none" strike="noStrike" kern="1200" cap="none" spc="0" normalizeH="0" baseline="0" noProof="0">
                <a:ln>
                  <a:noFill/>
                </a:ln>
                <a:solidFill>
                  <a:prstClr val="white"/>
                </a:solidFill>
                <a:effectLst/>
                <a:uLnTx/>
                <a:uFillTx/>
                <a:latin typeface="ArnolBoeDEE" pitchFamily="2" charset="0"/>
                <a:ea typeface="+mn-ea"/>
                <a:cs typeface="Times New Roman" pitchFamily="18" charset="0"/>
              </a:rPr>
              <a:t>urope</a:t>
            </a:r>
            <a:r>
              <a:rPr kumimoji="0" lang="en-US" sz="1200" b="1" i="0" u="none" strike="noStrike" kern="1200" cap="none" spc="0" normalizeH="0" baseline="0" noProof="0">
                <a:ln>
                  <a:noFill/>
                </a:ln>
                <a:solidFill>
                  <a:srgbClr val="FA731A">
                    <a:lumMod val="20000"/>
                    <a:lumOff val="80000"/>
                  </a:srgbClr>
                </a:solidFill>
                <a:effectLst/>
                <a:uLnTx/>
                <a:uFillTx/>
                <a:latin typeface="Belwe Lt BT" panose="02060502050305020504" pitchFamily="18" charset="0"/>
                <a:ea typeface="+mn-ea"/>
                <a:cs typeface="Times New Roman" pitchFamily="18" charset="0"/>
              </a:rPr>
              <a:t> </a:t>
            </a:r>
            <a:r>
              <a:rPr kumimoji="0" lang="sk-SK" sz="1200" b="1" i="0" u="none" strike="noStrike" kern="1200" cap="none" spc="0" normalizeH="0" baseline="0" noProof="0">
                <a:ln>
                  <a:noFill/>
                </a:ln>
                <a:solidFill>
                  <a:srgbClr val="FA731A">
                    <a:lumMod val="20000"/>
                    <a:lumOff val="80000"/>
                  </a:srgbClr>
                </a:solidFill>
                <a:effectLst/>
                <a:uLnTx/>
                <a:uFillTx/>
                <a:latin typeface="Belwe Lt BT" panose="02060502050305020504" pitchFamily="18" charset="0"/>
                <a:ea typeface="+mn-ea"/>
                <a:cs typeface="Times New Roman" pitchFamily="18" charset="0"/>
              </a:rPr>
              <a:t> </a:t>
            </a:r>
            <a:r>
              <a:rPr kumimoji="0" lang="en-US" sz="1200" b="1" i="0" u="none" strike="noStrike" kern="1200" cap="none" spc="0" normalizeH="0" baseline="0" noProof="0">
                <a:ln>
                  <a:noFill/>
                </a:ln>
                <a:solidFill>
                  <a:srgbClr val="FFFFFF"/>
                </a:solidFill>
                <a:effectLst/>
                <a:uLnTx/>
                <a:uFillTx/>
                <a:latin typeface="Belwe Lt BT" panose="02060502050305020504" pitchFamily="18" charset="0"/>
                <a:ea typeface="+mn-ea"/>
                <a:cs typeface="Times New Roman" pitchFamily="18" charset="0"/>
              </a:rPr>
              <a:t>- </a:t>
            </a:r>
            <a:r>
              <a:rPr kumimoji="0" lang="en-US" sz="1200" b="1" i="1" u="none" strike="noStrike" kern="1200" cap="none" spc="0" normalizeH="0" baseline="0" noProof="0">
                <a:ln>
                  <a:noFill/>
                </a:ln>
                <a:solidFill>
                  <a:srgbClr val="FFFFFF"/>
                </a:solidFill>
                <a:effectLst/>
                <a:uLnTx/>
                <a:uFillTx/>
                <a:latin typeface="Belwe Lt BT" panose="02060502050305020504" pitchFamily="18" charset="0"/>
                <a:ea typeface="+mn-ea"/>
                <a:cs typeface="Times New Roman" pitchFamily="18" charset="0"/>
              </a:rPr>
              <a:t>a concept dating back to classical antiquity</a:t>
            </a:r>
            <a:r>
              <a:rPr kumimoji="0" lang="sk-SK" sz="1200" b="1" i="1" u="none" strike="noStrike" kern="1200" cap="none" spc="0" normalizeH="0" baseline="0" noProof="0">
                <a:ln>
                  <a:noFill/>
                </a:ln>
                <a:solidFill>
                  <a:srgbClr val="FFFFFF"/>
                </a:solidFill>
                <a:effectLst/>
                <a:uLnTx/>
                <a:uFillTx/>
                <a:latin typeface="Belwe Lt BT" panose="02060502050305020504" pitchFamily="18" charset="0"/>
                <a:ea typeface="+mn-ea"/>
                <a:cs typeface="Times New Roman" pitchFamily="18" charset="0"/>
              </a:rPr>
              <a:t> -</a:t>
            </a:r>
            <a:r>
              <a:rPr kumimoji="0" lang="en-US" sz="1200" b="1" i="1" u="none" strike="noStrike" kern="1200" cap="none" spc="0" normalizeH="0" baseline="0" noProof="0">
                <a:ln>
                  <a:noFill/>
                </a:ln>
                <a:solidFill>
                  <a:srgbClr val="FFFFFF"/>
                </a:solidFill>
                <a:effectLst/>
                <a:uLnTx/>
                <a:uFillTx/>
                <a:latin typeface="Belwe Lt BT" panose="02060502050305020504" pitchFamily="18" charset="0"/>
                <a:ea typeface="+mn-ea"/>
                <a:cs typeface="Times New Roman" pitchFamily="18" charset="0"/>
              </a:rPr>
              <a:t> is a continent that comprises the westernmost part of Eurasia. Europe is bordered by the Arctic Ocean to the north, the Atlantic Ocean to the west, and the Mediterranean Sea to the south. Politically, Europe is divided into about 50 nations of which the Russian Federation is the largest, spanning 39% of the continent and comprising 15% of its population. Europe, in particular ancient Greece, was the birthplace of Western civilization. The fall of the Roman Empire, during the migration period, marked the end of ancient history and the beginning of an era known as the Middle Ages. Renaissance humanism, exploration, art, and science led to the modern era. From the Age of Disco</a:t>
            </a:r>
            <a:r>
              <a:rPr kumimoji="0" lang="sk-SK" sz="1200" b="1" i="1" u="none" strike="noStrike" kern="1200" cap="none" spc="0" normalizeH="0" baseline="0" noProof="0">
                <a:ln>
                  <a:noFill/>
                </a:ln>
                <a:solidFill>
                  <a:srgbClr val="FFFFFF"/>
                </a:solidFill>
                <a:effectLst/>
                <a:uLnTx/>
                <a:uFillTx/>
                <a:latin typeface="Belwe Lt BT" panose="02060502050305020504" pitchFamily="18" charset="0"/>
                <a:ea typeface="+mn-ea"/>
                <a:cs typeface="Times New Roman" pitchFamily="18" charset="0"/>
              </a:rPr>
              <a:t>-</a:t>
            </a:r>
            <a:r>
              <a:rPr kumimoji="0" lang="en-US" sz="1200" b="1" i="1" u="none" strike="noStrike" kern="1200" cap="none" spc="0" normalizeH="0" baseline="0" noProof="0">
                <a:ln>
                  <a:noFill/>
                </a:ln>
                <a:solidFill>
                  <a:srgbClr val="FFFFFF"/>
                </a:solidFill>
                <a:effectLst/>
                <a:uLnTx/>
                <a:uFillTx/>
                <a:latin typeface="Belwe Lt BT" panose="02060502050305020504" pitchFamily="18" charset="0"/>
                <a:ea typeface="+mn-ea"/>
                <a:cs typeface="Times New Roman" pitchFamily="18" charset="0"/>
              </a:rPr>
              <a:t>very onwards, Europe played a predominant role in global affairs. Between the 16th and 20th centuries, European powers controlled at various times the Americas, most of Africa, Oceania, and the majority of Asia. The Industrial Revolution, which began in Great Britain at the end of the 18th century, gave rise to radical economic, cultural, and social change in Western Europe, and the wider world. Here is a presentation of great touring places of European countries. Though Turkey is  not in the E.U., historically and geographically it had been the cause for  some cultural and geogra</a:t>
            </a:r>
            <a:r>
              <a:rPr kumimoji="0" lang="sk-SK" sz="1200" b="1" i="1" u="none" strike="noStrike" kern="1200" cap="none" spc="0" normalizeH="0" baseline="0" noProof="0">
                <a:ln>
                  <a:noFill/>
                </a:ln>
                <a:solidFill>
                  <a:srgbClr val="FFFFFF"/>
                </a:solidFill>
                <a:effectLst/>
                <a:uLnTx/>
                <a:uFillTx/>
                <a:latin typeface="Belwe Lt BT" panose="02060502050305020504" pitchFamily="18" charset="0"/>
                <a:ea typeface="+mn-ea"/>
                <a:cs typeface="Times New Roman" pitchFamily="18" charset="0"/>
              </a:rPr>
              <a:t>p</a:t>
            </a:r>
            <a:r>
              <a:rPr kumimoji="0" lang="en-US" sz="1200" b="1" i="1" u="none" strike="noStrike" kern="1200" cap="none" spc="0" normalizeH="0" baseline="0" noProof="0">
                <a:ln>
                  <a:noFill/>
                </a:ln>
                <a:solidFill>
                  <a:srgbClr val="FFFFFF"/>
                </a:solidFill>
                <a:effectLst/>
                <a:uLnTx/>
                <a:uFillTx/>
                <a:latin typeface="Belwe Lt BT" panose="02060502050305020504" pitchFamily="18" charset="0"/>
                <a:ea typeface="+mn-ea"/>
                <a:cs typeface="Times New Roman" pitchFamily="18" charset="0"/>
              </a:rPr>
              <a:t>hic changes to the European culture  and region by it’s past Arab invasions.</a:t>
            </a:r>
            <a:endParaRPr kumimoji="0" lang="sk-SK" sz="1200" b="1" i="1" u="none" strike="noStrike" kern="1200" cap="none" spc="0" normalizeH="0" baseline="0" noProof="0">
              <a:ln>
                <a:noFill/>
              </a:ln>
              <a:solidFill>
                <a:srgbClr val="FFFFFF"/>
              </a:solidFill>
              <a:effectLst/>
              <a:uLnTx/>
              <a:uFillTx/>
              <a:latin typeface="Belwe Lt BT" panose="02060502050305020504" pitchFamily="18" charset="0"/>
              <a:ea typeface="+mn-ea"/>
              <a:cs typeface="Times New Roman" pitchFamily="18" charset="0"/>
            </a:endParaRPr>
          </a:p>
          <a:p>
            <a:pPr marL="0" marR="0" lvl="0" indent="0" algn="justLow" defTabSz="457196" rtl="0" eaLnBrk="1" fontAlgn="auto" latinLnBrk="0" hangingPunct="1">
              <a:lnSpc>
                <a:spcPct val="100000"/>
              </a:lnSpc>
              <a:spcBef>
                <a:spcPts val="0"/>
              </a:spcBef>
              <a:spcAft>
                <a:spcPts val="0"/>
              </a:spcAft>
              <a:buClrTx/>
              <a:buSzTx/>
              <a:buFontTx/>
              <a:buNone/>
              <a:tabLst/>
              <a:defRPr/>
            </a:pPr>
            <a:endParaRPr kumimoji="0" lang="sk-SK" sz="1200" b="1" i="1" u="none" strike="noStrike" kern="1200" cap="none" spc="0" normalizeH="0" baseline="0" noProof="0">
              <a:ln>
                <a:noFill/>
              </a:ln>
              <a:solidFill>
                <a:srgbClr val="FA731A">
                  <a:lumMod val="20000"/>
                  <a:lumOff val="80000"/>
                </a:srgbClr>
              </a:solidFill>
              <a:effectLst/>
              <a:uLnTx/>
              <a:uFillTx/>
              <a:latin typeface="Belwe Lt BT" panose="02060502050305020504" pitchFamily="18" charset="0"/>
              <a:ea typeface="+mn-ea"/>
              <a:cs typeface="Times New Roman" pitchFamily="18" charset="0"/>
            </a:endParaRPr>
          </a:p>
          <a:p>
            <a:pPr marL="0" marR="0" lvl="0" indent="0" algn="l" defTabSz="457196" rtl="0" eaLnBrk="1" fontAlgn="auto" latinLnBrk="0" hangingPunct="1">
              <a:lnSpc>
                <a:spcPct val="100000"/>
              </a:lnSpc>
              <a:spcBef>
                <a:spcPts val="0"/>
              </a:spcBef>
              <a:spcAft>
                <a:spcPts val="0"/>
              </a:spcAft>
              <a:buClrTx/>
              <a:buSzTx/>
              <a:buFontTx/>
              <a:buNone/>
              <a:tabLst/>
              <a:defRPr/>
            </a:pPr>
            <a:r>
              <a:rPr kumimoji="0" lang="en-US" sz="1200" b="1" i="0" u="sng"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Area</a:t>
            </a:r>
            <a:r>
              <a:rPr kumimoji="0" lang="sk-SK" sz="1200" b="1" i="0"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 </a:t>
            </a:r>
            <a:r>
              <a:rPr kumimoji="0" lang="en-US" sz="1200" b="1" i="0"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a:t>
            </a:r>
            <a:r>
              <a:rPr kumimoji="0" lang="sk-SK" sz="1200" b="1" i="0"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		</a:t>
            </a:r>
            <a:r>
              <a:rPr kumimoji="0" lang="en-US" sz="1200" b="1" i="1"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10.18 million km²</a:t>
            </a:r>
          </a:p>
          <a:p>
            <a:pPr marL="0" marR="0" lvl="0" indent="0" algn="l" defTabSz="457196" rtl="0" eaLnBrk="1" fontAlgn="auto" latinLnBrk="0" hangingPunct="1">
              <a:lnSpc>
                <a:spcPct val="100000"/>
              </a:lnSpc>
              <a:spcBef>
                <a:spcPts val="0"/>
              </a:spcBef>
              <a:spcAft>
                <a:spcPts val="0"/>
              </a:spcAft>
              <a:buClrTx/>
              <a:buSzTx/>
              <a:buFontTx/>
              <a:buNone/>
              <a:tabLst/>
              <a:defRPr/>
            </a:pPr>
            <a:r>
              <a:rPr kumimoji="0" lang="en-US" sz="1200" b="1" i="0" u="sng"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Population</a:t>
            </a:r>
            <a:r>
              <a:rPr kumimoji="0" lang="sk-SK" sz="1200" b="1" i="0"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 </a:t>
            </a:r>
            <a:r>
              <a:rPr kumimoji="0" lang="en-US" sz="1200" b="1" i="0"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a:t>
            </a:r>
            <a:r>
              <a:rPr kumimoji="0" lang="sk-SK" sz="1200" b="1" i="0"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	</a:t>
            </a:r>
            <a:r>
              <a:rPr kumimoji="0" lang="en-US" sz="1200" b="1" i="1"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743.1 million (2015)</a:t>
            </a:r>
          </a:p>
          <a:p>
            <a:pPr marL="0" marR="0" lvl="0" indent="0" algn="l" defTabSz="457196" rtl="0" eaLnBrk="1" fontAlgn="auto" latinLnBrk="0" hangingPunct="1">
              <a:lnSpc>
                <a:spcPct val="100000"/>
              </a:lnSpc>
              <a:spcBef>
                <a:spcPts val="0"/>
              </a:spcBef>
              <a:spcAft>
                <a:spcPts val="0"/>
              </a:spcAft>
              <a:buClrTx/>
              <a:buSzTx/>
              <a:buFontTx/>
              <a:buNone/>
              <a:tabLst/>
              <a:defRPr/>
            </a:pPr>
            <a:r>
              <a:rPr kumimoji="0" lang="en-US" sz="1200" b="1" i="0" u="sng"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Languages</a:t>
            </a:r>
            <a:r>
              <a:rPr kumimoji="0" lang="sk-SK" sz="1200" b="1" i="0"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 </a:t>
            </a:r>
            <a:r>
              <a:rPr kumimoji="0" lang="en-US" sz="1200" b="1" i="0"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a:t>
            </a:r>
            <a:r>
              <a:rPr kumimoji="0" lang="sk-SK" sz="1200" b="1" i="0"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	</a:t>
            </a:r>
            <a:r>
              <a:rPr kumimoji="0" lang="en-US" sz="1200" b="1" i="1"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English, French, German, Italian, Russian, Spanish; (total about </a:t>
            </a:r>
            <a:r>
              <a:rPr kumimoji="0" lang="sk-SK" sz="1200" b="1" i="1"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 </a:t>
            </a:r>
            <a:r>
              <a:rPr kumimoji="0" lang="en-US" sz="1200" b="1" i="1"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225 languages)</a:t>
            </a:r>
          </a:p>
        </p:txBody>
      </p:sp>
      <p:sp>
        <p:nvSpPr>
          <p:cNvPr id="6" name="Autor">
            <a:extLst>
              <a:ext uri="{FF2B5EF4-FFF2-40B4-BE49-F238E27FC236}">
                <a16:creationId xmlns:a16="http://schemas.microsoft.com/office/drawing/2014/main" id="{3A81EC0C-CEA6-4BFA-A493-564728CD8437}"/>
              </a:ext>
            </a:extLst>
          </p:cNvPr>
          <p:cNvSpPr txBox="1"/>
          <p:nvPr/>
        </p:nvSpPr>
        <p:spPr>
          <a:xfrm>
            <a:off x="348168" y="4561880"/>
            <a:ext cx="5256584" cy="338554"/>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822960" eaLnBrk="1" fontAlgn="auto" hangingPunct="1">
              <a:spcBef>
                <a:spcPts val="0"/>
              </a:spcBef>
              <a:spcAft>
                <a:spcPts val="0"/>
              </a:spcAft>
              <a:defRPr/>
            </a:pPr>
            <a:r>
              <a:rPr lang="en-US" sz="160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Compiled by - Tony Chacko and Steve Rumpler</a:t>
            </a:r>
          </a:p>
        </p:txBody>
      </p:sp>
      <p:pic>
        <p:nvPicPr>
          <p:cNvPr id="7" name="Myš">
            <a:extLst>
              <a:ext uri="{FF2B5EF4-FFF2-40B4-BE49-F238E27FC236}">
                <a16:creationId xmlns:a16="http://schemas.microsoft.com/office/drawing/2014/main" id="{CD36D1D4-ADF7-49AD-AB68-76DB7599D0CC}"/>
              </a:ext>
            </a:extLst>
          </p:cNvPr>
          <p:cNvPicPr>
            <a:picLocks noChangeAspect="1"/>
          </p:cNvPicPr>
          <p:nvPr/>
        </p:nvPicPr>
        <p:blipFill>
          <a:blip r:embed="rId2">
            <a:duotone>
              <a:prstClr val="black"/>
              <a:schemeClr val="accent6">
                <a:tint val="45000"/>
                <a:satMod val="400000"/>
              </a:schemeClr>
            </a:duotone>
          </a:blip>
          <a:srcRect/>
          <a:stretch>
            <a:fillRect/>
          </a:stretch>
        </p:blipFill>
        <p:spPr bwMode="auto">
          <a:xfrm>
            <a:off x="8422929" y="4426745"/>
            <a:ext cx="372903" cy="412909"/>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ám">
            <a:extLst>
              <a:ext uri="{FF2B5EF4-FFF2-40B4-BE49-F238E27FC236}">
                <a16:creationId xmlns:a16="http://schemas.microsoft.com/office/drawing/2014/main" id="{A3422BA5-6670-43C3-AB5B-BCB0263ADD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231997132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A2CDC4F6-DE88-40B2-8AA0-148DA1423E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680542"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GERMANY (Neuschwanstein Castle)</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EC0D66A9-87E2-4F83-A31A-BB82AA8E6D4B}"/>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79844029"/>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D3E5E781-EF91-41EA-B6C8-C82D4DED1F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319866"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ENGLAND (White Cliffs, Dower)</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0E81A4D0-FE16-4E85-BAEB-90E1B9EA5DA4}"/>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178604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3C6F6850-DB14-42CD-AD6D-47B64FA627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105063"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ANDORRA (Andorra la Vella)</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4574D25D-5FD1-460F-91B6-2A67B52D061D}"/>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3561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1820" y="0"/>
            <a:ext cx="9140359" cy="5143500"/>
          </a:xfrm>
          <a:prstGeom prst="rect">
            <a:avLst/>
          </a:prstGeom>
        </p:spPr>
      </p:pic>
      <p:pic>
        <p:nvPicPr>
          <p:cNvPr id="9" name="Rám">
            <a:extLst>
              <a:ext uri="{FF2B5EF4-FFF2-40B4-BE49-F238E27FC236}">
                <a16:creationId xmlns:a16="http://schemas.microsoft.com/office/drawing/2014/main" id="{B223D3CA-986A-40EC-9207-1CE93E5820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762022"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ALBANIA (Gjirocastra)</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5" name="Logo">
            <a:extLst>
              <a:ext uri="{FF2B5EF4-FFF2-40B4-BE49-F238E27FC236}">
                <a16:creationId xmlns:a16="http://schemas.microsoft.com/office/drawing/2014/main" id="{26498BFC-B9A2-4F82-AE29-9433C0D35914}"/>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7511607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C01CEB08-8D73-4850-8572-6CA5D96D6A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827744"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HOLLAND (Amsterdam)</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AE6C25FF-29A1-44EE-A20D-4D1B50BC426C}"/>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753880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E512D4FD-56A7-4FA5-8730-AC54488574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127505"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FRANCE (Eiffel Tower, Paris)</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1B2C3EE8-2F73-4A45-AFC5-EFEAAE3B5748}"/>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7835239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F218FF7D-5DE5-4E2E-8661-7139C02B4E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468946"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ENGLAND (Tower Bridge, London)</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A8AAF975-A759-4E23-AE5B-DD84C95FEC6E}"/>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1169167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EC3913E6-7DFC-4C1A-841E-4C9D7FE6C0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813592"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GERMANY (Water Bridge</a:t>
            </a:r>
            <a:r>
              <a:rPr lang="sk-SK" sz="1000" b="1">
                <a:solidFill>
                  <a:schemeClr val="bg1"/>
                </a:solidFill>
                <a:latin typeface="Tekton Pro Ext" panose="020F0605020208020904" pitchFamily="34" charset="-18"/>
                <a:cs typeface="Times New Roman" panose="02020603050405020304" pitchFamily="18" charset="0"/>
              </a:rPr>
              <a:t>, Magdeburg</a:t>
            </a:r>
            <a:r>
              <a:rPr lang="en-US" sz="1000" b="1">
                <a:solidFill>
                  <a:schemeClr val="bg1"/>
                </a:solidFill>
                <a:latin typeface="Tekton Pro Ext" panose="020F0605020208020904" pitchFamily="34" charset="-18"/>
                <a:cs typeface="Times New Roman" panose="02020603050405020304" pitchFamily="18" charset="0"/>
              </a:rPr>
              <a:t>)</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6FDC89AE-000E-4170-A95B-BD6B8068151B}"/>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89266679"/>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408F8741-E3BC-401C-B53C-411997D3C5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281394"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BELGIUM (Atomium, Brussels)</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321E1B08-D30E-44C7-8B49-A38C9D6975FF}"/>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831039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20C6B46D-28FC-44B5-8EA8-0B0F56C2E7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725152"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HOLLAND (Giethoorn) </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47397A26-3402-4624-9C4F-425D4FC6D6F8}"/>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6780082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AAEE8DB5-05DC-4028-85CC-C7140C79DA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021707"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SLOVAKIA (Bojnice Castle)</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725ECBA4-208E-4CA6-88B2-83726B2B96E5}"/>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1787994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Foto"/>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4400"/>
          </a:xfrm>
          <a:prstGeom prst="rect">
            <a:avLst/>
          </a:prstGeom>
          <a:noFill/>
        </p:spPr>
      </p:pic>
      <p:pic>
        <p:nvPicPr>
          <p:cNvPr id="5" name="Rám">
            <a:extLst>
              <a:ext uri="{FF2B5EF4-FFF2-40B4-BE49-F238E27FC236}">
                <a16:creationId xmlns:a16="http://schemas.microsoft.com/office/drawing/2014/main" id="{025ABF50-019A-4F50-90D2-8127E63C6D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 name="Popis"/>
          <p:cNvSpPr txBox="1"/>
          <p:nvPr/>
        </p:nvSpPr>
        <p:spPr>
          <a:xfrm>
            <a:off x="468000" y="4680000"/>
            <a:ext cx="1919116"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algn="ctr">
              <a:defRPr sz="1000" b="1">
                <a:solidFill>
                  <a:schemeClr val="bg1"/>
                </a:solidFill>
                <a:latin typeface="Tekton Pro Ext" panose="020F0605020208020904" pitchFamily="34" charset="-18"/>
                <a:cs typeface="Times New Roman" panose="02020603050405020304" pitchFamily="18"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sk-SK"/>
              <a:t>ITALY (</a:t>
            </a:r>
            <a:r>
              <a:rPr lang="en-US"/>
              <a:t>Colosseum</a:t>
            </a:r>
            <a:r>
              <a:rPr lang="sk-SK"/>
              <a:t>, Rome)</a:t>
            </a:r>
            <a:endParaRPr lang="en-US" dirty="0"/>
          </a:p>
        </p:txBody>
      </p:sp>
      <p:pic>
        <p:nvPicPr>
          <p:cNvPr id="6" name="Logo">
            <a:extLst>
              <a:ext uri="{FF2B5EF4-FFF2-40B4-BE49-F238E27FC236}">
                <a16:creationId xmlns:a16="http://schemas.microsoft.com/office/drawing/2014/main" id="{29FD2453-7285-4323-BC8D-4AD45549BF4F}"/>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1043" y="587"/>
            <a:ext cx="9141914" cy="5142326"/>
          </a:xfrm>
          <a:prstGeom prst="rect">
            <a:avLst/>
          </a:prstGeom>
        </p:spPr>
      </p:pic>
      <p:pic>
        <p:nvPicPr>
          <p:cNvPr id="5" name="Rám">
            <a:extLst>
              <a:ext uri="{FF2B5EF4-FFF2-40B4-BE49-F238E27FC236}">
                <a16:creationId xmlns:a16="http://schemas.microsoft.com/office/drawing/2014/main" id="{695BCD8B-1F88-4A9B-A673-E9BCB9BD9C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620957"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AUSTRIA (Hallstatt)</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D041EB0C-1762-4C5E-AD76-874A7CF36A89}"/>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011843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1354" y="0"/>
            <a:ext cx="9141291" cy="5143500"/>
          </a:xfrm>
          <a:prstGeom prst="rect">
            <a:avLst/>
          </a:prstGeom>
        </p:spPr>
      </p:pic>
      <p:pic>
        <p:nvPicPr>
          <p:cNvPr id="5" name="Rám">
            <a:extLst>
              <a:ext uri="{FF2B5EF4-FFF2-40B4-BE49-F238E27FC236}">
                <a16:creationId xmlns:a16="http://schemas.microsoft.com/office/drawing/2014/main" id="{1889A9A1-EA4C-46BF-BD82-7464C1D4EB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170787"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LATVIA (Bauska Cestle, Riga)</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BF2F401A-27ED-4A5A-A6FD-AE7F01EC66BE}"/>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6059565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308D8EA0-4E71-47BE-94C8-E8006BA11D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808508"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M</a:t>
            </a:r>
            <a:r>
              <a:rPr lang="sk-SK" sz="1000" b="1">
                <a:solidFill>
                  <a:schemeClr val="bg1"/>
                </a:solidFill>
                <a:latin typeface="Tekton Pro Ext" panose="020F0605020208020904" pitchFamily="34" charset="-18"/>
                <a:cs typeface="Times New Roman" panose="02020603050405020304" pitchFamily="18" charset="0"/>
              </a:rPr>
              <a:t>ONACO</a:t>
            </a:r>
            <a:r>
              <a:rPr lang="en-US" sz="1000" b="1">
                <a:solidFill>
                  <a:schemeClr val="bg1"/>
                </a:solidFill>
                <a:latin typeface="Tekton Pro Ext" panose="020F0605020208020904" pitchFamily="34" charset="-18"/>
                <a:cs typeface="Times New Roman" panose="02020603050405020304" pitchFamily="18" charset="0"/>
              </a:rPr>
              <a:t> (Monte Carlo)</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193AB6DE-B4C9-4E33-AAB2-552CA2C775BA}"/>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5375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Foto"/>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 y="1"/>
            <a:ext cx="9143999" cy="5143499"/>
          </a:xfrm>
          <a:prstGeom prst="rect">
            <a:avLst/>
          </a:prstGeom>
          <a:noFill/>
        </p:spPr>
      </p:pic>
      <p:pic>
        <p:nvPicPr>
          <p:cNvPr id="5" name="Rám">
            <a:extLst>
              <a:ext uri="{FF2B5EF4-FFF2-40B4-BE49-F238E27FC236}">
                <a16:creationId xmlns:a16="http://schemas.microsoft.com/office/drawing/2014/main" id="{ECF2BAF3-57A8-44A4-883C-2E578CD712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 name="Popis"/>
          <p:cNvSpPr txBox="1"/>
          <p:nvPr/>
        </p:nvSpPr>
        <p:spPr>
          <a:xfrm>
            <a:off x="468000" y="4680000"/>
            <a:ext cx="1790876"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algn="ctr">
              <a:defRPr sz="1000" b="1">
                <a:solidFill>
                  <a:schemeClr val="bg1"/>
                </a:solidFill>
                <a:latin typeface="Tekton Pro Ext" panose="020F0605020208020904" pitchFamily="34" charset="-18"/>
                <a:cs typeface="Times New Roman" panose="02020603050405020304" pitchFamily="18" charset="0"/>
              </a:defRPr>
            </a:lvl1pPr>
          </a:lstStyle>
          <a:p>
            <a:r>
              <a:rPr lang="sk-SK"/>
              <a:t>VATICAN (</a:t>
            </a:r>
            <a:r>
              <a:rPr lang="en-US"/>
              <a:t>Vatican City</a:t>
            </a:r>
            <a:r>
              <a:rPr lang="sk-SK"/>
              <a:t>)</a:t>
            </a:r>
            <a:endParaRPr lang="en-US" dirty="0"/>
          </a:p>
        </p:txBody>
      </p:sp>
      <p:pic>
        <p:nvPicPr>
          <p:cNvPr id="6" name="Logo">
            <a:extLst>
              <a:ext uri="{FF2B5EF4-FFF2-40B4-BE49-F238E27FC236}">
                <a16:creationId xmlns:a16="http://schemas.microsoft.com/office/drawing/2014/main" id="{2868582D-E5A8-4F73-9901-B61D4A697D55}"/>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2551" y="0"/>
            <a:ext cx="9138897" cy="5143500"/>
          </a:xfrm>
          <a:prstGeom prst="rect">
            <a:avLst/>
          </a:prstGeom>
        </p:spPr>
      </p:pic>
      <p:pic>
        <p:nvPicPr>
          <p:cNvPr id="5" name="Rám">
            <a:extLst>
              <a:ext uri="{FF2B5EF4-FFF2-40B4-BE49-F238E27FC236}">
                <a16:creationId xmlns:a16="http://schemas.microsoft.com/office/drawing/2014/main" id="{B3A624CC-CD51-474E-98C0-900A91F6DF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577950"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FRANCE (Jardins de Marqueyssac)</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99C14A2A-D76F-4422-A2FC-44DFA985F164}"/>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8207472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9143998" cy="5143500"/>
          </a:xfrm>
          <a:prstGeom prst="rect">
            <a:avLst/>
          </a:prstGeom>
        </p:spPr>
      </p:pic>
      <p:pic>
        <p:nvPicPr>
          <p:cNvPr id="5" name="Rám">
            <a:extLst>
              <a:ext uri="{FF2B5EF4-FFF2-40B4-BE49-F238E27FC236}">
                <a16:creationId xmlns:a16="http://schemas.microsoft.com/office/drawing/2014/main" id="{CDA9F53B-28BC-4D6B-8117-26F8BF9F2F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909497"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SLOVAKIA (Domica Cave)</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CA37C161-DFB0-4882-B55C-06B108B1A8A4}"/>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1773966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5" name="Rám">
            <a:extLst>
              <a:ext uri="{FF2B5EF4-FFF2-40B4-BE49-F238E27FC236}">
                <a16:creationId xmlns:a16="http://schemas.microsoft.com/office/drawing/2014/main" id="{BC0B3935-52C3-4561-AE0A-56C0BA0BCF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018502"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sk-SK" sz="1000" b="1">
                <a:solidFill>
                  <a:schemeClr val="bg1"/>
                </a:solidFill>
                <a:latin typeface="Tekton Pro Ext" panose="020F0605020208020904" pitchFamily="34" charset="-18"/>
                <a:cs typeface="Times New Roman" panose="02020603050405020304" pitchFamily="18" charset="0"/>
              </a:rPr>
              <a:t>SERBIA (</a:t>
            </a:r>
            <a:r>
              <a:rPr lang="en-US" sz="1000" b="1">
                <a:solidFill>
                  <a:schemeClr val="bg1"/>
                </a:solidFill>
                <a:latin typeface="Tekton Pro Ext" panose="020F0605020208020904" pitchFamily="34" charset="-18"/>
                <a:cs typeface="Times New Roman" panose="02020603050405020304" pitchFamily="18" charset="0"/>
              </a:rPr>
              <a:t>Uvac River Gorge</a:t>
            </a:r>
            <a:r>
              <a:rPr lang="sk-SK" sz="1000" b="1">
                <a:solidFill>
                  <a:schemeClr val="bg1"/>
                </a:solidFill>
                <a:latin typeface="Tekton Pro Ext" panose="020F0605020208020904" pitchFamily="34" charset="-18"/>
                <a:cs typeface="Times New Roman" panose="02020603050405020304" pitchFamily="18" charset="0"/>
              </a:rPr>
              <a:t>)</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B633EEA2-1079-4661-97D5-C54E5E8A434D}"/>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1885528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1"/>
            <a:ext cx="9144000" cy="5144400"/>
          </a:xfrm>
          <a:prstGeom prst="rect">
            <a:avLst/>
          </a:prstGeom>
        </p:spPr>
      </p:pic>
      <p:pic>
        <p:nvPicPr>
          <p:cNvPr id="7" name="Rám">
            <a:extLst>
              <a:ext uri="{FF2B5EF4-FFF2-40B4-BE49-F238E27FC236}">
                <a16:creationId xmlns:a16="http://schemas.microsoft.com/office/drawing/2014/main" id="{478CA36C-5EC5-4BBB-9528-7D6684CA67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5" name="Popis"/>
          <p:cNvSpPr/>
          <p:nvPr/>
        </p:nvSpPr>
        <p:spPr>
          <a:xfrm>
            <a:off x="468000" y="4680000"/>
            <a:ext cx="1681871"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sk-SK" sz="1000" b="1">
                <a:solidFill>
                  <a:schemeClr val="bg1"/>
                </a:solidFill>
                <a:latin typeface="Tekton Pro Ext" panose="020F0605020208020904" pitchFamily="34" charset="-18"/>
                <a:cs typeface="Times New Roman" panose="02020603050405020304" pitchFamily="18" charset="0"/>
              </a:rPr>
              <a:t>GERMANY (</a:t>
            </a:r>
            <a:r>
              <a:rPr lang="en-US" sz="1000" b="1">
                <a:solidFill>
                  <a:schemeClr val="bg1"/>
                </a:solidFill>
                <a:latin typeface="Tekton Pro Ext" panose="020F0605020208020904" pitchFamily="34" charset="-18"/>
                <a:cs typeface="Times New Roman" panose="02020603050405020304" pitchFamily="18" charset="0"/>
              </a:rPr>
              <a:t>K</a:t>
            </a:r>
            <a:r>
              <a:rPr lang="sk-SK" sz="1000" b="1">
                <a:solidFill>
                  <a:schemeClr val="bg1"/>
                </a:solidFill>
                <a:latin typeface="Tekton Pro Ext" panose="020F0605020208020904" pitchFamily="34" charset="-18"/>
                <a:cs typeface="Times New Roman" panose="02020603050405020304" pitchFamily="18" charset="0"/>
              </a:rPr>
              <a:t>ö</a:t>
            </a:r>
            <a:r>
              <a:rPr lang="en-US" sz="1000" b="1">
                <a:solidFill>
                  <a:schemeClr val="bg1"/>
                </a:solidFill>
                <a:latin typeface="Tekton Pro Ext" panose="020F0605020208020904" pitchFamily="34" charset="-18"/>
                <a:cs typeface="Times New Roman" panose="02020603050405020304" pitchFamily="18" charset="0"/>
              </a:rPr>
              <a:t>nigsee</a:t>
            </a:r>
            <a:r>
              <a:rPr lang="sk-SK" sz="1000" b="1">
                <a:solidFill>
                  <a:schemeClr val="bg1"/>
                </a:solidFill>
                <a:latin typeface="Tekton Pro Ext" panose="020F0605020208020904" pitchFamily="34" charset="-18"/>
                <a:cs typeface="Times New Roman" panose="02020603050405020304" pitchFamily="18" charset="0"/>
              </a:rPr>
              <a:t>)</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9D757A2A-D804-4CC2-AA54-2D9E35C8C99F}"/>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6649115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3362" y="0"/>
            <a:ext cx="9137276" cy="5143500"/>
          </a:xfrm>
          <a:prstGeom prst="rect">
            <a:avLst/>
          </a:prstGeom>
        </p:spPr>
      </p:pic>
      <p:pic>
        <p:nvPicPr>
          <p:cNvPr id="5" name="Rám">
            <a:extLst>
              <a:ext uri="{FF2B5EF4-FFF2-40B4-BE49-F238E27FC236}">
                <a16:creationId xmlns:a16="http://schemas.microsoft.com/office/drawing/2014/main" id="{CB43138E-8922-4330-A546-F72C85E63E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454245"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CROATIA (Plitvice)</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C2B2EDFE-EDA7-47B8-9B75-216A2E5933D8}"/>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3142592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5" name="Rám">
            <a:extLst>
              <a:ext uri="{FF2B5EF4-FFF2-40B4-BE49-F238E27FC236}">
                <a16:creationId xmlns:a16="http://schemas.microsoft.com/office/drawing/2014/main" id="{62C641AC-AA55-4E4E-97A4-9D436D6438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931940"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sk-SK" sz="1000" b="1">
                <a:solidFill>
                  <a:schemeClr val="bg1"/>
                </a:solidFill>
                <a:latin typeface="Tekton Pro Ext" panose="020F0605020208020904" pitchFamily="34" charset="-18"/>
                <a:cs typeface="Times New Roman" panose="02020603050405020304" pitchFamily="18" charset="0"/>
              </a:rPr>
              <a:t>IRELAND (</a:t>
            </a:r>
            <a:r>
              <a:rPr lang="en-US" sz="1000" b="1">
                <a:solidFill>
                  <a:schemeClr val="bg1"/>
                </a:solidFill>
                <a:latin typeface="Tekton Pro Ext" panose="020F0605020208020904" pitchFamily="34" charset="-18"/>
                <a:cs typeface="Times New Roman" panose="02020603050405020304" pitchFamily="18" charset="0"/>
              </a:rPr>
              <a:t>Cliffs of Moher</a:t>
            </a:r>
            <a:r>
              <a:rPr lang="sk-SK" sz="1000" b="1">
                <a:solidFill>
                  <a:schemeClr val="bg1"/>
                </a:solidFill>
                <a:latin typeface="Tekton Pro Ext" panose="020F0605020208020904" pitchFamily="34" charset="-18"/>
                <a:cs typeface="Times New Roman" panose="02020603050405020304" pitchFamily="18" charset="0"/>
              </a:rPr>
              <a:t>)</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51855861-7E0D-45FE-A287-FF785425BF3E}"/>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1151198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5" name="Rám">
            <a:extLst>
              <a:ext uri="{FF2B5EF4-FFF2-40B4-BE49-F238E27FC236}">
                <a16:creationId xmlns:a16="http://schemas.microsoft.com/office/drawing/2014/main" id="{755D3B09-A02F-4A19-BE16-F843EF54F7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387193"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sk-SK" sz="1000" b="1">
                <a:solidFill>
                  <a:schemeClr val="bg1"/>
                </a:solidFill>
                <a:latin typeface="Tekton Pro Ext" panose="020F0605020208020904" pitchFamily="34" charset="-18"/>
                <a:cs typeface="Times New Roman" panose="02020603050405020304" pitchFamily="18" charset="0"/>
              </a:rPr>
              <a:t>AUSTRIA (A</a:t>
            </a:r>
            <a:r>
              <a:rPr lang="en-US" sz="1000" b="1">
                <a:solidFill>
                  <a:schemeClr val="bg1"/>
                </a:solidFill>
                <a:latin typeface="Tekton Pro Ext" panose="020F0605020208020904" pitchFamily="34" charset="-18"/>
                <a:cs typeface="Times New Roman" panose="02020603050405020304" pitchFamily="18" charset="0"/>
              </a:rPr>
              <a:t>lpine </a:t>
            </a:r>
            <a:r>
              <a:rPr lang="sk-SK" sz="1000" b="1">
                <a:solidFill>
                  <a:schemeClr val="bg1"/>
                </a:solidFill>
                <a:latin typeface="Tekton Pro Ext" panose="020F0605020208020904" pitchFamily="34" charset="-18"/>
                <a:cs typeface="Times New Roman" panose="02020603050405020304" pitchFamily="18" charset="0"/>
              </a:rPr>
              <a:t>v</a:t>
            </a:r>
            <a:r>
              <a:rPr lang="en-US" sz="1000" b="1">
                <a:solidFill>
                  <a:schemeClr val="bg1"/>
                </a:solidFill>
                <a:latin typeface="Tekton Pro Ext" panose="020F0605020208020904" pitchFamily="34" charset="-18"/>
                <a:cs typeface="Times New Roman" panose="02020603050405020304" pitchFamily="18" charset="0"/>
              </a:rPr>
              <a:t>illage</a:t>
            </a:r>
            <a:r>
              <a:rPr lang="sk-SK" sz="1000" b="1">
                <a:solidFill>
                  <a:schemeClr val="bg1"/>
                </a:solidFill>
                <a:latin typeface="Tekton Pro Ext" panose="020F0605020208020904" pitchFamily="34" charset="-18"/>
                <a:cs typeface="Times New Roman" panose="02020603050405020304" pitchFamily="18" charset="0"/>
              </a:rPr>
              <a:t>, </a:t>
            </a:r>
            <a:r>
              <a:rPr lang="en-US" sz="1000" b="1">
                <a:solidFill>
                  <a:schemeClr val="bg1"/>
                </a:solidFill>
                <a:latin typeface="Tekton Pro Ext" panose="020F0605020208020904" pitchFamily="34" charset="-18"/>
                <a:cs typeface="Times New Roman" panose="02020603050405020304" pitchFamily="18" charset="0"/>
              </a:rPr>
              <a:t>Zillertal</a:t>
            </a:r>
            <a:r>
              <a:rPr lang="sk-SK" sz="1000" b="1">
                <a:solidFill>
                  <a:schemeClr val="bg1"/>
                </a:solidFill>
                <a:latin typeface="Tekton Pro Ext" panose="020F0605020208020904" pitchFamily="34" charset="-18"/>
                <a:cs typeface="Times New Roman" panose="02020603050405020304" pitchFamily="18" charset="0"/>
              </a:rPr>
              <a:t>)</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FFAEE5CB-29A0-45D3-8613-B13CE3AA8AC9}"/>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5555142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A159EFEA-8B4B-4DD1-82E1-92824933A8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460930"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FINLAND (Kakslauttanen Resort)</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8559F605-6E27-441E-AC5A-9BC018A83500}"/>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6324341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144000" cy="5144400"/>
          </a:xfrm>
          <a:prstGeom prst="rect">
            <a:avLst/>
          </a:prstGeom>
        </p:spPr>
      </p:pic>
      <p:pic>
        <p:nvPicPr>
          <p:cNvPr id="5" name="Rám">
            <a:extLst>
              <a:ext uri="{FF2B5EF4-FFF2-40B4-BE49-F238E27FC236}">
                <a16:creationId xmlns:a16="http://schemas.microsoft.com/office/drawing/2014/main" id="{D8569445-1041-4165-AA8D-13357AF443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443298"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sk-SK" sz="1000" b="1">
                <a:solidFill>
                  <a:schemeClr val="bg1"/>
                </a:solidFill>
                <a:latin typeface="Tekton Pro Ext" panose="020F0605020208020904" pitchFamily="34" charset="-18"/>
                <a:cs typeface="Times New Roman" panose="02020603050405020304" pitchFamily="18" charset="0"/>
              </a:rPr>
              <a:t>SWITZERLAND (the</a:t>
            </a:r>
            <a:r>
              <a:rPr lang="en-US" sz="1000" b="1">
                <a:solidFill>
                  <a:schemeClr val="bg1"/>
                </a:solidFill>
                <a:latin typeface="Tekton Pro Ext" panose="020F0605020208020904" pitchFamily="34" charset="-18"/>
                <a:cs typeface="Times New Roman" panose="02020603050405020304" pitchFamily="18" charset="0"/>
              </a:rPr>
              <a:t> countryside</a:t>
            </a:r>
            <a:r>
              <a:rPr lang="sk-SK" sz="1000" b="1">
                <a:solidFill>
                  <a:schemeClr val="bg1"/>
                </a:solidFill>
                <a:latin typeface="Tekton Pro Ext" panose="020F0605020208020904" pitchFamily="34" charset="-18"/>
                <a:cs typeface="Times New Roman" panose="02020603050405020304" pitchFamily="18" charset="0"/>
              </a:rPr>
              <a:t>)</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1998F297-00F2-45E8-9735-E205BC9FD82C}"/>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619948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D3D8D98E-431F-4F17-A668-1CA8B3E4B8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560042"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HOLLAND (Alkmaar)</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49E90F27-71D0-473F-9341-9970124F2BD0}"/>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2393217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1900E169-4107-4B67-A7D3-66EFE9F664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683474"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TURKEY (Cappadocia)</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FEA2145A-C77C-4E22-AD9D-9035F0194F34}"/>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8755204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7A223EB2-83BA-4490-A98A-7F920B0151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200970"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SPAIN (Ronda)</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ACAD3188-AC06-4D88-A66E-C83A447F875C}"/>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4341848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1354" y="0"/>
            <a:ext cx="9141291" cy="5143500"/>
          </a:xfrm>
          <a:prstGeom prst="rect">
            <a:avLst/>
          </a:prstGeom>
        </p:spPr>
      </p:pic>
      <p:pic>
        <p:nvPicPr>
          <p:cNvPr id="5" name="Rám">
            <a:extLst>
              <a:ext uri="{FF2B5EF4-FFF2-40B4-BE49-F238E27FC236}">
                <a16:creationId xmlns:a16="http://schemas.microsoft.com/office/drawing/2014/main" id="{50970704-ABB2-46AA-8FB4-F9BBFAFBCD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393604"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ICELAND (Fjadrargljufur Canyon)</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FCAB5890-DBE8-465C-987B-0A4DF9F328BC}"/>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3611794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EB0FA0C1-5F70-476B-92A9-F82178BF6F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853392"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FRANCE (Millau Viaduct)</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A34200C3-F99C-4899-BA4C-0C2DF021A7AC}"/>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910686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9C28B43F-FF35-468C-A761-06FEF61147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400017"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PORTUGAL (São Miguel</a:t>
            </a:r>
            <a:r>
              <a:rPr lang="sk-SK" sz="1000" b="1">
                <a:solidFill>
                  <a:schemeClr val="bg1"/>
                </a:solidFill>
                <a:latin typeface="Tekton Pro Ext" panose="020F0605020208020904" pitchFamily="34" charset="-18"/>
                <a:cs typeface="Times New Roman" panose="02020603050405020304" pitchFamily="18" charset="0"/>
              </a:rPr>
              <a:t>, Azores</a:t>
            </a:r>
            <a:r>
              <a:rPr lang="en-US" sz="1000" b="1">
                <a:solidFill>
                  <a:schemeClr val="bg1"/>
                </a:solidFill>
                <a:latin typeface="Tekton Pro Ext" panose="020F0605020208020904" pitchFamily="34" charset="-18"/>
                <a:cs typeface="Times New Roman" panose="02020603050405020304" pitchFamily="18" charset="0"/>
              </a:rPr>
              <a:t>)</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D18E0C00-83BE-4AFA-81ED-A1DC0C65D06F}"/>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9015274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D5A905F7-581D-43DB-8DD7-01DD50B24E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685077"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SLOVENIA (Lake Bled)</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AD0AF200-3779-4B03-ADA4-1430D91DC4F9}"/>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3924469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144000" cy="5144400"/>
          </a:xfrm>
          <a:prstGeom prst="rect">
            <a:avLst/>
          </a:prstGeom>
        </p:spPr>
      </p:pic>
      <p:pic>
        <p:nvPicPr>
          <p:cNvPr id="5" name="Rám">
            <a:extLst>
              <a:ext uri="{FF2B5EF4-FFF2-40B4-BE49-F238E27FC236}">
                <a16:creationId xmlns:a16="http://schemas.microsoft.com/office/drawing/2014/main" id="{9C7DA6C7-2284-49C4-9CB0-7A9F77E7B7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173993"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sk-SK" sz="1000" b="1">
                <a:solidFill>
                  <a:schemeClr val="bg1"/>
                </a:solidFill>
                <a:latin typeface="Tekton Pro Ext" panose="020F0605020208020904" pitchFamily="34" charset="-18"/>
                <a:cs typeface="Times New Roman" panose="02020603050405020304" pitchFamily="18" charset="0"/>
              </a:rPr>
              <a:t>ITALY (</a:t>
            </a:r>
            <a:r>
              <a:rPr lang="en-US" sz="1000" b="1">
                <a:solidFill>
                  <a:schemeClr val="bg1"/>
                </a:solidFill>
                <a:latin typeface="Tekton Pro Ext" panose="020F0605020208020904" pitchFamily="34" charset="-18"/>
                <a:cs typeface="Times New Roman" panose="02020603050405020304" pitchFamily="18" charset="0"/>
              </a:rPr>
              <a:t>Porto Cervo, Sardinia</a:t>
            </a:r>
            <a:r>
              <a:rPr lang="sk-SK" sz="1000" b="1">
                <a:solidFill>
                  <a:schemeClr val="bg1"/>
                </a:solidFill>
                <a:latin typeface="Tekton Pro Ext" panose="020F0605020208020904" pitchFamily="34" charset="-18"/>
                <a:cs typeface="Times New Roman" panose="02020603050405020304" pitchFamily="18" charset="0"/>
              </a:rPr>
              <a:t>)</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C329EDAE-3537-4CF7-B318-F90F53EE55D6}"/>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2095579"/>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D81BC374-654F-44C2-B463-9628B878BC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976823"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PORTUGAL (Douro Valley) </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468C68B5-9BF9-4894-9CC3-DD49DAB3E708}"/>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0848443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Foto"/>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5" name="Rám">
            <a:extLst>
              <a:ext uri="{FF2B5EF4-FFF2-40B4-BE49-F238E27FC236}">
                <a16:creationId xmlns:a16="http://schemas.microsoft.com/office/drawing/2014/main" id="{F4FE5F22-02FD-474B-85BC-7CB4155A53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6" name="Popis"/>
          <p:cNvSpPr txBox="1"/>
          <p:nvPr/>
        </p:nvSpPr>
        <p:spPr>
          <a:xfrm>
            <a:off x="468000" y="4680000"/>
            <a:ext cx="1459054"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algn="ctr">
              <a:defRPr sz="1000" b="1">
                <a:solidFill>
                  <a:schemeClr val="bg1"/>
                </a:solidFill>
                <a:latin typeface="Tekton Pro Ext" panose="020F0605020208020904" pitchFamily="34" charset="-18"/>
                <a:cs typeface="Times New Roman" panose="02020603050405020304" pitchFamily="18"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sk-SK"/>
              <a:t>FINLAND (</a:t>
            </a:r>
            <a:r>
              <a:rPr lang="en-US"/>
              <a:t>Lapland</a:t>
            </a:r>
            <a:r>
              <a:rPr lang="sk-SK"/>
              <a:t>)</a:t>
            </a:r>
            <a:endParaRPr lang="en-US" dirty="0"/>
          </a:p>
        </p:txBody>
      </p:sp>
      <p:pic>
        <p:nvPicPr>
          <p:cNvPr id="7" name="Logo">
            <a:extLst>
              <a:ext uri="{FF2B5EF4-FFF2-40B4-BE49-F238E27FC236}">
                <a16:creationId xmlns:a16="http://schemas.microsoft.com/office/drawing/2014/main" id="{405ABB39-2812-494D-AA6E-53862154DE63}"/>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5" name="Rám">
            <a:extLst>
              <a:ext uri="{FF2B5EF4-FFF2-40B4-BE49-F238E27FC236}">
                <a16:creationId xmlns:a16="http://schemas.microsoft.com/office/drawing/2014/main" id="{E6E1BDC8-CB8B-4CB1-8A68-405285A34B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3892412"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en-US" sz="1000" b="1">
                <a:solidFill>
                  <a:schemeClr val="bg1"/>
                </a:solidFill>
                <a:latin typeface="Tekton Pro Ext" panose="020F0605020208020904" pitchFamily="34" charset="-18"/>
                <a:cs typeface="Times New Roman" panose="02020603050405020304" pitchFamily="18" charset="0"/>
              </a:rPr>
              <a:t>SPAIN (Museu Nacional d'Art de Catalunya</a:t>
            </a:r>
            <a:r>
              <a:rPr lang="sk-SK" sz="1000" b="1">
                <a:solidFill>
                  <a:schemeClr val="bg1"/>
                </a:solidFill>
                <a:latin typeface="Tekton Pro Ext" panose="020F0605020208020904" pitchFamily="34" charset="-18"/>
                <a:cs typeface="Times New Roman" panose="02020603050405020304" pitchFamily="18" charset="0"/>
              </a:rPr>
              <a:t>, Barcelona</a:t>
            </a:r>
            <a:r>
              <a:rPr lang="en-US" sz="1000" b="1">
                <a:solidFill>
                  <a:schemeClr val="bg1"/>
                </a:solidFill>
                <a:latin typeface="Tekton Pro Ext" panose="020F0605020208020904" pitchFamily="34" charset="-18"/>
                <a:cs typeface="Times New Roman" panose="02020603050405020304" pitchFamily="18" charset="0"/>
              </a:rPr>
              <a:t>)</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186D8C2C-9E9B-459B-9303-F938371058BE}"/>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838421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Foto"/>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5" name="Rám">
            <a:extLst>
              <a:ext uri="{FF2B5EF4-FFF2-40B4-BE49-F238E27FC236}">
                <a16:creationId xmlns:a16="http://schemas.microsoft.com/office/drawing/2014/main" id="{1E776EE4-8A87-4611-AC27-03EAA3C7CA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7" name="Popis"/>
          <p:cNvSpPr txBox="1"/>
          <p:nvPr/>
        </p:nvSpPr>
        <p:spPr>
          <a:xfrm>
            <a:off x="468000" y="4680000"/>
            <a:ext cx="2375971"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algn="ctr">
              <a:defRPr sz="1000" b="1">
                <a:solidFill>
                  <a:schemeClr val="bg1"/>
                </a:solidFill>
                <a:latin typeface="Tekton Pro Ext" panose="020F0605020208020904" pitchFamily="34" charset="-18"/>
                <a:cs typeface="Times New Roman" panose="02020603050405020304" pitchFamily="18"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sk-SK"/>
              <a:t>SPAIN (</a:t>
            </a:r>
            <a:r>
              <a:rPr lang="en-US"/>
              <a:t>Plaza de España</a:t>
            </a:r>
            <a:r>
              <a:rPr lang="sk-SK"/>
              <a:t>, Seville)</a:t>
            </a:r>
            <a:endParaRPr lang="en-US" dirty="0"/>
          </a:p>
        </p:txBody>
      </p:sp>
      <p:pic>
        <p:nvPicPr>
          <p:cNvPr id="6" name="Logo">
            <a:extLst>
              <a:ext uri="{FF2B5EF4-FFF2-40B4-BE49-F238E27FC236}">
                <a16:creationId xmlns:a16="http://schemas.microsoft.com/office/drawing/2014/main" id="{811126A5-38AD-45D3-ADA0-0C3B6938B8F5}"/>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9" cy="5143499"/>
          </a:xfrm>
          <a:prstGeom prst="rect">
            <a:avLst/>
          </a:prstGeom>
        </p:spPr>
      </p:pic>
      <p:pic>
        <p:nvPicPr>
          <p:cNvPr id="5" name="Rám">
            <a:extLst>
              <a:ext uri="{FF2B5EF4-FFF2-40B4-BE49-F238E27FC236}">
                <a16:creationId xmlns:a16="http://schemas.microsoft.com/office/drawing/2014/main" id="{892BD9DD-CE4D-447B-ABBB-1DCCBD5BBA7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553630"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sk-SK" sz="1000" b="1">
                <a:solidFill>
                  <a:schemeClr val="bg1"/>
                </a:solidFill>
                <a:latin typeface="Tekton Pro Ext" panose="020F0605020208020904" pitchFamily="34" charset="-18"/>
                <a:cs typeface="Times New Roman" panose="02020603050405020304" pitchFamily="18" charset="0"/>
              </a:rPr>
              <a:t>FRANCE (</a:t>
            </a:r>
            <a:r>
              <a:rPr lang="en-US" sz="1000" b="1">
                <a:solidFill>
                  <a:schemeClr val="bg1"/>
                </a:solidFill>
                <a:latin typeface="Tekton Pro Ext" panose="020F0605020208020904" pitchFamily="34" charset="-18"/>
                <a:cs typeface="Times New Roman" panose="02020603050405020304" pitchFamily="18" charset="0"/>
              </a:rPr>
              <a:t>Versailles</a:t>
            </a:r>
            <a:r>
              <a:rPr lang="sk-SK" sz="1000" b="1">
                <a:solidFill>
                  <a:schemeClr val="bg1"/>
                </a:solidFill>
                <a:latin typeface="Tekton Pro Ext" panose="020F0605020208020904" pitchFamily="34" charset="-18"/>
                <a:cs typeface="Times New Roman" panose="02020603050405020304" pitchFamily="18" charset="0"/>
              </a:rPr>
              <a:t>)</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9F3D05E7-F0F2-4F9B-BE89-5D605C364826}"/>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855999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5" name="Rám">
            <a:extLst>
              <a:ext uri="{FF2B5EF4-FFF2-40B4-BE49-F238E27FC236}">
                <a16:creationId xmlns:a16="http://schemas.microsoft.com/office/drawing/2014/main" id="{3E365A50-7DA4-46BE-98BD-E8884B91C4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1023037"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sk-SK" sz="1000" b="1">
                <a:solidFill>
                  <a:schemeClr val="bg1"/>
                </a:solidFill>
                <a:latin typeface="Tekton Pro Ext" panose="020F0605020208020904" pitchFamily="34" charset="-18"/>
                <a:cs typeface="Times New Roman" panose="02020603050405020304" pitchFamily="18" charset="0"/>
              </a:rPr>
              <a:t>ITALY (</a:t>
            </a:r>
            <a:r>
              <a:rPr lang="en-US" sz="1000" b="1">
                <a:solidFill>
                  <a:schemeClr val="bg1"/>
                </a:solidFill>
                <a:latin typeface="Tekton Pro Ext" panose="020F0605020208020904" pitchFamily="34" charset="-18"/>
                <a:cs typeface="Times New Roman" panose="02020603050405020304" pitchFamily="18" charset="0"/>
              </a:rPr>
              <a:t>Pisa</a:t>
            </a:r>
            <a:r>
              <a:rPr lang="sk-SK" sz="1000" b="1">
                <a:solidFill>
                  <a:schemeClr val="bg1"/>
                </a:solidFill>
                <a:latin typeface="Tekton Pro Ext" panose="020F0605020208020904" pitchFamily="34" charset="-18"/>
                <a:cs typeface="Times New Roman" panose="02020603050405020304" pitchFamily="18" charset="0"/>
              </a:rPr>
              <a:t>)</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F48CA63D-034D-4DAA-9D14-21B5845016E3}"/>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0635596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Foto"/>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436"/>
            <a:ext cx="9144000" cy="5144400"/>
          </a:xfrm>
          <a:prstGeom prst="rect">
            <a:avLst/>
          </a:prstGeom>
          <a:noFill/>
        </p:spPr>
      </p:pic>
      <p:pic>
        <p:nvPicPr>
          <p:cNvPr id="6" name="Rám">
            <a:extLst>
              <a:ext uri="{FF2B5EF4-FFF2-40B4-BE49-F238E27FC236}">
                <a16:creationId xmlns:a16="http://schemas.microsoft.com/office/drawing/2014/main" id="{D2FD49AA-61DF-49D2-B5A1-37A9B9CC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5" name="Popis"/>
          <p:cNvSpPr txBox="1"/>
          <p:nvPr/>
        </p:nvSpPr>
        <p:spPr>
          <a:xfrm>
            <a:off x="468000" y="4680000"/>
            <a:ext cx="1574470"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algn="ctr">
              <a:defRPr sz="1000" b="1">
                <a:solidFill>
                  <a:schemeClr val="bg1"/>
                </a:solidFill>
                <a:latin typeface="Tekton Pro Ext" panose="020F0605020208020904" pitchFamily="34" charset="-18"/>
                <a:cs typeface="Times New Roman" panose="02020603050405020304" pitchFamily="18" charset="0"/>
              </a:defRPr>
            </a:lvl1pPr>
          </a:lstStyle>
          <a:p>
            <a:r>
              <a:rPr lang="sk-SK"/>
              <a:t>ITALY (</a:t>
            </a:r>
            <a:r>
              <a:rPr lang="en-US"/>
              <a:t>Cinque Terre</a:t>
            </a:r>
            <a:r>
              <a:rPr lang="sk-SK"/>
              <a:t>)</a:t>
            </a:r>
            <a:endParaRPr lang="en-US" dirty="0"/>
          </a:p>
        </p:txBody>
      </p:sp>
      <p:pic>
        <p:nvPicPr>
          <p:cNvPr id="7" name="Logo">
            <a:extLst>
              <a:ext uri="{FF2B5EF4-FFF2-40B4-BE49-F238E27FC236}">
                <a16:creationId xmlns:a16="http://schemas.microsoft.com/office/drawing/2014/main" id="{1C897915-AB27-457D-B475-BA440DAC2C93}"/>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144000" cy="5144400"/>
          </a:xfrm>
          <a:prstGeom prst="rect">
            <a:avLst/>
          </a:prstGeom>
        </p:spPr>
      </p:pic>
      <p:pic>
        <p:nvPicPr>
          <p:cNvPr id="5" name="Rám">
            <a:extLst>
              <a:ext uri="{FF2B5EF4-FFF2-40B4-BE49-F238E27FC236}">
                <a16:creationId xmlns:a16="http://schemas.microsoft.com/office/drawing/2014/main" id="{2246A000-828B-4F4B-8B72-55B7CA7A15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169184"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sk-SK" sz="1000" b="1">
                <a:solidFill>
                  <a:schemeClr val="bg1"/>
                </a:solidFill>
                <a:latin typeface="Tekton Pro Ext" panose="020F0605020208020904" pitchFamily="34" charset="-18"/>
                <a:cs typeface="Times New Roman" panose="02020603050405020304" pitchFamily="18" charset="0"/>
              </a:rPr>
              <a:t>FRANCE (</a:t>
            </a:r>
            <a:r>
              <a:rPr lang="en-US" sz="1000" b="1">
                <a:solidFill>
                  <a:schemeClr val="bg1"/>
                </a:solidFill>
                <a:latin typeface="Tekton Pro Ext" panose="020F0605020208020904" pitchFamily="34" charset="-18"/>
                <a:cs typeface="Times New Roman" panose="02020603050405020304" pitchFamily="18" charset="0"/>
              </a:rPr>
              <a:t>Notre-Dame</a:t>
            </a:r>
            <a:r>
              <a:rPr lang="sk-SK" sz="1000" b="1">
                <a:solidFill>
                  <a:schemeClr val="bg1"/>
                </a:solidFill>
                <a:latin typeface="Tekton Pro Ext" panose="020F0605020208020904" pitchFamily="34" charset="-18"/>
                <a:cs typeface="Times New Roman" panose="02020603050405020304" pitchFamily="18" charset="0"/>
              </a:rPr>
              <a:t>, Paris)</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AE0CE023-C1E6-4DFD-BA13-09FD859813BC}"/>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6801811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144000" cy="5144400"/>
          </a:xfrm>
          <a:prstGeom prst="rect">
            <a:avLst/>
          </a:prstGeom>
        </p:spPr>
      </p:pic>
      <p:pic>
        <p:nvPicPr>
          <p:cNvPr id="5" name="Rám">
            <a:extLst>
              <a:ext uri="{FF2B5EF4-FFF2-40B4-BE49-F238E27FC236}">
                <a16:creationId xmlns:a16="http://schemas.microsoft.com/office/drawing/2014/main" id="{5BDE6EE0-47BD-4ED8-9710-9536A5F5B6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opis"/>
          <p:cNvSpPr/>
          <p:nvPr/>
        </p:nvSpPr>
        <p:spPr>
          <a:xfrm>
            <a:off x="468000" y="4680000"/>
            <a:ext cx="2600392"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p>
            <a:pPr algn="ctr"/>
            <a:r>
              <a:rPr lang="sk-SK" sz="1000" b="1">
                <a:solidFill>
                  <a:schemeClr val="bg1"/>
                </a:solidFill>
                <a:latin typeface="Tekton Pro Ext" panose="020F0605020208020904" pitchFamily="34" charset="-18"/>
                <a:cs typeface="Times New Roman" panose="02020603050405020304" pitchFamily="18" charset="0"/>
              </a:rPr>
              <a:t>SPAIN (</a:t>
            </a:r>
            <a:r>
              <a:rPr lang="en-US" sz="1000" b="1">
                <a:solidFill>
                  <a:schemeClr val="bg1"/>
                </a:solidFill>
                <a:latin typeface="Tekton Pro Ext" panose="020F0605020208020904" pitchFamily="34" charset="-18"/>
                <a:cs typeface="Times New Roman" panose="02020603050405020304" pitchFamily="18" charset="0"/>
              </a:rPr>
              <a:t>Sagrada Familia,</a:t>
            </a:r>
            <a:r>
              <a:rPr lang="sk-SK" sz="1000" b="1">
                <a:solidFill>
                  <a:schemeClr val="bg1"/>
                </a:solidFill>
                <a:latin typeface="Tekton Pro Ext" panose="020F0605020208020904" pitchFamily="34" charset="-18"/>
                <a:cs typeface="Times New Roman" panose="02020603050405020304" pitchFamily="18" charset="0"/>
              </a:rPr>
              <a:t> Barcelona)</a:t>
            </a:r>
            <a:endParaRPr lang="en-US" sz="1000" b="1" dirty="0">
              <a:solidFill>
                <a:schemeClr val="bg1"/>
              </a:solidFill>
              <a:latin typeface="Tekton Pro Ext" panose="020F0605020208020904" pitchFamily="34" charset="-18"/>
              <a:cs typeface="Times New Roman" panose="02020603050405020304" pitchFamily="18" charset="0"/>
            </a:endParaRPr>
          </a:p>
        </p:txBody>
      </p:sp>
      <p:pic>
        <p:nvPicPr>
          <p:cNvPr id="6" name="Logo">
            <a:extLst>
              <a:ext uri="{FF2B5EF4-FFF2-40B4-BE49-F238E27FC236}">
                <a16:creationId xmlns:a16="http://schemas.microsoft.com/office/drawing/2014/main" id="{F3EE34E0-B3AC-4D42-8730-EEA8F93703A9}"/>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9202148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Foto"/>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143500"/>
          </a:xfrm>
          <a:prstGeom prst="rect">
            <a:avLst/>
          </a:prstGeom>
          <a:noFill/>
        </p:spPr>
      </p:pic>
      <p:pic>
        <p:nvPicPr>
          <p:cNvPr id="6" name="Rám">
            <a:extLst>
              <a:ext uri="{FF2B5EF4-FFF2-40B4-BE49-F238E27FC236}">
                <a16:creationId xmlns:a16="http://schemas.microsoft.com/office/drawing/2014/main" id="{2C4CFE57-3190-4717-9601-7E5048D6A7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5" name="Popis"/>
          <p:cNvSpPr txBox="1"/>
          <p:nvPr/>
        </p:nvSpPr>
        <p:spPr>
          <a:xfrm>
            <a:off x="467197" y="4680000"/>
            <a:ext cx="2723823" cy="226591"/>
          </a:xfrm>
          <a:prstGeom prst="rect">
            <a:avLst/>
          </a:prstGeom>
          <a:solidFill>
            <a:schemeClr val="tx1">
              <a:lumMod val="75000"/>
            </a:schemeClr>
          </a:solidFill>
          <a:ln w="25400" cmpd="dbl">
            <a:solidFill>
              <a:schemeClr val="bg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algn="ctr">
              <a:defRPr sz="1000" b="1">
                <a:solidFill>
                  <a:schemeClr val="bg1"/>
                </a:solidFill>
                <a:latin typeface="Tekton Pro Ext" panose="020F0605020208020904" pitchFamily="34" charset="-18"/>
                <a:cs typeface="Times New Roman" panose="02020603050405020304" pitchFamily="18"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sk-SK"/>
              <a:t>FRANCE (Basilica </a:t>
            </a:r>
            <a:r>
              <a:rPr lang="en-US"/>
              <a:t>Sacré-Cœur, Paris</a:t>
            </a:r>
            <a:r>
              <a:rPr lang="sk-SK"/>
              <a:t>)</a:t>
            </a:r>
            <a:endParaRPr lang="en-US" dirty="0"/>
          </a:p>
        </p:txBody>
      </p:sp>
      <p:pic>
        <p:nvPicPr>
          <p:cNvPr id="7" name="Logo">
            <a:extLst>
              <a:ext uri="{FF2B5EF4-FFF2-40B4-BE49-F238E27FC236}">
                <a16:creationId xmlns:a16="http://schemas.microsoft.com/office/drawing/2014/main" id="{CFD7B969-09F1-4241-B04B-ACA31AD3DC30}"/>
              </a:ext>
            </a:extLst>
          </p:cNvPr>
          <p:cNvPicPr>
            <a:picLocks noChangeAspect="1"/>
          </p:cNvPicPr>
          <p:nvPr/>
        </p:nvPicPr>
        <p:blipFill>
          <a:blip r:embed="rId4"/>
          <a:srcRect/>
          <a:stretch>
            <a:fillRect/>
          </a:stretch>
        </p:blipFill>
        <p:spPr bwMode="auto">
          <a:xfrm>
            <a:off x="7696200" y="209550"/>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oďakovanie">
            <a:extLst>
              <a:ext uri="{FF2B5EF4-FFF2-40B4-BE49-F238E27FC236}">
                <a16:creationId xmlns:a16="http://schemas.microsoft.com/office/drawing/2014/main" id="{8889C0D7-7459-470D-98CA-E6CBA7799372}"/>
              </a:ext>
            </a:extLst>
          </p:cNvPr>
          <p:cNvSpPr/>
          <p:nvPr/>
        </p:nvSpPr>
        <p:spPr>
          <a:xfrm>
            <a:off x="571288" y="1707654"/>
            <a:ext cx="8001421" cy="1169551"/>
          </a:xfrm>
          <a:prstGeom prst="rect">
            <a:avLst/>
          </a:prstGeom>
          <a:noFill/>
        </p:spPr>
        <p:txBody>
          <a:bodyPr wrap="none">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822960" eaLnBrk="1" fontAlgn="auto" hangingPunct="1">
              <a:spcBef>
                <a:spcPts val="0"/>
              </a:spcBef>
              <a:spcAft>
                <a:spcPts val="0"/>
              </a:spcAft>
              <a:defRPr/>
            </a:pPr>
            <a:r>
              <a:rPr lang="pl-PL" sz="2400" b="1" i="1">
                <a:ln w="3175" cmpd="sng">
                  <a:solidFill>
                    <a:sysClr val="windowText" lastClr="000000"/>
                  </a:solidFill>
                  <a:prstDash val="solid"/>
                  <a:miter lim="800000"/>
                </a:ln>
                <a:gradFill flip="none" rotWithShape="1">
                  <a:gsLst>
                    <a:gs pos="100000">
                      <a:schemeClr val="tx1"/>
                    </a:gs>
                    <a:gs pos="0">
                      <a:srgbClr val="B5781F"/>
                    </a:gs>
                    <a:gs pos="45000">
                      <a:srgbClr val="F9E7A2"/>
                    </a:gs>
                  </a:gsLst>
                  <a:lin ang="16200000" scaled="1"/>
                  <a:tileRect/>
                </a:gradFill>
                <a:effectLst>
                  <a:outerShdw blurRad="50800" dist="38100" dir="2700000" algn="tl" rotWithShape="0">
                    <a:prstClr val="black">
                      <a:alpha val="40000"/>
                    </a:prstClr>
                  </a:outerShdw>
                </a:effectLst>
                <a:latin typeface="Nadianne" panose="03020902050305070206" pitchFamily="66" charset="0"/>
              </a:rPr>
              <a:t>Hope you have enjoyed viewing this presentation</a:t>
            </a:r>
          </a:p>
          <a:p>
            <a:pPr algn="ctr" defTabSz="822960" eaLnBrk="1" fontAlgn="auto" hangingPunct="1">
              <a:spcBef>
                <a:spcPts val="0"/>
              </a:spcBef>
              <a:spcAft>
                <a:spcPts val="0"/>
              </a:spcAft>
              <a:defRPr/>
            </a:pPr>
            <a:endParaRPr lang="sk-SK" sz="1400" b="1" i="1">
              <a:ln w="3175" cmpd="sng">
                <a:solidFill>
                  <a:prstClr val="black"/>
                </a:solidFill>
                <a:prstDash val="solid"/>
                <a:miter lim="800000"/>
              </a:ln>
              <a:gradFill flip="none" rotWithShape="1">
                <a:gsLst>
                  <a:gs pos="0">
                    <a:srgbClr val="FA731A">
                      <a:lumMod val="0"/>
                      <a:lumOff val="100000"/>
                    </a:srgbClr>
                  </a:gs>
                  <a:gs pos="35000">
                    <a:srgbClr val="FA731A">
                      <a:lumMod val="0"/>
                      <a:lumOff val="100000"/>
                    </a:srgbClr>
                  </a:gs>
                  <a:gs pos="100000">
                    <a:srgbClr val="FA731A">
                      <a:lumMod val="100000"/>
                    </a:srgbClr>
                  </a:gs>
                </a:gsLst>
                <a:lin ang="5400000" scaled="1"/>
                <a:tileRect/>
              </a:gradFill>
              <a:effectLst>
                <a:outerShdw blurRad="50800" dist="38100" dir="2700000" algn="tl" rotWithShape="0">
                  <a:prstClr val="black">
                    <a:alpha val="40000"/>
                  </a:prstClr>
                </a:outerShdw>
              </a:effectLst>
              <a:latin typeface="Nadianne" panose="03020902050305070206" pitchFamily="66" charset="0"/>
            </a:endParaRPr>
          </a:p>
          <a:p>
            <a:pPr algn="ctr" defTabSz="822960" eaLnBrk="1" fontAlgn="auto" hangingPunct="1">
              <a:spcBef>
                <a:spcPts val="0"/>
              </a:spcBef>
              <a:spcAft>
                <a:spcPts val="0"/>
              </a:spcAft>
              <a:defRPr/>
            </a:pPr>
            <a:r>
              <a:rPr lang="sk-SK" sz="3200" b="1" i="1">
                <a:ln w="3175" cmpd="sng">
                  <a:solidFill>
                    <a:sysClr val="windowText" lastClr="000000"/>
                  </a:solidFill>
                  <a:prstDash val="solid"/>
                  <a:miter lim="800000"/>
                </a:ln>
                <a:gradFill flip="none" rotWithShape="1">
                  <a:gsLst>
                    <a:gs pos="100000">
                      <a:schemeClr val="tx1"/>
                    </a:gs>
                    <a:gs pos="0">
                      <a:srgbClr val="B5781F"/>
                    </a:gs>
                    <a:gs pos="45000">
                      <a:srgbClr val="F9E7A2"/>
                    </a:gs>
                  </a:gsLst>
                  <a:lin ang="16200000" scaled="1"/>
                  <a:tileRect/>
                </a:gradFill>
                <a:effectLst>
                  <a:outerShdw blurRad="50800" dist="38100" dir="2700000" algn="tl" rotWithShape="0">
                    <a:prstClr val="black">
                      <a:alpha val="40000"/>
                    </a:prstClr>
                  </a:outerShdw>
                </a:effectLst>
                <a:latin typeface="Nadianne" panose="03020902050305070206" pitchFamily="66" charset="0"/>
              </a:rPr>
              <a:t>Have a nice day</a:t>
            </a:r>
          </a:p>
        </p:txBody>
      </p:sp>
      <p:sp>
        <p:nvSpPr>
          <p:cNvPr id="9" name="Hudba">
            <a:extLst>
              <a:ext uri="{FF2B5EF4-FFF2-40B4-BE49-F238E27FC236}">
                <a16:creationId xmlns:a16="http://schemas.microsoft.com/office/drawing/2014/main" id="{A5FE5677-026D-4158-9CF8-C983F434A7FF}"/>
              </a:ext>
            </a:extLst>
          </p:cNvPr>
          <p:cNvSpPr txBox="1"/>
          <p:nvPr/>
        </p:nvSpPr>
        <p:spPr>
          <a:xfrm>
            <a:off x="4191000" y="4232753"/>
            <a:ext cx="3518520" cy="338554"/>
          </a:xfrm>
          <a:prstGeom prst="rect">
            <a:avLst/>
          </a:prstGeom>
          <a:noFill/>
        </p:spPr>
        <p:txBody>
          <a:bodyPr wrap="square">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822960" eaLnBrk="1" fontAlgn="auto" hangingPunct="1">
              <a:spcBef>
                <a:spcPts val="0"/>
              </a:spcBef>
              <a:spcAft>
                <a:spcPts val="0"/>
              </a:spcAft>
              <a:defRPr/>
            </a:pPr>
            <a:r>
              <a:rPr lang="en-US" sz="160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Music:  Paul Taylor - Exotica</a:t>
            </a:r>
          </a:p>
        </p:txBody>
      </p:sp>
      <p:sp>
        <p:nvSpPr>
          <p:cNvPr id="7" name="Pozdrav">
            <a:extLst>
              <a:ext uri="{FF2B5EF4-FFF2-40B4-BE49-F238E27FC236}">
                <a16:creationId xmlns:a16="http://schemas.microsoft.com/office/drawing/2014/main" id="{FC4B9762-B169-4553-AFA9-ADFF931C82FB}"/>
              </a:ext>
            </a:extLst>
          </p:cNvPr>
          <p:cNvSpPr txBox="1"/>
          <p:nvPr/>
        </p:nvSpPr>
        <p:spPr>
          <a:xfrm>
            <a:off x="1583668" y="3291830"/>
            <a:ext cx="5976664" cy="695575"/>
          </a:xfrm>
          <a:prstGeom prst="rect">
            <a:avLst/>
          </a:prstGeom>
          <a:solidFill>
            <a:schemeClr val="accent6">
              <a:lumMod val="75000"/>
            </a:schemeClr>
          </a:solidFill>
          <a:ln>
            <a:solidFill>
              <a:sysClr val="window" lastClr="FFFFFF"/>
            </a:solidFill>
          </a:ln>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marL="0" marR="0" lvl="0" indent="0" algn="ctr" defTabSz="457196" rtl="0" eaLnBrk="1" fontAlgn="auto" latinLnBrk="0" hangingPunct="1">
              <a:lnSpc>
                <a:spcPct val="100000"/>
              </a:lnSpc>
              <a:spcBef>
                <a:spcPts val="0"/>
              </a:spcBef>
              <a:spcAft>
                <a:spcPts val="0"/>
              </a:spcAft>
              <a:buClrTx/>
              <a:buSzTx/>
              <a:buFontTx/>
              <a:buNone/>
              <a:tabLst/>
              <a:defRPr/>
            </a:pPr>
            <a:r>
              <a:rPr kumimoji="0" lang="sk-SK" sz="1620" b="0" i="1" u="none" strike="noStrike" kern="1200" cap="none" spc="0" normalizeH="0" baseline="0" noProof="0">
                <a:ln w="0">
                  <a:solidFill>
                    <a:prstClr val="black"/>
                  </a:solidFill>
                </a:ln>
                <a:solidFill>
                  <a:prstClr val="white"/>
                </a:solidFill>
                <a:effectLst/>
                <a:uLnTx/>
                <a:uFillTx/>
                <a:latin typeface="Nadianne" panose="03020902050305070206" pitchFamily="66" charset="0"/>
                <a:ea typeface="+mn-ea"/>
                <a:cs typeface="Arial" panose="020B0604020202020204" pitchFamily="34" charset="0"/>
              </a:rPr>
              <a:t>With regards </a:t>
            </a:r>
            <a:r>
              <a:rPr kumimoji="0" lang="en-US" sz="1620" b="0" i="1" u="none" strike="noStrike" kern="1200" cap="none" spc="0" normalizeH="0" baseline="0" noProof="0">
                <a:ln w="0">
                  <a:solidFill>
                    <a:prstClr val="black"/>
                  </a:solidFill>
                </a:ln>
                <a:solidFill>
                  <a:prstClr val="white"/>
                </a:solidFill>
                <a:effectLst/>
                <a:uLnTx/>
                <a:uFillTx/>
                <a:latin typeface="Nadianne" panose="03020902050305070206" pitchFamily="66" charset="0"/>
                <a:ea typeface="+mn-ea"/>
                <a:cs typeface="Arial" panose="020B0604020202020204" pitchFamily="34" charset="0"/>
              </a:rPr>
              <a:t>- Tony Chacko and Steve Rumpler</a:t>
            </a:r>
            <a:endParaRPr kumimoji="0" lang="sk-SK" sz="1620" b="0" i="1" u="none" strike="noStrike" kern="1200" cap="none" spc="0" normalizeH="0" baseline="0" noProof="0">
              <a:ln w="0">
                <a:solidFill>
                  <a:prstClr val="black"/>
                </a:solidFill>
              </a:ln>
              <a:solidFill>
                <a:prstClr val="white"/>
              </a:solidFill>
              <a:effectLst/>
              <a:uLnTx/>
              <a:uFillTx/>
              <a:latin typeface="Nadianne" panose="03020902050305070206" pitchFamily="66" charset="0"/>
              <a:ea typeface="+mn-ea"/>
              <a:cs typeface="Arial" panose="020B0604020202020204" pitchFamily="34" charset="0"/>
            </a:endParaRPr>
          </a:p>
          <a:p>
            <a:pPr marL="0" marR="0" lvl="0" indent="0" algn="ctr" defTabSz="457196" rtl="0" eaLnBrk="1" fontAlgn="auto" latinLnBrk="0" hangingPunct="1">
              <a:lnSpc>
                <a:spcPct val="100000"/>
              </a:lnSpc>
              <a:spcBef>
                <a:spcPts val="0"/>
              </a:spcBef>
              <a:spcAft>
                <a:spcPts val="0"/>
              </a:spcAft>
              <a:buClrTx/>
              <a:buSzTx/>
              <a:buFontTx/>
              <a:buNone/>
              <a:tabLst/>
              <a:defRPr/>
            </a:pPr>
            <a:endParaRPr kumimoji="0" lang="sk-SK" sz="1100" b="0" i="1" u="none" strike="noStrike" kern="1200" cap="none" spc="0" normalizeH="0" baseline="0" noProof="0">
              <a:ln w="0">
                <a:solidFill>
                  <a:prstClr val="black"/>
                </a:solidFill>
              </a:ln>
              <a:solidFill>
                <a:prstClr val="white"/>
              </a:solidFill>
              <a:effectLst/>
              <a:uLnTx/>
              <a:uFillTx/>
              <a:latin typeface="Nadianne" panose="03020902050305070206" pitchFamily="66" charset="0"/>
              <a:ea typeface="+mn-ea"/>
              <a:cs typeface="Arial" panose="020B0604020202020204" pitchFamily="34" charset="0"/>
            </a:endParaRPr>
          </a:p>
          <a:p>
            <a:pPr marL="0" marR="0" lvl="0" indent="0" algn="ctr" defTabSz="457196" rtl="0" eaLnBrk="1" fontAlgn="auto" latinLnBrk="0" hangingPunct="1">
              <a:lnSpc>
                <a:spcPct val="100000"/>
              </a:lnSpc>
              <a:spcBef>
                <a:spcPts val="0"/>
              </a:spcBef>
              <a:spcAft>
                <a:spcPts val="0"/>
              </a:spcAft>
              <a:buClrTx/>
              <a:buSzTx/>
              <a:buFontTx/>
              <a:buNone/>
              <a:tabLst/>
              <a:defRPr/>
            </a:pPr>
            <a:r>
              <a:rPr kumimoji="0" lang="sk-SK" sz="1200" b="0" u="none" strike="noStrike" kern="1200" cap="none" spc="0" normalizeH="0" baseline="0" noProof="0">
                <a:ln w="0"/>
                <a:solidFill>
                  <a:prstClr val="white"/>
                </a:solidFill>
                <a:effectLst>
                  <a:outerShdw blurRad="50800" dist="38100" dir="2700000" algn="tl" rotWithShape="0">
                    <a:prstClr val="black">
                      <a:alpha val="97000"/>
                    </a:prstClr>
                  </a:outerShdw>
                </a:effectLst>
                <a:uLnTx/>
                <a:uFillTx/>
                <a:latin typeface="Nadianne" panose="03020902050305070206" pitchFamily="66" charset="0"/>
                <a:ea typeface="+mn-ea"/>
                <a:cs typeface="Arial" panose="020B0604020202020204" pitchFamily="34" charset="0"/>
              </a:rPr>
              <a:t>tonychacko2000@gmail.com    pista2011@gmail.com</a:t>
            </a:r>
            <a:endParaRPr kumimoji="0" lang="en-US" sz="1200" b="0" u="none" strike="noStrike" kern="1200" cap="none" spc="0" normalizeH="0" baseline="0" noProof="0">
              <a:ln w="0"/>
              <a:solidFill>
                <a:prstClr val="white"/>
              </a:solidFill>
              <a:effectLst>
                <a:outerShdw blurRad="50800" dist="38100" dir="2700000" algn="tl" rotWithShape="0">
                  <a:prstClr val="black">
                    <a:alpha val="97000"/>
                  </a:prstClr>
                </a:outerShdw>
              </a:effectLst>
              <a:uLnTx/>
              <a:uFillTx/>
              <a:latin typeface="Nadianne" panose="03020902050305070206" pitchFamily="66" charset="0"/>
              <a:ea typeface="+mn-ea"/>
              <a:cs typeface="Arial" panose="020B0604020202020204" pitchFamily="34" charset="0"/>
            </a:endParaRPr>
          </a:p>
        </p:txBody>
      </p:sp>
      <p:sp>
        <p:nvSpPr>
          <p:cNvPr id="8" name="Rok">
            <a:extLst>
              <a:ext uri="{FF2B5EF4-FFF2-40B4-BE49-F238E27FC236}">
                <a16:creationId xmlns:a16="http://schemas.microsoft.com/office/drawing/2014/main" id="{272749C7-341D-446C-9830-E20C5ACAC573}"/>
              </a:ext>
            </a:extLst>
          </p:cNvPr>
          <p:cNvSpPr txBox="1"/>
          <p:nvPr/>
        </p:nvSpPr>
        <p:spPr>
          <a:xfrm>
            <a:off x="323528" y="4633201"/>
            <a:ext cx="679306" cy="307777"/>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defTabSz="822960" eaLnBrk="1" fontAlgn="auto" hangingPunct="1">
              <a:spcBef>
                <a:spcPts val="0"/>
              </a:spcBef>
              <a:spcAft>
                <a:spcPts val="0"/>
              </a:spcAft>
              <a:defRPr/>
            </a:pPr>
            <a:r>
              <a:rPr lang="sk-SK" sz="140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2017</a:t>
            </a:r>
          </a:p>
        </p:txBody>
      </p:sp>
      <p:pic>
        <p:nvPicPr>
          <p:cNvPr id="10" name="Logo">
            <a:extLst>
              <a:ext uri="{FF2B5EF4-FFF2-40B4-BE49-F238E27FC236}">
                <a16:creationId xmlns:a16="http://schemas.microsoft.com/office/drawing/2014/main" id="{86401B15-A1B9-4C35-A29D-995D70AFFC89}"/>
              </a:ext>
            </a:extLst>
          </p:cNvPr>
          <p:cNvPicPr>
            <a:picLocks noChangeAspect="1"/>
          </p:cNvPicPr>
          <p:nvPr/>
        </p:nvPicPr>
        <p:blipFill>
          <a:blip r:embed="rId2"/>
          <a:srcRect/>
          <a:stretch>
            <a:fillRect/>
          </a:stretch>
        </p:blipFill>
        <p:spPr bwMode="auto">
          <a:xfrm>
            <a:off x="6723682" y="243582"/>
            <a:ext cx="1971675" cy="1218724"/>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Myš">
            <a:extLst>
              <a:ext uri="{FF2B5EF4-FFF2-40B4-BE49-F238E27FC236}">
                <a16:creationId xmlns:a16="http://schemas.microsoft.com/office/drawing/2014/main" id="{02E43036-9EF1-4CC1-A899-95DC92F91D70}"/>
              </a:ext>
            </a:extLst>
          </p:cNvPr>
          <p:cNvPicPr>
            <a:picLocks noChangeAspect="1"/>
          </p:cNvPicPr>
          <p:nvPr/>
        </p:nvPicPr>
        <p:blipFill>
          <a:blip r:embed="rId3">
            <a:duotone>
              <a:prstClr val="black"/>
              <a:schemeClr val="accent6">
                <a:tint val="45000"/>
                <a:satMod val="400000"/>
              </a:schemeClr>
            </a:duotone>
          </a:blip>
          <a:srcRect/>
          <a:stretch>
            <a:fillRect/>
          </a:stretch>
        </p:blipFill>
        <p:spPr bwMode="auto">
          <a:xfrm>
            <a:off x="8465344" y="4520565"/>
            <a:ext cx="398621" cy="441484"/>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Rám">
            <a:extLst>
              <a:ext uri="{FF2B5EF4-FFF2-40B4-BE49-F238E27FC236}">
                <a16:creationId xmlns:a16="http://schemas.microsoft.com/office/drawing/2014/main" id="{8FB9B9CE-6717-4A50-99F8-2671EADD08D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1244486045"/>
      </p:ext>
    </p:extLst>
  </p:cSld>
  <p:clrMapOvr>
    <a:masterClrMapping/>
  </p:clrMapOvr>
  <mc:AlternateContent xmlns:mc="http://schemas.openxmlformats.org/markup-compatibility/2006" xmlns:p14="http://schemas.microsoft.com/office/powerpoint/2010/main">
    <mc:Choice Requires="p14">
      <p:transition spd="slow" p14:dur="2500">
        <p:wipe dir="d"/>
      </p:transition>
    </mc:Choice>
    <mc:Fallback xmlns="">
      <p:transition spd="slow">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2000"/>
                                        <p:tgtEl>
                                          <p:spTgt spid="6"/>
                                        </p:tgtEl>
                                      </p:cBhvr>
                                    </p:animEffect>
                                  </p:childTnLst>
                                </p:cTn>
                              </p:par>
                              <p:par>
                                <p:cTn id="8" presetID="42" presetClass="entr" presetSubtype="0"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000"/>
                                        <p:tgtEl>
                                          <p:spTgt spid="8"/>
                                        </p:tgtEl>
                                      </p:cBhvr>
                                    </p:animEffect>
                                    <p:anim calcmode="lin" valueType="num">
                                      <p:cBhvr>
                                        <p:cTn id="11" dur="1000" fill="hold"/>
                                        <p:tgtEl>
                                          <p:spTgt spid="8"/>
                                        </p:tgtEl>
                                        <p:attrNameLst>
                                          <p:attrName>ppt_x</p:attrName>
                                        </p:attrNameLst>
                                      </p:cBhvr>
                                      <p:tavLst>
                                        <p:tav tm="0">
                                          <p:val>
                                            <p:strVal val="#ppt_x"/>
                                          </p:val>
                                        </p:tav>
                                        <p:tav tm="100000">
                                          <p:val>
                                            <p:strVal val="#ppt_x"/>
                                          </p:val>
                                        </p:tav>
                                      </p:tavLst>
                                    </p:anim>
                                    <p:anim calcmode="lin" valueType="num">
                                      <p:cBhvr>
                                        <p:cTn id="12" dur="1000" fill="hold"/>
                                        <p:tgtEl>
                                          <p:spTgt spid="8"/>
                                        </p:tgtEl>
                                        <p:attrNameLst>
                                          <p:attrName>ppt_y</p:attrName>
                                        </p:attrNameLst>
                                      </p:cBhvr>
                                      <p:tavLst>
                                        <p:tav tm="0">
                                          <p:val>
                                            <p:strVal val="#ppt_y+.1"/>
                                          </p:val>
                                        </p:tav>
                                        <p:tav tm="100000">
                                          <p:val>
                                            <p:strVal val="#ppt_y"/>
                                          </p:val>
                                        </p:tav>
                                      </p:tavLst>
                                    </p:anim>
                                  </p:childTnLst>
                                </p:cTn>
                              </p:par>
                            </p:childTnLst>
                          </p:cTn>
                        </p:par>
                        <p:par>
                          <p:cTn id="13" fill="hold">
                            <p:stCondLst>
                              <p:cond delay="2500"/>
                            </p:stCondLst>
                            <p:childTnLst>
                              <p:par>
                                <p:cTn id="14" presetID="53" presetClass="entr" presetSubtype="16" fill="hold" nodeType="afterEffect">
                                  <p:stCondLst>
                                    <p:cond delay="500"/>
                                  </p:stCondLst>
                                  <p:childTnLst>
                                    <p:set>
                                      <p:cBhvr>
                                        <p:cTn id="15" dur="1" fill="hold">
                                          <p:stCondLst>
                                            <p:cond delay="0"/>
                                          </p:stCondLst>
                                        </p:cTn>
                                        <p:tgtEl>
                                          <p:spTgt spid="7"/>
                                        </p:tgtEl>
                                        <p:attrNameLst>
                                          <p:attrName>style.visibility</p:attrName>
                                        </p:attrNameLst>
                                      </p:cBhvr>
                                      <p:to>
                                        <p:strVal val="visible"/>
                                      </p:to>
                                    </p:set>
                                    <p:anim calcmode="lin" valueType="num">
                                      <p:cBhvr>
                                        <p:cTn id="16" dur="2000" fill="hold"/>
                                        <p:tgtEl>
                                          <p:spTgt spid="7"/>
                                        </p:tgtEl>
                                        <p:attrNameLst>
                                          <p:attrName>ppt_w</p:attrName>
                                        </p:attrNameLst>
                                      </p:cBhvr>
                                      <p:tavLst>
                                        <p:tav tm="0">
                                          <p:val>
                                            <p:fltVal val="0"/>
                                          </p:val>
                                        </p:tav>
                                        <p:tav tm="100000">
                                          <p:val>
                                            <p:strVal val="#ppt_w"/>
                                          </p:val>
                                        </p:tav>
                                      </p:tavLst>
                                    </p:anim>
                                    <p:anim calcmode="lin" valueType="num">
                                      <p:cBhvr>
                                        <p:cTn id="17" dur="2000" fill="hold"/>
                                        <p:tgtEl>
                                          <p:spTgt spid="7"/>
                                        </p:tgtEl>
                                        <p:attrNameLst>
                                          <p:attrName>ppt_h</p:attrName>
                                        </p:attrNameLst>
                                      </p:cBhvr>
                                      <p:tavLst>
                                        <p:tav tm="0">
                                          <p:val>
                                            <p:fltVal val="0"/>
                                          </p:val>
                                        </p:tav>
                                        <p:tav tm="100000">
                                          <p:val>
                                            <p:strVal val="#ppt_h"/>
                                          </p:val>
                                        </p:tav>
                                      </p:tavLst>
                                    </p:anim>
                                    <p:animEffect transition="in" filter="fade">
                                      <p:cBhvr>
                                        <p:cTn id="18" dur="2000"/>
                                        <p:tgtEl>
                                          <p:spTgt spid="7"/>
                                        </p:tgtEl>
                                      </p:cBhvr>
                                    </p:animEffect>
                                  </p:childTnLst>
                                </p:cTn>
                              </p:par>
                            </p:childTnLst>
                          </p:cTn>
                        </p:par>
                        <p:par>
                          <p:cTn id="19" fill="hold">
                            <p:stCondLst>
                              <p:cond delay="5000"/>
                            </p:stCondLst>
                            <p:childTnLst>
                              <p:par>
                                <p:cTn id="20" presetID="2" presetClass="entr" presetSubtype="2" fill="hold" nodeType="afterEffect">
                                  <p:stCondLst>
                                    <p:cond delay="100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500" fill="hold"/>
                                        <p:tgtEl>
                                          <p:spTgt spid="9"/>
                                        </p:tgtEl>
                                        <p:attrNameLst>
                                          <p:attrName>ppt_x</p:attrName>
                                        </p:attrNameLst>
                                      </p:cBhvr>
                                      <p:tavLst>
                                        <p:tav tm="0">
                                          <p:val>
                                            <p:strVal val="1+#ppt_w/2"/>
                                          </p:val>
                                        </p:tav>
                                        <p:tav tm="100000">
                                          <p:val>
                                            <p:strVal val="#ppt_x"/>
                                          </p:val>
                                        </p:tav>
                                      </p:tavLst>
                                    </p:anim>
                                    <p:anim calcmode="lin" valueType="num">
                                      <p:cBhvr additive="base">
                                        <p:cTn id="23" dur="2500" fill="hold"/>
                                        <p:tgtEl>
                                          <p:spTgt spid="9"/>
                                        </p:tgtEl>
                                        <p:attrNameLst>
                                          <p:attrName>ppt_y</p:attrName>
                                        </p:attrNameLst>
                                      </p:cBhvr>
                                      <p:tavLst>
                                        <p:tav tm="0">
                                          <p:val>
                                            <p:strVal val="#ppt_y"/>
                                          </p:val>
                                        </p:tav>
                                        <p:tav tm="100000">
                                          <p:val>
                                            <p:strVal val="#ppt_y"/>
                                          </p:val>
                                        </p:tav>
                                      </p:tavLst>
                                    </p:anim>
                                  </p:childTnLst>
                                </p:cTn>
                              </p:par>
                            </p:childTnLst>
                          </p:cTn>
                        </p:par>
                        <p:par>
                          <p:cTn id="24" fill="hold">
                            <p:stCondLst>
                              <p:cond delay="8500"/>
                            </p:stCondLst>
                            <p:childTnLst>
                              <p:par>
                                <p:cTn id="25" presetID="53" presetClass="entr" presetSubtype="16" fill="hold" nodeType="afterEffect">
                                  <p:stCondLst>
                                    <p:cond delay="50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500" fill="hold"/>
                                        <p:tgtEl>
                                          <p:spTgt spid="10"/>
                                        </p:tgtEl>
                                        <p:attrNameLst>
                                          <p:attrName>ppt_w</p:attrName>
                                        </p:attrNameLst>
                                      </p:cBhvr>
                                      <p:tavLst>
                                        <p:tav tm="0">
                                          <p:val>
                                            <p:fltVal val="0"/>
                                          </p:val>
                                        </p:tav>
                                        <p:tav tm="100000">
                                          <p:val>
                                            <p:strVal val="#ppt_w"/>
                                          </p:val>
                                        </p:tav>
                                      </p:tavLst>
                                    </p:anim>
                                    <p:anim calcmode="lin" valueType="num">
                                      <p:cBhvr>
                                        <p:cTn id="28" dur="1500" fill="hold"/>
                                        <p:tgtEl>
                                          <p:spTgt spid="10"/>
                                        </p:tgtEl>
                                        <p:attrNameLst>
                                          <p:attrName>ppt_h</p:attrName>
                                        </p:attrNameLst>
                                      </p:cBhvr>
                                      <p:tavLst>
                                        <p:tav tm="0">
                                          <p:val>
                                            <p:fltVal val="0"/>
                                          </p:val>
                                        </p:tav>
                                        <p:tav tm="100000">
                                          <p:val>
                                            <p:strVal val="#ppt_h"/>
                                          </p:val>
                                        </p:tav>
                                      </p:tavLst>
                                    </p:anim>
                                    <p:animEffect transition="in" filter="fade">
                                      <p:cBhvr>
                                        <p:cTn id="29" dur="1500"/>
                                        <p:tgtEl>
                                          <p:spTgt spid="10"/>
                                        </p:tgtEl>
                                      </p:cBhvr>
                                    </p:animEffect>
                                  </p:childTnLst>
                                </p:cTn>
                              </p:par>
                            </p:childTnLst>
                          </p:cTn>
                        </p:par>
                        <p:par>
                          <p:cTn id="30" fill="hold">
                            <p:stCondLst>
                              <p:cond delay="10500"/>
                            </p:stCondLst>
                            <p:childTnLst>
                              <p:par>
                                <p:cTn id="31" presetID="53" presetClass="entr" presetSubtype="16" fill="hold" nodeType="afterEffect">
                                  <p:stCondLst>
                                    <p:cond delay="1000"/>
                                  </p:stCondLst>
                                  <p:childTnLst>
                                    <p:set>
                                      <p:cBhvr>
                                        <p:cTn id="32" dur="1" fill="hold">
                                          <p:stCondLst>
                                            <p:cond delay="0"/>
                                          </p:stCondLst>
                                        </p:cTn>
                                        <p:tgtEl>
                                          <p:spTgt spid="11"/>
                                        </p:tgtEl>
                                        <p:attrNameLst>
                                          <p:attrName>style.visibility</p:attrName>
                                        </p:attrNameLst>
                                      </p:cBhvr>
                                      <p:to>
                                        <p:strVal val="visible"/>
                                      </p:to>
                                    </p:set>
                                    <p:anim calcmode="lin" valueType="num">
                                      <p:cBhvr>
                                        <p:cTn id="33" dur="1500" fill="hold"/>
                                        <p:tgtEl>
                                          <p:spTgt spid="11"/>
                                        </p:tgtEl>
                                        <p:attrNameLst>
                                          <p:attrName>ppt_w</p:attrName>
                                        </p:attrNameLst>
                                      </p:cBhvr>
                                      <p:tavLst>
                                        <p:tav tm="0">
                                          <p:val>
                                            <p:fltVal val="0"/>
                                          </p:val>
                                        </p:tav>
                                        <p:tav tm="100000">
                                          <p:val>
                                            <p:strVal val="#ppt_w"/>
                                          </p:val>
                                        </p:tav>
                                      </p:tavLst>
                                    </p:anim>
                                    <p:anim calcmode="lin" valueType="num">
                                      <p:cBhvr>
                                        <p:cTn id="34" dur="1500" fill="hold"/>
                                        <p:tgtEl>
                                          <p:spTgt spid="11"/>
                                        </p:tgtEl>
                                        <p:attrNameLst>
                                          <p:attrName>ppt_h</p:attrName>
                                        </p:attrNameLst>
                                      </p:cBhvr>
                                      <p:tavLst>
                                        <p:tav tm="0">
                                          <p:val>
                                            <p:fltVal val="0"/>
                                          </p:val>
                                        </p:tav>
                                        <p:tav tm="100000">
                                          <p:val>
                                            <p:strVal val="#ppt_h"/>
                                          </p:val>
                                        </p:tav>
                                      </p:tavLst>
                                    </p:anim>
                                    <p:animEffect transition="in" filter="fade">
                                      <p:cBhvr>
                                        <p:cTn id="35"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200043"/>
            <a:ext cx="9143999" cy="17173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70" tIns="34285" rIns="68570" bIns="34285"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685828" eaLnBrk="1" fontAlgn="base" hangingPunct="1">
              <a:spcBef>
                <a:spcPct val="0"/>
              </a:spcBef>
              <a:spcAft>
                <a:spcPct val="0"/>
              </a:spcAft>
              <a:defRPr/>
            </a:pPr>
            <a:endParaRPr lang="sk-SK" altLang="sk-SK" sz="1361">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8929" y="68"/>
            <a:ext cx="3658248" cy="1171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142732" y="1429022"/>
            <a:ext cx="6858540" cy="1786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70" tIns="34285" rIns="68570" bIns="34285">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685828" eaLnBrk="1" fontAlgn="base" hangingPunct="1">
              <a:spcBef>
                <a:spcPct val="50000"/>
              </a:spcBef>
              <a:spcAft>
                <a:spcPct val="0"/>
              </a:spcAft>
              <a:defRPr/>
            </a:pPr>
            <a:r>
              <a:rPr lang="es-ES" altLang="sk-SK" sz="4491" b="1">
                <a:solidFill>
                  <a:srgbClr val="000000"/>
                </a:solidFill>
                <a:latin typeface="Kristen ITC" pitchFamily="66" charset="0"/>
                <a:ea typeface="MS Gothic" panose="020B0609070205080204" pitchFamily="49" charset="-128"/>
              </a:rPr>
              <a:t>¿Te ha gustado?</a:t>
            </a:r>
            <a:r>
              <a:rPr lang="es-ES" altLang="sk-SK" sz="3606">
                <a:solidFill>
                  <a:srgbClr val="000000"/>
                </a:solidFill>
                <a:latin typeface="Kristen ITC" pitchFamily="66" charset="0"/>
                <a:ea typeface="MS Gothic" panose="020B0609070205080204" pitchFamily="49" charset="-128"/>
              </a:rPr>
              <a:t> </a:t>
            </a:r>
            <a:br>
              <a:rPr lang="es-ES" altLang="sk-SK" sz="3606">
                <a:solidFill>
                  <a:srgbClr val="000000"/>
                </a:solidFill>
                <a:latin typeface="Kristen ITC" pitchFamily="66" charset="0"/>
                <a:ea typeface="MS Gothic" panose="020B0609070205080204" pitchFamily="49" charset="-128"/>
              </a:rPr>
            </a:br>
            <a:r>
              <a:rPr lang="es-ES" altLang="sk-SK" sz="3334">
                <a:solidFill>
                  <a:srgbClr val="000000"/>
                </a:solidFill>
                <a:latin typeface="Kristen ITC" pitchFamily="66" charset="0"/>
                <a:ea typeface="MS Gothic" panose="020B0609070205080204" pitchFamily="49" charset="-128"/>
              </a:rPr>
              <a:t>Puedes ver más entrando </a:t>
            </a:r>
            <a:br>
              <a:rPr lang="es-ES" altLang="sk-SK" sz="3334">
                <a:solidFill>
                  <a:srgbClr val="000000"/>
                </a:solidFill>
                <a:latin typeface="Kristen ITC" pitchFamily="66" charset="0"/>
                <a:ea typeface="MS Gothic" panose="020B0609070205080204" pitchFamily="49" charset="-128"/>
              </a:rPr>
            </a:br>
            <a:r>
              <a:rPr lang="es-ES" altLang="sk-SK" sz="3334" b="1">
                <a:solidFill>
                  <a:srgbClr val="40F903"/>
                </a:solidFill>
                <a:latin typeface="Kristen ITC" pitchFamily="66" charset="0"/>
                <a:ea typeface="MS Gothic" panose="020B0609070205080204" pitchFamily="49" charset="-128"/>
                <a:hlinkClick r:id="rId2"/>
              </a:rPr>
              <a:t>Aquí</a:t>
            </a:r>
            <a:endParaRPr lang="es-ES" altLang="sk-SK" sz="3334"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436513" y="3522226"/>
            <a:ext cx="2000318" cy="143044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70" tIns="34285" rIns="68570" bIns="34285">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685828" eaLnBrk="1" fontAlgn="base" hangingPunct="1">
              <a:spcBef>
                <a:spcPct val="50000"/>
              </a:spcBef>
              <a:spcAft>
                <a:spcPct val="0"/>
              </a:spcAft>
              <a:defRPr/>
            </a:pPr>
            <a:r>
              <a:rPr lang="es-ES_tradnl" altLang="sk-SK" sz="1361"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361" b="1">
                <a:solidFill>
                  <a:srgbClr val="0066FF"/>
                </a:solidFill>
                <a:latin typeface="Arial" pitchFamily="34" charset="0"/>
                <a:ea typeface="MS Gothic" panose="020B0609070205080204" pitchFamily="49" charset="-128"/>
              </a:rPr>
              <a:t> </a:t>
            </a:r>
          </a:p>
          <a:p>
            <a:pPr defTabSz="685828" eaLnBrk="1" fontAlgn="base" hangingPunct="1">
              <a:spcBef>
                <a:spcPct val="50000"/>
              </a:spcBef>
              <a:spcAft>
                <a:spcPct val="0"/>
              </a:spcAft>
              <a:defRPr/>
            </a:pPr>
            <a:endParaRPr lang="es-ES" altLang="sk-SK" sz="1361"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78218" y="3254365"/>
            <a:ext cx="1771339" cy="1771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436833" y="3698279"/>
            <a:ext cx="914832" cy="743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42732" y="2229365"/>
            <a:ext cx="399631" cy="399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142732" y="2628997"/>
            <a:ext cx="399631" cy="399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142732" y="3028628"/>
            <a:ext cx="399631" cy="40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142732" y="3429340"/>
            <a:ext cx="399631" cy="399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C. Europe%27s 100 Places">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TC. Europe - Places that must be seen</Template>
  <TotalTime>0</TotalTime>
  <Words>648</Words>
  <Application>Microsoft Office PowerPoint</Application>
  <PresentationFormat>Prezentácia na obrazovke (16:9)</PresentationFormat>
  <Paragraphs>68</Paragraphs>
  <Slides>48</Slides>
  <Notes>0</Notes>
  <HiddenSlides>0</HiddenSlides>
  <MMClips>0</MMClips>
  <ScaleCrop>false</ScaleCrop>
  <HeadingPairs>
    <vt:vector size="6" baseType="variant">
      <vt:variant>
        <vt:lpstr>Použité písma</vt:lpstr>
      </vt:variant>
      <vt:variant>
        <vt:i4>10</vt:i4>
      </vt:variant>
      <vt:variant>
        <vt:lpstr>Motív</vt:lpstr>
      </vt:variant>
      <vt:variant>
        <vt:i4>2</vt:i4>
      </vt:variant>
      <vt:variant>
        <vt:lpstr>Nadpisy snímok</vt:lpstr>
      </vt:variant>
      <vt:variant>
        <vt:i4>48</vt:i4>
      </vt:variant>
    </vt:vector>
  </HeadingPairs>
  <TitlesOfParts>
    <vt:vector size="60" baseType="lpstr">
      <vt:lpstr>Nadianne</vt:lpstr>
      <vt:lpstr>Bookman Old Style</vt:lpstr>
      <vt:lpstr>Belwe Lt BT</vt:lpstr>
      <vt:lpstr>ArnolBoeDEE</vt:lpstr>
      <vt:lpstr>Arial</vt:lpstr>
      <vt:lpstr>Tekton Pro Ext</vt:lpstr>
      <vt:lpstr>Calibri</vt:lpstr>
      <vt:lpstr>Kristen ITC</vt:lpstr>
      <vt:lpstr>Rockwell</vt:lpstr>
      <vt:lpstr>Wingdings</vt:lpstr>
      <vt:lpstr>TC. Europe%27s 100 Places</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42</cp:revision>
  <dcterms:created xsi:type="dcterms:W3CDTF">2018-10-03T16:01:23Z</dcterms:created>
  <dcterms:modified xsi:type="dcterms:W3CDTF">2020-10-13T15:03:39Z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20224329</vt:lpwstr>
  </property>
  <property fmtid="{D5CDD505-2E9C-101B-9397-08002B2CF9AE}" pid="3" name="NXPowerLiteSettings">
    <vt:lpwstr>C7000400038000</vt:lpwstr>
  </property>
  <property fmtid="{D5CDD505-2E9C-101B-9397-08002B2CF9AE}" pid="4" name="NXPowerLiteVersion">
    <vt:lpwstr>S8.2.1</vt:lpwstr>
  </property>
</Properties>
</file>