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8" r:id="rId32"/>
    <p:sldId id="285" r:id="rId33"/>
    <p:sldId id="287" r:id="rId34"/>
    <p:sldId id="286" r:id="rId35"/>
    <p:sldId id="295" r:id="rId36"/>
    <p:sldId id="289" r:id="rId37"/>
    <p:sldId id="292" r:id="rId38"/>
    <p:sldId id="290" r:id="rId39"/>
    <p:sldId id="297" r:id="rId40"/>
    <p:sldId id="293" r:id="rId41"/>
    <p:sldId id="291" r:id="rId42"/>
    <p:sldId id="294" r:id="rId43"/>
    <p:sldId id="299" r:id="rId44"/>
    <p:sldId id="302" r:id="rId45"/>
    <p:sldId id="298" r:id="rId46"/>
    <p:sldId id="304" r:id="rId47"/>
    <p:sldId id="300" r:id="rId48"/>
    <p:sldId id="301" r:id="rId49"/>
    <p:sldId id="303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5" r:id="rId60"/>
    <p:sldId id="314" r:id="rId61"/>
    <p:sldId id="317" r:id="rId62"/>
    <p:sldId id="316" r:id="rId63"/>
    <p:sldId id="319" r:id="rId64"/>
    <p:sldId id="320" r:id="rId65"/>
    <p:sldId id="321" r:id="rId66"/>
    <p:sldId id="322" r:id="rId67"/>
    <p:sldId id="323" r:id="rId68"/>
    <p:sldId id="324" r:id="rId69"/>
    <p:sldId id="326" r:id="rId70"/>
    <p:sldId id="325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5" r:id="rId80"/>
    <p:sldId id="336" r:id="rId81"/>
    <p:sldId id="337" r:id="rId82"/>
    <p:sldId id="338" r:id="rId83"/>
    <p:sldId id="339" r:id="rId84"/>
    <p:sldId id="340" r:id="rId85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ZiJV7zzqYuP7LUu5cbIHg==" hashData="m1bV5mY1rngP+l4gmaNG1a3mJB8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2" autoAdjust="0"/>
    <p:restoredTop sz="94660"/>
  </p:normalViewPr>
  <p:slideViewPr>
    <p:cSldViewPr snapToGrid="0">
      <p:cViewPr varScale="1">
        <p:scale>
          <a:sx n="38" d="100"/>
          <a:sy n="38" d="100"/>
        </p:scale>
        <p:origin x="-102" y="-16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9EC0C-BEDF-48CF-AEEA-CBAA73455FA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B01ED-79A0-4434-8B53-1E1A165DF9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51450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9EC0C-BEDF-48CF-AEEA-CBAA73455FA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B01ED-79A0-4434-8B53-1E1A165DF9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17833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9EC0C-BEDF-48CF-AEEA-CBAA73455FA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B01ED-79A0-4434-8B53-1E1A165DF9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46744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9EC0C-BEDF-48CF-AEEA-CBAA73455FA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B01ED-79A0-4434-8B53-1E1A165DF9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21778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9EC0C-BEDF-48CF-AEEA-CBAA73455FA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B01ED-79A0-4434-8B53-1E1A165DF9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46634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9EC0C-BEDF-48CF-AEEA-CBAA73455FA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B01ED-79A0-4434-8B53-1E1A165DF9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52030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9EC0C-BEDF-48CF-AEEA-CBAA73455FA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B01ED-79A0-4434-8B53-1E1A165DF9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03002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9EC0C-BEDF-48CF-AEEA-CBAA73455FA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B01ED-79A0-4434-8B53-1E1A165DF9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67346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9EC0C-BEDF-48CF-AEEA-CBAA73455FA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B01ED-79A0-4434-8B53-1E1A165DF9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51560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9EC0C-BEDF-48CF-AEEA-CBAA73455FA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B01ED-79A0-4434-8B53-1E1A165DF9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59942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9EC0C-BEDF-48CF-AEEA-CBAA73455FA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B01ED-79A0-4434-8B53-1E1A165DF9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23917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69EC0C-BEDF-48CF-AEEA-CBAA73455FA0}" type="datetimeFigureOut">
              <a:rPr lang="es-CO" smtClean="0"/>
              <a:pPr/>
              <a:t>24/04/2017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9B01ED-79A0-4434-8B53-1E1A165DF9B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12247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4.png"/><Relationship Id="rId10" Type="http://schemas.openxmlformats.org/officeDocument/2006/relationships/image" Target="../media/image8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309257" y="1582340"/>
            <a:ext cx="557348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De vez en cuando, la tierra se asoma para reflejarse en las tranquilas superficies de sus lagos, esas pequeñas (o grandes) depresiones que el agua se apresura en ocupar. Hay miles y miles de lagos en el mundo, desde los grandes lagos americanos, con tamaño de auténticos mares interiores que forman una frontera natural entre Canadá y Estados Unidos, hasta la pléyade de infinitas lagunas finlandesas, más pequeñas pero también más plácidas.</a:t>
            </a:r>
          </a:p>
          <a:p>
            <a:pPr algn="ctr"/>
            <a:r>
              <a:rPr lang="es-CO" i="1" dirty="0"/>
              <a:t>Entre todos los lagos del mundo, hemos seleccionado algunos que coinciden con los más visitados, los más fotografiados y también los más deseados como destino de futuros viajes. En esta lista entran los más famosos, para planificar nuestra próxima escapada.</a:t>
            </a:r>
          </a:p>
        </p:txBody>
      </p:sp>
      <p:sp>
        <p:nvSpPr>
          <p:cNvPr id="3" name="CuadroTexto 2"/>
          <p:cNvSpPr txBox="1"/>
          <p:nvPr/>
        </p:nvSpPr>
        <p:spPr>
          <a:xfrm rot="730246">
            <a:off x="10283403" y="435260"/>
            <a:ext cx="16882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 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r>
              <a:rPr lang="es-CO" sz="1000" b="1" i="1" dirty="0" smtClean="0"/>
              <a:t> </a:t>
            </a:r>
          </a:p>
          <a:p>
            <a:pPr algn="ctr"/>
            <a:r>
              <a:rPr lang="es-CO" sz="1000" b="1" i="1" dirty="0" smtClean="0"/>
              <a:t>Música: </a:t>
            </a:r>
            <a:r>
              <a:rPr lang="es-CO" sz="1000" b="1" i="1" dirty="0" err="1" smtClean="0"/>
              <a:t>My</a:t>
            </a:r>
            <a:r>
              <a:rPr lang="es-CO" sz="1000" b="1" i="1" dirty="0" smtClean="0"/>
              <a:t> </a:t>
            </a:r>
            <a:r>
              <a:rPr lang="es-CO" sz="1000" b="1" i="1" dirty="0" err="1" smtClean="0"/>
              <a:t>Choise</a:t>
            </a:r>
            <a:r>
              <a:rPr lang="es-CO" sz="1000" b="1" i="1" dirty="0" smtClean="0"/>
              <a:t>-Románticos de Cuba</a:t>
            </a:r>
            <a:endParaRPr lang="es-CO" sz="1000" b="1" i="1" dirty="0"/>
          </a:p>
        </p:txBody>
      </p:sp>
      <p:pic>
        <p:nvPicPr>
          <p:cNvPr id="5" name="My_Choice_739_-_Romanticos_de_Cuba-_April_in_Portu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2275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80668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2843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31870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310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89011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264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79261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46898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86857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38806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89544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93442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23437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38757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28747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61741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27144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79745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63075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84207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58969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98049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34991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74272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323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16558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21239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1268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23659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49939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06394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81955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323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88535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97159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410134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93940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8608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156864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162889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80949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240891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334103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249621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870631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848976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2775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94861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490689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097083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086224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5416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906309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14322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752989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006444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853845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632560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752069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945671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434309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800551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214093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583733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625462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904787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71551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688937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708312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994766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294094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922287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218850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214544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734388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512191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5185645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360026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19043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0648593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6968394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8969069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156</Words>
  <Application>Microsoft Office PowerPoint</Application>
  <PresentationFormat>Personalizado</PresentationFormat>
  <Paragraphs>7</Paragraphs>
  <Slides>83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83</vt:i4>
      </vt:variant>
    </vt:vector>
  </HeadingPairs>
  <TitlesOfParts>
    <vt:vector size="8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16</cp:revision>
  <dcterms:created xsi:type="dcterms:W3CDTF">2017-03-27T23:11:18Z</dcterms:created>
  <dcterms:modified xsi:type="dcterms:W3CDTF">2017-04-24T19:14:16Z</dcterms:modified>
</cp:coreProperties>
</file>