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300" r:id="rId44"/>
    <p:sldId id="298" r:id="rId45"/>
    <p:sldId id="299" r:id="rId46"/>
    <p:sldId id="301" r:id="rId47"/>
    <p:sldId id="303" r:id="rId48"/>
    <p:sldId id="304" r:id="rId49"/>
    <p:sldId id="302" r:id="rId50"/>
    <p:sldId id="305" r:id="rId51"/>
    <p:sldId id="308" r:id="rId52"/>
    <p:sldId id="306" r:id="rId53"/>
    <p:sldId id="307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mBfSqAcuxGqD1xabMrJXg==" hashData="BJXabsQmQyhEcS7zSz+2ylAhdRU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35" d="100"/>
          <a:sy n="35" d="100"/>
        </p:scale>
        <p:origin x="-72" y="-16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BD2CC-F7B1-4EDD-B9BE-F3E41801038C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4265-1BE1-4489-B849-623BFE8135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69807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BD2CC-F7B1-4EDD-B9BE-F3E41801038C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4265-1BE1-4489-B849-623BFE8135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7998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BD2CC-F7B1-4EDD-B9BE-F3E41801038C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4265-1BE1-4489-B849-623BFE8135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8824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BD2CC-F7B1-4EDD-B9BE-F3E41801038C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4265-1BE1-4489-B849-623BFE8135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61925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BD2CC-F7B1-4EDD-B9BE-F3E41801038C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4265-1BE1-4489-B849-623BFE8135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77085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BD2CC-F7B1-4EDD-B9BE-F3E41801038C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4265-1BE1-4489-B849-623BFE8135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09123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BD2CC-F7B1-4EDD-B9BE-F3E41801038C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4265-1BE1-4489-B849-623BFE8135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86542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BD2CC-F7B1-4EDD-B9BE-F3E41801038C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4265-1BE1-4489-B849-623BFE8135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247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BD2CC-F7B1-4EDD-B9BE-F3E41801038C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4265-1BE1-4489-B849-623BFE8135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20149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BD2CC-F7B1-4EDD-B9BE-F3E41801038C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4265-1BE1-4489-B849-623BFE8135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93429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BD2CC-F7B1-4EDD-B9BE-F3E41801038C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FC4265-1BE1-4489-B849-623BFE8135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319655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BD2CC-F7B1-4EDD-B9BE-F3E41801038C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C4265-1BE1-4489-B849-623BFE8135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19817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207657" y="1582340"/>
            <a:ext cx="577668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De vez en cuando, la tierra se asoma para reflejarse en las tranquilas superficies de sus lagos, esas pequeñas (o grandes) depresiones que el agua se apresura en ocupar. Hay miles y miles de lagos en el mundo, desde los grandes lagos americanos, con tamaño de auténticos mares interiores que forman una frontera natural entre Canadá y Estados Unidos, hasta la pléyade de infinitas lagunas finlandesas, más pequeñas pero también más plácidas.</a:t>
            </a:r>
          </a:p>
          <a:p>
            <a:pPr algn="ctr"/>
            <a:r>
              <a:rPr lang="es-CO" i="1" dirty="0"/>
              <a:t>Entre todos los lagos del mundo, los viajeros de </a:t>
            </a:r>
            <a:r>
              <a:rPr lang="es-CO" i="1" dirty="0" err="1"/>
              <a:t>Lonely</a:t>
            </a:r>
            <a:r>
              <a:rPr lang="es-CO" i="1" dirty="0"/>
              <a:t> </a:t>
            </a:r>
            <a:r>
              <a:rPr lang="es-CO" i="1" dirty="0" err="1"/>
              <a:t>Planet</a:t>
            </a:r>
            <a:r>
              <a:rPr lang="es-CO" i="1" dirty="0"/>
              <a:t> han seleccionado algunos que coinciden con los más visitados, los más fotografiados y también los más deseados como destino de futuros viajes. En esta lista entran los más famosos, para planificar nuestra próxima escapada.</a:t>
            </a:r>
          </a:p>
        </p:txBody>
      </p:sp>
      <p:pic>
        <p:nvPicPr>
          <p:cNvPr id="4" name="La_Piragua_-_Jaime_Llano_Gonzalez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 rot="936098">
            <a:off x="10029373" y="684509"/>
            <a:ext cx="1509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La Piragua-Jaime Llanos </a:t>
            </a:r>
            <a:r>
              <a:rPr lang="es-CO" sz="1000" b="1" i="1" dirty="0" err="1" smtClean="0"/>
              <a:t>Gonzalez</a:t>
            </a:r>
            <a:endParaRPr lang="es-CO" sz="1000" b="1" i="1" dirty="0"/>
          </a:p>
        </p:txBody>
      </p:sp>
    </p:spTree>
    <p:extLst>
      <p:ext uri="{BB962C8B-B14F-4D97-AF65-F5344CB8AC3E}">
        <p14:creationId xmlns:p14="http://schemas.microsoft.com/office/powerpoint/2010/main" xmlns="" val="385215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7649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7470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5020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5833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09234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2566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67280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9643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443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73471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38289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41669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30486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36799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76198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67088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78315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85103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62399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21568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13027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58191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55000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67018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04657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07325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82916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09113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8863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94566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73631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39943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40133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97279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74613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45402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49059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7823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74463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47609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75289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64616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14360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99770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52078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217500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569398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050393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03623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312809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287429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144880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950575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325103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66824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332439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546898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399280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856070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30925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484317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374883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94414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96460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407027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728016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129590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900026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178855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12740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465027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300992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166205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360788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811915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719495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333132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485094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141897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571843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161</Words>
  <Application>Microsoft Office PowerPoint</Application>
  <PresentationFormat>Personalizado</PresentationFormat>
  <Paragraphs>7</Paragraphs>
  <Slides>82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82</vt:i4>
      </vt:variant>
    </vt:vector>
  </HeadingPairs>
  <TitlesOfParts>
    <vt:vector size="8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13</cp:revision>
  <dcterms:created xsi:type="dcterms:W3CDTF">2017-03-27T20:25:36Z</dcterms:created>
  <dcterms:modified xsi:type="dcterms:W3CDTF">2017-04-20T19:12:33Z</dcterms:modified>
</cp:coreProperties>
</file>