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Default Extension="png" ContentType="image/png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56" r:id="rId2"/>
  </p:sldMasterIdLst>
  <p:notesMasterIdLst>
    <p:notesMasterId r:id="rId15"/>
  </p:notesMasterIdLst>
  <p:sldIdLst>
    <p:sldId id="257" r:id="rId3"/>
    <p:sldId id="295" r:id="rId4"/>
    <p:sldId id="287" r:id="rId5"/>
    <p:sldId id="261" r:id="rId6"/>
    <p:sldId id="269" r:id="rId7"/>
    <p:sldId id="290" r:id="rId8"/>
    <p:sldId id="273" r:id="rId9"/>
    <p:sldId id="281" r:id="rId10"/>
    <p:sldId id="291" r:id="rId11"/>
    <p:sldId id="285" r:id="rId12"/>
    <p:sldId id="293" r:id="rId13"/>
    <p:sldId id="296" r:id="rId14"/>
  </p:sldIdLst>
  <p:sldSz cx="9144000" cy="6858000" type="screen4x3"/>
  <p:notesSz cx="6858000" cy="9144000"/>
  <p:defaultTextStyle>
    <a:defPPr>
      <a:defRPr lang="ro-RO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NMb/SdYFtEHACARvtjxldg==" hashData="WCpqi0BMKFfCHv6dE/mjJ4pBVS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2"/>
    <p:penClr>
      <a:srgbClr val="FF0000"/>
    </p:penClr>
  </p:showPr>
  <p:clrMru>
    <a:srgbClr val="475A16"/>
    <a:srgbClr val="E1EFBF"/>
    <a:srgbClr val="F5E149"/>
    <a:srgbClr val="D8EAAC"/>
    <a:srgbClr val="F8E97C"/>
    <a:srgbClr val="FDF7DF"/>
    <a:srgbClr val="FFE1FF"/>
    <a:srgbClr val="BAD96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14" y="-2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ante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Substituent dată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DC0723A7-B4F3-4D8C-B1EB-23A31912AE73}" type="datetimeFigureOut">
              <a:rPr lang="en-US"/>
              <a:pPr>
                <a:defRPr/>
              </a:pPr>
              <a:t>4/10/2014</a:t>
            </a:fld>
            <a:endParaRPr lang="en-US"/>
          </a:p>
        </p:txBody>
      </p:sp>
      <p:sp>
        <p:nvSpPr>
          <p:cNvPr id="4" name="Substituent imagine diapozitiv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Substituent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o-RO" noProof="0" smtClean="0"/>
              <a:t>Faceți clic pentru a edita stilurile de text Coordonator</a:t>
            </a:r>
          </a:p>
          <a:p>
            <a:pPr lvl="1"/>
            <a:r>
              <a:rPr lang="ro-RO" noProof="0" smtClean="0"/>
              <a:t>Al doilea nivel</a:t>
            </a:r>
          </a:p>
          <a:p>
            <a:pPr lvl="2"/>
            <a:r>
              <a:rPr lang="ro-RO" noProof="0" smtClean="0"/>
              <a:t>Al treilea nivel</a:t>
            </a:r>
          </a:p>
          <a:p>
            <a:pPr lvl="3"/>
            <a:r>
              <a:rPr lang="ro-RO" noProof="0" smtClean="0"/>
              <a:t>Al patrulea nivel</a:t>
            </a:r>
          </a:p>
          <a:p>
            <a:pPr lvl="4"/>
            <a:r>
              <a:rPr lang="ro-RO" noProof="0" smtClean="0"/>
              <a:t>Al cincilea nivel</a:t>
            </a:r>
            <a:endParaRPr lang="en-US" noProof="0" smtClean="0"/>
          </a:p>
        </p:txBody>
      </p:sp>
      <p:sp>
        <p:nvSpPr>
          <p:cNvPr id="6" name="Substituent subsol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ubstituent număr diapozitiv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4B3C04C5-B774-4737-B336-A4D4AC123C9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B3C04C5-B774-4737-B336-A4D4AC123C9C}" type="slidenum">
              <a:rPr lang="en-US" smtClean="0"/>
              <a:pPr>
                <a:defRPr/>
              </a:pPr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B3C04C5-B774-4737-B336-A4D4AC123C9C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B3C04C5-B774-4737-B336-A4D4AC123C9C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B3C04C5-B774-4737-B336-A4D4AC123C9C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B3C04C5-B774-4737-B336-A4D4AC123C9C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B3C04C5-B774-4737-B336-A4D4AC123C9C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B3C04C5-B774-4737-B336-A4D4AC123C9C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B3C04C5-B774-4737-B336-A4D4AC123C9C}" type="slidenum">
              <a:rPr lang="en-US" smtClean="0"/>
              <a:pPr>
                <a:defRPr/>
              </a:pPr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B3C04C5-B774-4737-B336-A4D4AC123C9C}" type="slidenum">
              <a:rPr lang="en-US" smtClean="0"/>
              <a:pPr>
                <a:defRPr/>
              </a:pPr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B3C04C5-B774-4737-B336-A4D4AC123C9C}" type="slidenum">
              <a:rPr lang="en-US" smtClean="0"/>
              <a:pPr>
                <a:defRPr/>
              </a:pPr>
              <a:t>11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Necomple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41A5F9-5B2D-4EC4-82CC-9E9007220C2B}" type="slidenum">
              <a:rPr lang="ro-RO"/>
              <a:pPr>
                <a:defRPr/>
              </a:pPr>
              <a:t>‹Nº›</a:t>
            </a:fld>
            <a:endParaRPr lang="ro-RO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36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49ECFB-2FA7-439C-8750-0FCCF99233BC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0CC161-56AF-4D45-A68D-B81F2CEDC8C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3"/>
            <a:ext cx="7772400" cy="136207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66057-75B1-494E-AFAA-98C78CEE92E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65167-FA9A-4443-9B1B-80746860063D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6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535116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B11F19-D2B8-407D-AF9C-C043A0977011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F3796C-1E72-4628-AD6B-C91FF1D42E98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15C581-9E04-4328-935B-C38761787C5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8" y="273052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8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AF4FC2-115E-4E75-B041-29F3468286FA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98B486-27E7-4525-AEF4-466AE5F44A7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7EB18C-D15F-4493-B58D-0BA385D4E6D7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2F0DE2-433F-4CBB-8215-6CA884BD3F15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2.xml"/><Relationship Id="rId5" Type="http://schemas.openxmlformats.org/officeDocument/2006/relationships/slideLayout" Target="../slideLayouts/slideLayout6.xml"/><Relationship Id="rId10" Type="http://schemas.openxmlformats.org/officeDocument/2006/relationships/slideLayout" Target="../slideLayouts/slideLayout11.xml"/><Relationship Id="rId4" Type="http://schemas.openxmlformats.org/officeDocument/2006/relationships/slideLayout" Target="../slideLayouts/slideLayout5.xml"/><Relationship Id="rId9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8" descr="http://2.bp.blogspot.com/-D6acMHL5uI8/TwO_q-jp_yI/AAAAAAAAByo/HSsXE1A4aB4/s320/HELEN.png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71800" y="1700808"/>
            <a:ext cx="3048000" cy="2543176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s-ES_tradnl">
              <a:solidFill>
                <a:srgbClr val="000000"/>
              </a:solidFill>
              <a:latin typeface="Arial"/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s-ES_tradnl">
              <a:solidFill>
                <a:srgbClr val="000000"/>
              </a:solidFill>
              <a:latin typeface="Arial"/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AC9FF0F5-D089-4207-9EDD-8DCBD04AC6B2}" type="slidenum">
              <a:rPr lang="es-ES_tradnl">
                <a:solidFill>
                  <a:srgbClr val="000000"/>
                </a:solidFill>
                <a:latin typeface="Arial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s-ES_tradnl">
              <a:solidFill>
                <a:srgbClr val="000000"/>
              </a:solidFill>
              <a:latin typeface="Arial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  <p:sldLayoutId id="2147483658" r:id="rId2"/>
    <p:sldLayoutId id="2147483659" r:id="rId3"/>
    <p:sldLayoutId id="2147483660" r:id="rId4"/>
    <p:sldLayoutId id="2147483661" r:id="rId5"/>
    <p:sldLayoutId id="2147483662" r:id="rId6"/>
    <p:sldLayoutId id="2147483663" r:id="rId7"/>
    <p:sldLayoutId id="2147483664" r:id="rId8"/>
    <p:sldLayoutId id="2147483665" r:id="rId9"/>
    <p:sldLayoutId id="2147483666" r:id="rId10"/>
    <p:sldLayoutId id="2147483667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1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7" Type="http://schemas.openxmlformats.org/officeDocument/2006/relationships/image" Target="../media/image1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7" Type="http://schemas.openxmlformats.org/officeDocument/2006/relationships/image" Target="../media/image2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7" Type="http://schemas.openxmlformats.org/officeDocument/2006/relationships/image" Target="../media/image2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7" Type="http://schemas.openxmlformats.org/officeDocument/2006/relationships/image" Target="../media/image2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7" Type="http://schemas.openxmlformats.org/officeDocument/2006/relationships/image" Target="../media/image3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6.gif"/><Relationship Id="rId5" Type="http://schemas.openxmlformats.org/officeDocument/2006/relationships/image" Target="../media/image3.gif"/><Relationship Id="rId4" Type="http://schemas.openxmlformats.org/officeDocument/2006/relationships/image" Target="../media/image3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8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:\Mater si ciorne pps mania nou\Grad girveni Monet total\Pt red j mon\De red cu scris\Pt red Monet 3 s\Diapozitiv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0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5" cstate="print">
            <a:duotone>
              <a:prstClr val="black"/>
              <a:srgbClr val="92D05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6804248" y="5085184"/>
            <a:ext cx="1584176" cy="650863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</p:spPr>
      </p:pic>
      <p:sp>
        <p:nvSpPr>
          <p:cNvPr id="7" name="6 Rectángulo"/>
          <p:cNvSpPr/>
          <p:nvPr/>
        </p:nvSpPr>
        <p:spPr>
          <a:xfrm>
            <a:off x="0" y="620688"/>
            <a:ext cx="509145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isometricOffAxis1Right"/>
              <a:lightRig rig="threePt" dir="t"/>
            </a:scene3d>
          </a:bodyPr>
          <a:lstStyle/>
          <a:p>
            <a:pPr algn="ctr"/>
            <a:r>
              <a:rPr lang="es-ES" sz="3200" b="1" cap="none" spc="0" dirty="0" smtClean="0">
                <a:ln w="10541" cmpd="sng">
                  <a:solidFill>
                    <a:srgbClr val="FF0000"/>
                  </a:solidFill>
                  <a:prstDash val="solid"/>
                </a:ln>
                <a:blipFill>
                  <a:blip r:embed="rId6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Los  Jardines  De </a:t>
            </a:r>
            <a:r>
              <a:rPr lang="es-ES" sz="3200" b="1" cap="none" spc="0" dirty="0" err="1" smtClean="0">
                <a:ln w="10541" cmpd="sng">
                  <a:solidFill>
                    <a:srgbClr val="FF0000"/>
                  </a:solidFill>
                  <a:prstDash val="solid"/>
                </a:ln>
                <a:blipFill>
                  <a:blip r:embed="rId6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Monet</a:t>
            </a:r>
            <a:endParaRPr lang="es-ES" sz="3200" b="1" cap="none" spc="0" dirty="0">
              <a:ln w="10541" cmpd="sng">
                <a:solidFill>
                  <a:srgbClr val="FF0000"/>
                </a:solidFill>
                <a:prstDash val="solid"/>
              </a:ln>
              <a:blipFill>
                <a:blip r:embed="rId6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itchFamily="82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1043608" y="1412776"/>
            <a:ext cx="1239442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isometricOffAxis1Right"/>
              <a:lightRig rig="threePt" dir="t"/>
            </a:scene3d>
          </a:bodyPr>
          <a:lstStyle/>
          <a:p>
            <a:pPr algn="ctr"/>
            <a:r>
              <a:rPr lang="es-ES" sz="2000" b="1" dirty="0" err="1" smtClean="0">
                <a:ln w="900" cmpd="sng">
                  <a:solidFill>
                    <a:srgbClr val="FF0000">
                      <a:alpha val="55000"/>
                    </a:srgbClr>
                  </a:solidFill>
                  <a:prstDash val="solid"/>
                </a:ln>
                <a:blipFill>
                  <a:blip r:embed="rId6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G</a:t>
            </a:r>
            <a:r>
              <a:rPr lang="es-ES" sz="2000" b="1" cap="none" spc="0" dirty="0" err="1" smtClean="0">
                <a:ln w="900" cmpd="sng">
                  <a:solidFill>
                    <a:srgbClr val="FF0000">
                      <a:alpha val="55000"/>
                    </a:srgbClr>
                  </a:solidFill>
                  <a:prstDash val="solid"/>
                </a:ln>
                <a:blipFill>
                  <a:blip r:embed="rId6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iverny</a:t>
            </a:r>
            <a:endParaRPr lang="es-ES" sz="2000" b="1" cap="none" spc="0" dirty="0">
              <a:ln w="900" cmpd="sng">
                <a:solidFill>
                  <a:srgbClr val="FF0000">
                    <a:alpha val="55000"/>
                  </a:srgbClr>
                </a:solidFill>
                <a:prstDash val="solid"/>
              </a:ln>
              <a:blipFill>
                <a:blip r:embed="rId6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itchFamily="82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1187624" y="2132856"/>
            <a:ext cx="1258678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isometricOffAxis1Right"/>
              <a:lightRig rig="threePt" dir="t"/>
            </a:scene3d>
          </a:bodyPr>
          <a:lstStyle/>
          <a:p>
            <a:pPr algn="ctr"/>
            <a:r>
              <a:rPr lang="es-ES" sz="2000" b="1" cap="none" spc="0" dirty="0" smtClean="0">
                <a:ln w="900" cmpd="sng">
                  <a:solidFill>
                    <a:srgbClr val="FF0000">
                      <a:alpha val="55000"/>
                    </a:srgbClr>
                  </a:solidFill>
                  <a:prstDash val="solid"/>
                </a:ln>
                <a:blipFill>
                  <a:blip r:embed="rId6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Francia</a:t>
            </a:r>
            <a:endParaRPr lang="es-ES" sz="2000" b="1" cap="none" spc="0" dirty="0">
              <a:ln w="900" cmpd="sng">
                <a:solidFill>
                  <a:srgbClr val="FF0000">
                    <a:alpha val="55000"/>
                  </a:srgbClr>
                </a:solidFill>
                <a:prstDash val="solid"/>
              </a:ln>
              <a:blipFill>
                <a:blip r:embed="rId6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itchFamily="82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1547664" y="6488668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err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Automatico</a:t>
            </a:r>
            <a:endParaRPr lang="es-ES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101600">
                  <a:srgbClr val="FF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itchFamily="82" charset="0"/>
            </a:endParaRPr>
          </a:p>
        </p:txBody>
      </p:sp>
    </p:spTree>
  </p:cSld>
  <p:clrMapOvr>
    <a:masterClrMapping/>
  </p:clrMapOvr>
  <p:transition spd="slow" advTm="12000">
    <p:zoom/>
    <p:sndAc>
      <p:stSnd loop="1">
        <p:snd r:embed="rId3" name="Mone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C:\Users\Eleni\Desktop\bellisima\copias Helen\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8815" y="0"/>
            <a:ext cx="9172815" cy="6857999"/>
          </a:xfrm>
          <a:prstGeom prst="rect">
            <a:avLst/>
          </a:prstGeom>
          <a:noFill/>
        </p:spPr>
      </p:pic>
      <p:pic>
        <p:nvPicPr>
          <p:cNvPr id="1029" name="Picture 5" descr="C:\Users\Eleni\Desktop\bellisima\copias Helen\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179512" y="188640"/>
            <a:ext cx="8964488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err="1" smtClean="0"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Giverny</a:t>
            </a:r>
            <a:r>
              <a:rPr lang="es-ES" sz="3200" b="1" dirty="0" smtClean="0"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 es una pequeña población y comuna francesa situada en Normandía. Está situada a 50 km. De París, sobre el Sena y fue el lugar adonde primeramente Claude </a:t>
            </a:r>
            <a:r>
              <a:rPr lang="es-ES" sz="3200" b="1" dirty="0" err="1" smtClean="0"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Monet</a:t>
            </a:r>
            <a:r>
              <a:rPr lang="es-ES" sz="3200" b="1" dirty="0" smtClean="0"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, el gran Maestro del Impresionismo concurría para pintar hasta que se mudó allí.</a:t>
            </a:r>
            <a:br>
              <a:rPr lang="es-ES" sz="3200" b="1" dirty="0" smtClean="0"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</a:br>
            <a:r>
              <a:rPr lang="es-ES" sz="3200" b="1" dirty="0" smtClean="0"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Su gran talento quedó plasmado en sus lienzos, repartidos ahora en los grandes museos de las principales capitales del mundo.... Pero en </a:t>
            </a:r>
            <a:r>
              <a:rPr lang="es-ES" sz="3200" b="1" dirty="0" err="1" smtClean="0"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Giverny</a:t>
            </a:r>
            <a:r>
              <a:rPr lang="es-ES" sz="3200" b="1" dirty="0" smtClean="0"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podrás encontrar  lugares, paisajes y flores, las de su propio jardín que el diseño y pintó, podrás ver la casa adonde habitó, aún los estanques con sus famosos nenúfares y el puente japonés.</a:t>
            </a:r>
            <a:br>
              <a:rPr lang="es-ES" sz="3200" b="1" dirty="0" smtClean="0"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</a:br>
            <a:endParaRPr lang="es-ES" sz="3200" dirty="0"/>
          </a:p>
        </p:txBody>
      </p:sp>
    </p:spTree>
  </p:cSld>
  <p:clrMapOvr>
    <a:masterClrMapping/>
  </p:clrMapOvr>
  <p:transition advTm="4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000"/>
                            </p:stCondLst>
                            <p:childTnLst>
                              <p:par>
                                <p:cTn id="11" presetID="12" presetClass="entr" presetSubtype="4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F:\Mater si ciorne pps mania nou\Grad girveni Monet total\Pt red j mon\De red cu scris\Pt red Monet 3 s\Diapozitiv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3" descr="F:\Mater si ciorne pps mania nou\Grad girveni Monet total\Pt red j mon\De red cu scris\Pt red Monet 3 s\Diapozitiv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" descr="F:\Mater si ciorne pps mania nou\Grad girveni Monet total\Pt red j mon\De red cu scris\Pt red Monet n 2 s\Diapozitiv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3" descr="F:\Mater si ciorne pps mania nou\Grad girveni Monet total\Pt red j mon\De red cu scris\Pt red grad Mon n 1 s\Diapozitiv8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3" descr="F:\Mater si ciorne pps mania nou\Grad girveni Monet total\Pt red j mon\De red cu scris\Pt red grad Mon n 1 c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3" descr="F:\Mater si ciorne pps mania nou\Grad girveni Monet total\Pt red j mon\De red cu scris\Pt red grad Mon n 1 c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3" descr="F:\Mater si ciorne pps mania nou\Grad girveni Monet total\Pt red j mon\De red cu scris\Pt red grad Mon n 1 s\Diapozitiv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 descr="F:\Mater si ciorne pps mania nou\Grad girveni Monet total\Pt red j mon\De red cu scris\Pt red Monet 3 s\Diapozitiv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3" descr="F:\Mater si ciorne pps mania nou\Grad girveni Monet total\Pt red j mon\De red cu scris\Pt red Monet 3 s\Diapozitiv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" descr="F:\Mater si ciorne pps mania nou\Grad girveni Monet total\Pt red j mon\De red cu scris\Pt red grad Mon n 1 s\Diapozitiv9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3" descr="F:\Mater si ciorne pps mania nou\Grad girveni Monet total\Pt red j mon\De red cu scris\Pt red grad Mon n 1 s\Diapozitiv9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3" descr="F:\Mater si ciorne pps mania nou\Grad girveni Monet total\Pt red j mon\De red cu scris\Pt red grad Mon n 1 s\Diapozitiv6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3" descr="F:\Mater si ciorne pps mania nou\Grad girveni Monet total\Pt red j mon\De red cu scris\Pt red grad Mon n 1 s\Diapozitiv6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3" descr="F:\Mater si ciorne pps mania nou\Grad girveni Monet total\Pt red j mon\De red cu scris\Pt red grad Mon n 1 s\Diapozitiv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3" descr="F:\Mater si ciorne pps mania nou\Grad girveni Monet total\Pt red j mon\De red cu scris\Pt red grad Mon n 1 s\Diapozitiv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3" descr="F:\Mater si ciorne pps mania nou\Grad girveni Monet total\Pt red j mon\De red cu scris\Pt red grad Mon n 1 e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 descr="F:\Mater si ciorne pps mania nou\Grad girveni Monet total\Pt red j mon\De red cu scris\Pt red grad Mon n 1 s\Diapozitiv7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3" descr="F:\Mater si ciorne pps mania nou\Grad girveni Monet total\Pt red j mon\De red cu scris\Pt red grad Mon n 1 s\Diapozitiv6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1" presetClass="exit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3" descr="F:\Mater si ciorne pps mania nou\Grad girveni Monet total\Pt red j mon\De red cu scris\Pt red grad Mon n 1 s\Diapozitiv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3" descr="F:\Mater si ciorne pps mania nou\Grad girveni Monet total\Pt red j mon\De red cu scris\Pt red grad Mon n 1 s\Diapozitiv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3" descr="F:\Mater si ciorne pps mania nou\Grad girveni Monet total\Pt red j mon\De red cu scris\Pt red grad Mon n 1 s\Diapozitiv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 descr="F:\Mater si ciorne pps mania nou\Grad girveni Monet total\Pt red j mon\De red cu scris\Pt red Monet n 2 s\Diapozitiv4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 descr="F:\Mater si ciorne pps mania nou\Grad girveni Monet total\Pt red j mon\De red cu scris\Pt red Monet n 2 ffg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4" descr="F:\Mater si ciorne pps mania nou\Grad girveni Monet total\Pt red j mon\De red cu scris\Pt red Monet n 2 ff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3" descr="F:\Mater si ciorne pps mania nou\Grad girveni Monet total\Pt red j mon\De red cu scris\Pt red Monet n 2 s\Diapozitiv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3" descr="F:\Mater si ciorne pps mania nou\Grad girveni Monet total\Pt red j mon\De red cu scris\Pt red grad Mon n 1 h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 descr="F:\Mater si ciorne pps mania nou\Grad girveni Monet total\Pt red j mon\De red cu scris\Pt red Monet 3 s\Diapozitiv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3" descr="F:\Mater si ciorne pps mania nou\Grad girveni Monet total\Pt red j mon\De red cu scris\Pt red Monet 3 s\Diapozitiv3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3" descr="F:\Mater si ciorne pps mania nou\Grad girveni Monet total\Pt red j mon\De red cu scris\Pt red Monet 3 s\Diapozitiv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3" descr="F:\Mater si ciorne pps mania nou\Grad girveni Monet total\Pt red j mon\De red cu scris\Pt red Monet 3 s\Diapozitiv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4" descr="F:\Mater si ciorne pps mania nou\Grad girveni Monet total\Pt red j mon\De red cu scris\Pt red Monet 3 s\Diapozitiv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F:\Mater si ciorne pps mania nou\Grad girveni Monet total\Pt red j mon\De red cu scris\Pt red Monet 3 a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3" descr="F:\Mater si ciorne pps mania nou\Grad girveni Monet total\Pt red j mon\De red cu scris\Pt red Monet 3 s\Diapozitiv3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4" presetClass="exit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3" descr="F:\Mater si ciorne pps mania nou\Grad girveni Monet total\Pt red j mon\De red cu scris\Pt red Monet 3 s\Diapozitiv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3" descr="F:\Mater si ciorne pps mania nou\Grad girveni Monet total\Pt red j mon\De red cu scris\Pt red Monet 3 s\Diapozitiv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3" descr="F:\Mater si ciorne pps mania nou\Grad girveni Monet total\Pt red j mon\De red cu scris\Pt red Monet n 2 s\Diapozitiv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 descr="F:\Mater si ciorne pps mania nou\Grad girveni Monet total\Pt red j mon\De red cu scris\Pt red Monet n 2 s\Diapozitiv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3" descr="F:\Mater si ciorne pps mania nou\Grad girveni Monet total\Pt red j mon\De red cu scris\Pt red Monet n 2 s\Diapozitiv6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" descr="F:\Mater si ciorne pps mania nou\Grad girveni Monet total\Pt red j mon\De red cu scris\Pt red Monet n 2 s\Diapozitiv6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3" descr="F:\Mater si ciorne pps mania nou\Grad girveni Monet total\Pt red j mon\De red cu scris\Pt red Monet n 2 s\Diapozitiv3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3" descr="F:\Mater si ciorne pps mania nou\Grad girveni Monet total\Pt red j mon\De red cu scris\Pt red Monet n 2 s\Diapozitiv3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3" descr="F:\Mater si ciorne pps mania nou\Grad girveni Monet total\Pt red j mon\De red cu scris\Pt red Monet n 2 s\Diapozitiv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3" descr="F:\Mater si ciorne pps mania nou\Grad girveni Monet total\Pt red j mon\De red cu scris\Pt red Monet n 2 s\Diapozitiv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10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5" cstate="print">
            <a:duotone>
              <a:prstClr val="black"/>
              <a:srgbClr val="92D05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3203848" y="5157192"/>
            <a:ext cx="1584176" cy="650863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</p:spPr>
      </p:pic>
      <p:pic>
        <p:nvPicPr>
          <p:cNvPr id="8" name="Picture 10" descr="http://c.universalscraps.com/files/sp/buen.dia/buen_dia_003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92080" y="548680"/>
            <a:ext cx="2019300" cy="1885950"/>
          </a:xfrm>
          <a:prstGeom prst="rect">
            <a:avLst/>
          </a:prstGeom>
          <a:noFill/>
        </p:spPr>
      </p:pic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Eleni\Desktop\bellisima\copias Helen\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5652120" y="4869160"/>
            <a:ext cx="233910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2800" b="1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/>
                <a:cs typeface="+mn-cs"/>
              </a:rPr>
              <a:t>Diseño : Helen</a:t>
            </a:r>
            <a:endParaRPr lang="es-ES" sz="2800" b="1" dirty="0">
              <a:ln w="18415" cmpd="sng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libri"/>
              <a:cs typeface="+mn-cs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5436096" y="4293096"/>
            <a:ext cx="308815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2800" b="1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/>
                <a:cs typeface="+mn-cs"/>
              </a:rPr>
              <a:t>Imágenes : Internet</a:t>
            </a:r>
            <a:endParaRPr lang="es-ES" sz="2800" b="1" dirty="0">
              <a:ln w="18415" cmpd="sng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libri"/>
              <a:cs typeface="+mn-cs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s-ES">
              <a:solidFill>
                <a:srgbClr val="000000"/>
              </a:solidFill>
              <a:latin typeface="Arial"/>
              <a:cs typeface="+mn-cs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s-ES">
              <a:solidFill>
                <a:srgbClr val="000000"/>
              </a:solidFill>
              <a:latin typeface="Arial"/>
              <a:cs typeface="+mn-cs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s-ES">
              <a:solidFill>
                <a:srgbClr val="000000"/>
              </a:solidFill>
              <a:latin typeface="Arial"/>
              <a:cs typeface="+mn-cs"/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s-ES">
              <a:solidFill>
                <a:srgbClr val="000000"/>
              </a:solidFill>
              <a:latin typeface="Arial"/>
              <a:cs typeface="+mn-cs"/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5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auto">
              <a:spcBef>
                <a:spcPct val="50000"/>
              </a:spcBef>
              <a:spcAft>
                <a:spcPts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  <a:cs typeface="+mn-cs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3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1"/>
            <a:ext cx="106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</a:pPr>
            <a:endParaRPr lang="es-ES">
              <a:solidFill>
                <a:srgbClr val="000000"/>
              </a:solidFill>
              <a:latin typeface="Arial"/>
              <a:cs typeface="+mn-cs"/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2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auto">
              <a:spcBef>
                <a:spcPct val="50000"/>
              </a:spcBef>
              <a:spcAft>
                <a:spcPts val="0"/>
              </a:spcAft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auto">
              <a:spcBef>
                <a:spcPct val="50000"/>
              </a:spcBef>
              <a:spcAft>
                <a:spcPts val="0"/>
              </a:spcAft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1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auto">
              <a:spcBef>
                <a:spcPct val="50000"/>
              </a:spcBef>
              <a:spcAft>
                <a:spcPts val="0"/>
              </a:spcAft>
            </a:pPr>
            <a:r>
              <a:rPr lang="es-ES_tradnl" b="1" dirty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Accede a la sección que desees desde aquí: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del implicit">
  <a:themeElements>
    <a:clrScheme name="Model implici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el implici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el implici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 implici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 implici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 implici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 implici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 implici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 implici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 implici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 implici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 implici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 implici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 implici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ă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130</Words>
  <Application>Microsoft Office PowerPoint</Application>
  <PresentationFormat>Presentación en pantalla (4:3)</PresentationFormat>
  <Paragraphs>45</Paragraphs>
  <Slides>12</Slides>
  <Notes>10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12</vt:i4>
      </vt:variant>
    </vt:vector>
  </HeadingPairs>
  <TitlesOfParts>
    <vt:vector size="14" baseType="lpstr">
      <vt:lpstr>Model implicit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Los Jardines de Monet</dc:title>
  <dc:creator/>
  <cp:lastModifiedBy/>
  <cp:revision>1</cp:revision>
  <dcterms:created xsi:type="dcterms:W3CDTF">2014-04-09T15:49:03Z</dcterms:created>
  <dcterms:modified xsi:type="dcterms:W3CDTF">2014-04-10T17:32:25Z</dcterms:modified>
  <cp:contentStatus>Final</cp:contentStatus>
</cp:coreProperties>
</file>