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5" r:id="rId12"/>
    <p:sldId id="276" r:id="rId13"/>
    <p:sldId id="277" r:id="rId14"/>
    <p:sldId id="278" r:id="rId15"/>
    <p:sldId id="279" r:id="rId16"/>
    <p:sldId id="282" r:id="rId17"/>
    <p:sldId id="280" r:id="rId18"/>
    <p:sldId id="283" r:id="rId19"/>
    <p:sldId id="284" r:id="rId20"/>
    <p:sldId id="281" r:id="rId21"/>
    <p:sldId id="266" r:id="rId22"/>
    <p:sldId id="267" r:id="rId23"/>
    <p:sldId id="268" r:id="rId24"/>
    <p:sldId id="269" r:id="rId25"/>
    <p:sldId id="272" r:id="rId26"/>
    <p:sldId id="289" r:id="rId27"/>
    <p:sldId id="273" r:id="rId28"/>
    <p:sldId id="274" r:id="rId29"/>
    <p:sldId id="285" r:id="rId30"/>
    <p:sldId id="287" r:id="rId31"/>
    <p:sldId id="288" r:id="rId32"/>
    <p:sldId id="271" r:id="rId33"/>
    <p:sldId id="290" r:id="rId34"/>
  </p:sldIdLst>
  <p:sldSz cx="12192000" cy="6858000"/>
  <p:notesSz cx="6858000" cy="9144000"/>
  <p:embeddedFontLst>
    <p:embeddedFont>
      <p:font typeface="Arial Black" panose="020B0A04020102020204" pitchFamily="34" charset="0"/>
      <p:bold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Calibri Light" panose="020F0302020204030204" pitchFamily="34" charset="0"/>
      <p:regular r:id="rId40"/>
      <p:italic r:id="rId41"/>
    </p:embeddedFont>
    <p:embeddedFont>
      <p:font typeface="Cambria" panose="02040503050406030204" pitchFamily="18" charset="0"/>
      <p:regular r:id="rId42"/>
      <p:bold r:id="rId43"/>
      <p:italic r:id="rId44"/>
      <p:boldItalic r:id="rId45"/>
    </p:embeddedFont>
    <p:embeddedFont>
      <p:font typeface="Kristen ITC" panose="03050502040202030202" pitchFamily="66" charset="0"/>
      <p:regular r:id="rId4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I38k9XtDYi6g1x6PMctmQ==" hashData="XHUGSfG2tnMyOGi/3EfXzBbqh4ngPXc/Tpp4XsWn2a2mxCKi8rrzG/na+fB1k6uVP4lWSHAfoEoRClIi1tuN4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8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B42FE5-F75B-4281-88A3-C69399E83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E0A07B6-3142-4D34-B8D1-165DEA4F1C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DEADA3-67D8-4A04-999A-9252746C0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037A2C5-8F6B-4787-9ECB-0CC565D2C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7AA32D5-B3AA-4D1F-ADCC-A3785D3F2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228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C7543A-B4B8-4DFE-9E6D-D1B138277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A031A23-5D8B-4AAB-9C44-C6B8831EBF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4CE223-9F86-4596-856F-DC939FF9B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748565-0AF6-471C-9055-E07F2D2C8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6CE8FA-93C4-4F5A-8939-347024A74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3130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CA6AC1-D4A1-4C3A-9714-9C8A0507D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9ACB723-8E70-4225-84FB-0B194F95F9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3C0255-5D43-4859-9C24-7FDD3302E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0C5CF1-DC32-47E9-A02D-7C3F5A00E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50B301-97B6-4BD0-9E0A-EB9ABBFEA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03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944C7B-15BF-4206-A5C1-67E6FD974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0942F8-03A9-4596-ACD6-93686CDEB9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4A1A2A-BD1F-45FE-99B2-9BC6F71D69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E615762-F865-4BD2-B445-D5BE12BEE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449CA71-7700-4532-90ED-36E34FBBE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709731-0A44-4E8A-88D5-C61A6962D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086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51C03E-B0E9-4FCE-B31A-58805682A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9F25DC3-7BD8-40D4-8215-708A1165E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AD50D4-8A36-4797-A375-95A645DDB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98CF0A0-5D25-41D5-8EB7-C4B089DF96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2156B71-0259-438D-A02B-6EFE2F8444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18CF60E-5B01-4D02-8D8E-EA9BAA62A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521663A-80D0-428C-8999-D4F5D9F06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91B9FBE-8E8A-4997-AEB6-AB5225169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20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244AE8-8FFA-4F23-A470-475038B76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05A7E85-9A66-466F-B822-03D61ABE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404FD6D-4003-447C-94B1-EFEE360A5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CFE61EC-0EA1-423D-BDAD-77427D7F1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374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93D2F9D-E3A8-42C2-BC80-425A73B41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1B28ACD-90F7-4560-8C99-86A0B61FB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48A0FCF-A5B9-4039-8081-851275757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004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AAB51E-404B-470C-89C5-E2D11811F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C4CF13B-FD0C-45AC-BA7F-15295F4D5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EEAA2A5-E5E3-4294-ADF0-383B6C6E32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F838486-75A1-4DD9-A782-9654DC6AD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6B844DF-5B50-400E-96DB-48BFBD4E6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08E53CF-D6E4-463B-AFC2-5CFFBA819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658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2DE8BD-F90C-40E0-8BE1-E137F42E8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4B92148-696A-4182-887D-D73B8B5E1B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C07E656-5A11-40EF-BA8B-45BE55E6E5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77B24C5-1BC7-472E-ADB4-D07AF7C61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0BC09D0-E536-4D13-9EF2-57FA9E396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E178B75-3377-4256-860E-DD051591D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82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BE70E-4B00-4CF3-8D09-076A12934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93A93E1-1C65-454B-8E8C-2A316CB774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F2F5FC-2619-413D-97D6-D395B96EF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4428A8-1DD8-4C72-A971-5BFECE835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1287167-E3CA-4762-A8E6-195813CC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672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832DF97-BC12-4F78-8F60-CD710271A6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5E4B797-05D0-4CE2-AE1E-AA98282DEA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F25B063-5379-4288-AE0A-D3E3E786E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48CBF4D-A15C-4390-ADB3-0301BEB5E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8056C7-B53B-44EE-AC24-798B9E7B1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335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A9A0E01-BC5E-4CDA-A8B5-55E11BC16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372C04F-3891-4E26-BE88-DD5FD8FFE5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517A182-1DDB-492B-A989-487BC0D2F4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2C36F-E8E1-4A5F-A55A-BE11DF55C769}" type="datetimeFigureOut">
              <a:rPr lang="en-CA" smtClean="0"/>
              <a:t>2020-06-07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4DCE7FA-05DD-4421-A0F7-A31785D732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F74539-0C6A-46B8-9B40-97609A263F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680E3-84EC-47F7-812A-DBF5A71849A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775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BCAC597-990C-4B07-AC6D-8B878EF279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521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000">
        <p14:doors dir="vert"/>
        <p:sndAc>
          <p:stSnd>
            <p:snd r:embed="rId2" name="sibido.wav"/>
          </p:stSnd>
        </p:sndAc>
      </p:transition>
    </mc:Choice>
    <mc:Fallback>
      <p:transition spd="slow" advTm="1000">
        <p:fade/>
        <p:sndAc>
          <p:stSnd>
            <p:snd r:embed="rId2" name="sibid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4C8B8E-B8D4-4B4C-A4C2-5EF2D5E278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08D6E1B-CC79-4D7B-AA15-C62B48356F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BF7C9C4-A6CA-460A-B9EE-B0120A201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28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DE70303-8D31-441F-BD25-05BDBF99F1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70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A2FAD3E-FAEB-45D0-9985-56B512C6C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07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F38EAC8-BB8F-42C7-915A-70F2A3288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17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2BB2341-A79B-4F79-9363-4DA30340D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28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CC883F3-FF84-4496-82BF-F57A99248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60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545C14C-A8A3-4010-A1CC-B65896FAE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9391" y="0"/>
            <a:ext cx="122913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73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00F1DF1-1021-4361-AECF-8C1912B89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49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A7433C9-031B-4001-9B23-EBD03F7C9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AC2FE5B-2C53-40D0-90BE-F6D65276B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28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98AFAF77-87E4-4902-8CFF-6E2D77BBC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2B28BC1-B38A-405B-8C03-5DF018AE5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85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7FF91CC-B64F-4EAB-A8FC-198D445E6C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7150" y="0"/>
            <a:ext cx="122491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45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993ECED-167A-4F23-8ED1-362ED0529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16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4C51156-4698-479D-A50F-B90E49C2A9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2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3497732-373B-4865-9195-0232292B76E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78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7A007B2-EC7A-43B9-80C7-FECEBA980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0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1F19A5D-893F-436D-AADC-600E5EA2C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07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64A7B4A-19E4-4378-8025-CC4B33DFE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40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A6762FE-7EB5-41FF-BC75-9C8F43CDF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1643" y="0"/>
            <a:ext cx="12273643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D3A4273-71C0-47EA-8245-7DE10ECA24A6}"/>
              </a:ext>
            </a:extLst>
          </p:cNvPr>
          <p:cNvSpPr txBox="1"/>
          <p:nvPr/>
        </p:nvSpPr>
        <p:spPr>
          <a:xfrm>
            <a:off x="4506685" y="1322614"/>
            <a:ext cx="1983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EN LA NOCHE</a:t>
            </a:r>
          </a:p>
        </p:txBody>
      </p:sp>
    </p:spTree>
    <p:extLst>
      <p:ext uri="{BB962C8B-B14F-4D97-AF65-F5344CB8AC3E}">
        <p14:creationId xmlns:p14="http://schemas.microsoft.com/office/powerpoint/2010/main" val="264216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A293499-3CA2-46C9-942F-4C0BCFF09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5314" y="0"/>
            <a:ext cx="122573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27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21C03B5-C964-4530-80D0-F80ABD357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55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E82CDF5-3314-4579-8890-EA0DFCF49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93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98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D0CD148-880C-4EE6-8032-B4BCAD9CE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52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77D279B-4D22-4E2D-A550-B9DBD4789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35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EDE044D-EDCD-40B6-A226-0ED637540B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24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E98115E-4613-4402-A4A7-1F50F00CC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35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971C46B-0A31-4F4C-A2CF-F06A2C1026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2131" y="0"/>
            <a:ext cx="123941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5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7E3C76B-981E-410A-BFE8-404D670FA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93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4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8BC3C8D-BF13-49F4-A573-0CDECD3E8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67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5873745-467A-44CA-8E6A-C98A5DEF47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4447345-F8CB-45A7-8E62-8884B1B1F080}"/>
              </a:ext>
            </a:extLst>
          </p:cNvPr>
          <p:cNvSpPr txBox="1"/>
          <p:nvPr/>
        </p:nvSpPr>
        <p:spPr>
          <a:xfrm>
            <a:off x="5289168" y="5018715"/>
            <a:ext cx="878767" cy="533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CA" sz="2870" b="1" dirty="0">
                <a:ln/>
                <a:solidFill>
                  <a:schemeClr val="accent4"/>
                </a:solidFill>
                <a:latin typeface="Arial Black" panose="020B0A04020102020204" pitchFamily="34" charset="0"/>
              </a:rPr>
              <a:t>FIN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7F32DC0-3490-4FBA-BEAC-BBBB763016FC}"/>
              </a:ext>
            </a:extLst>
          </p:cNvPr>
          <p:cNvSpPr txBox="1"/>
          <p:nvPr/>
        </p:nvSpPr>
        <p:spPr>
          <a:xfrm>
            <a:off x="4504622" y="5641004"/>
            <a:ext cx="2730235" cy="43088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CA" sz="2200" b="1" dirty="0">
                <a:ln/>
                <a:solidFill>
                  <a:schemeClr val="accent4"/>
                </a:solidFill>
              </a:rPr>
              <a:t>inesgaret@gmail.com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4A5E64C-1A80-4949-BE4A-EB6F2691C5DD}"/>
              </a:ext>
            </a:extLst>
          </p:cNvPr>
          <p:cNvSpPr txBox="1"/>
          <p:nvPr/>
        </p:nvSpPr>
        <p:spPr>
          <a:xfrm>
            <a:off x="2666197" y="6336203"/>
            <a:ext cx="7960093" cy="367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79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sz="179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421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">
        <p14:doors dir="vert"/>
      </p:transition>
    </mc:Choice>
    <mc:Fallback>
      <p:transition spd="slow" advClick="0" advTm="2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A049341-5E32-47F9-98F2-1CDF934C51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E93C619-CF23-4ECC-A224-9022703414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E22E6D76-7013-4F65-8213-81FDD448C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87B71BD-E206-42B3-8F2F-87004BA96F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88A78F3-B527-4D1C-A8F4-E7B9299C0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3F070827-58E3-4DB7-A880-6155BA29A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1C0867B6-26B1-4E3D-A7B2-6A0F57A56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F807DB49-A374-43B4-AA7C-30CA9E11C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66034AF-A8DF-4E49-8E6B-B48D7298F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972D70F9-3FD2-4170-939A-F6C3C5371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5AAAFC2B-A438-4A0C-A1E3-5D34835FD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234784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38</Words>
  <Application>Microsoft Office PowerPoint</Application>
  <PresentationFormat>Panorámica</PresentationFormat>
  <Paragraphs>6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40" baseType="lpstr">
      <vt:lpstr>Arial Black</vt:lpstr>
      <vt:lpstr>Calibri</vt:lpstr>
      <vt:lpstr>Cambria</vt:lpstr>
      <vt:lpstr>Arial</vt:lpstr>
      <vt:lpstr>Kristen ITC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12</cp:revision>
  <dcterms:created xsi:type="dcterms:W3CDTF">2020-04-12T14:07:56Z</dcterms:created>
  <dcterms:modified xsi:type="dcterms:W3CDTF">2020-06-07T21:46:06Z</dcterms:modified>
</cp:coreProperties>
</file>