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  <p:sldMasterId id="2147485093" r:id="rId4"/>
  </p:sldMasterIdLst>
  <p:notesMasterIdLst>
    <p:notesMasterId r:id="rId36"/>
  </p:notesMasterIdLst>
  <p:sldIdLst>
    <p:sldId id="511" r:id="rId5"/>
    <p:sldId id="513" r:id="rId6"/>
    <p:sldId id="484" r:id="rId7"/>
    <p:sldId id="512" r:id="rId8"/>
    <p:sldId id="485" r:id="rId9"/>
    <p:sldId id="487" r:id="rId10"/>
    <p:sldId id="486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497" r:id="rId20"/>
    <p:sldId id="498" r:id="rId21"/>
    <p:sldId id="505" r:id="rId22"/>
    <p:sldId id="506" r:id="rId23"/>
    <p:sldId id="496" r:id="rId24"/>
    <p:sldId id="507" r:id="rId25"/>
    <p:sldId id="508" r:id="rId26"/>
    <p:sldId id="509" r:id="rId27"/>
    <p:sldId id="510" r:id="rId28"/>
    <p:sldId id="502" r:id="rId29"/>
    <p:sldId id="501" r:id="rId30"/>
    <p:sldId id="503" r:id="rId31"/>
    <p:sldId id="504" r:id="rId32"/>
    <p:sldId id="480" r:id="rId33"/>
    <p:sldId id="447" r:id="rId34"/>
    <p:sldId id="440" r:id="rId35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C35D09"/>
    <a:srgbClr val="0000F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2" d="100"/>
          <a:sy n="92" d="100"/>
        </p:scale>
        <p:origin x="-44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15/07/2015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15/07/2015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94443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922751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19022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3957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32331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004006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367252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143090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49301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89639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65516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15/07/2015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22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openxmlformats.org/officeDocument/2006/relationships/image" Target="../media/image4.gif"/><Relationship Id="rId4" Type="http://schemas.openxmlformats.org/officeDocument/2006/relationships/audio" Target="../media/audio1.wav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5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90000"/>
            <a:lum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0000"/>
                    </a14:imgEffect>
                    <a14:imgEffect>
                      <a14:brightnessContrast bright="15000" contrast="25000"/>
                    </a14:imgEffect>
                  </a14:imgLayer>
                </a14:imgProps>
              </a:ext>
            </a:extLst>
          </a:blip>
          <a:srcRect/>
          <a:stretch>
            <a:fillRect l="-1000" t="-40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E:\Mis PPS\Mispps para subir\INDIA\ImageProxy.mvc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646" b="100000" l="0" r="100000">
                        <a14:foregroundMark x1="70429" y1="5350" x2="70429" y2="5350"/>
                        <a14:foregroundMark x1="70857" y1="9053" x2="70857" y2="9053"/>
                        <a14:backgroundMark x1="73714" y1="8848" x2="73714" y2="8848"/>
                        <a14:backgroundMark x1="70571" y1="5350" x2="70571" y2="5350"/>
                        <a14:backgroundMark x1="70714" y1="9671" x2="70714" y2="9671"/>
                        <a14:backgroundMark x1="70714" y1="8436" x2="70714" y2="8436"/>
                        <a14:backgroundMark x1="71286" y1="8848" x2="71286" y2="8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3794"/>
            <a:ext cx="7776864" cy="4849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8520" y="53211"/>
            <a:ext cx="7992888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es-MX" sz="3600" b="1" kern="1800" dirty="0" smtClean="0">
                <a:ln w="11430"/>
                <a:solidFill>
                  <a:srgbClr val="C35D0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¡¡ Los </a:t>
            </a:r>
            <a:r>
              <a:rPr lang="es-MX" sz="3600" b="1" kern="1800" dirty="0">
                <a:ln w="11430"/>
                <a:solidFill>
                  <a:srgbClr val="C35D0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increíbles paisajes de la </a:t>
            </a:r>
            <a:r>
              <a:rPr lang="es-MX" sz="3600" b="1" kern="1800" dirty="0" smtClean="0">
                <a:ln w="11430"/>
                <a:solidFill>
                  <a:srgbClr val="C35D0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India !!</a:t>
            </a:r>
            <a:endParaRPr lang="es-MX" sz="1600" b="1" dirty="0">
              <a:ln w="11430"/>
              <a:solidFill>
                <a:srgbClr val="C35D0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30722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059" y="197227"/>
            <a:ext cx="1234421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52400" y="1524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6149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vortex/>
        <p:sndAc>
          <p:stSnd>
            <p:snd r:embed="rId4" name="Eaglenest-ConcertoforSitar - Ravi Shankar-1.wav"/>
          </p:stSnd>
        </p:sndAc>
      </p:transition>
    </mc:Choice>
    <mc:Fallback>
      <p:transition spd="slow" advTm="0">
        <p:fade/>
        <p:sndAc>
          <p:stSnd>
            <p:snd r:embed="rId4" name="Eaglenest-ConcertoforSitar - Ravi Shankar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975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975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67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23478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La India es un país enorme, con grandes y maravillosos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escenarios.</a:t>
            </a:r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5580112" y="1814502"/>
            <a:ext cx="33843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Todo </a:t>
            </a:r>
            <a:r>
              <a:rPr lang="es-ES" dirty="0">
                <a:solidFill>
                  <a:srgbClr val="0F0F5F"/>
                </a:solidFill>
                <a:latin typeface="Times New Roman"/>
                <a:ea typeface="Times New Roman"/>
              </a:rPr>
              <a:t>el mundo ha oído hablar del espectacular </a:t>
            </a:r>
            <a:r>
              <a:rPr lang="es-ES" dirty="0" err="1">
                <a:solidFill>
                  <a:srgbClr val="0F0F5F"/>
                </a:solidFill>
                <a:latin typeface="Times New Roman"/>
                <a:ea typeface="Times New Roman"/>
              </a:rPr>
              <a:t>Taj</a:t>
            </a:r>
            <a:r>
              <a:rPr lang="es-ES" dirty="0">
                <a:solidFill>
                  <a:srgbClr val="0F0F5F"/>
                </a:solidFill>
                <a:latin typeface="Times New Roman"/>
                <a:ea typeface="Times New Roman"/>
              </a:rPr>
              <a:t> </a:t>
            </a:r>
            <a:r>
              <a:rPr lang="es-ES" dirty="0" err="1">
                <a:solidFill>
                  <a:srgbClr val="0F0F5F"/>
                </a:solidFill>
                <a:latin typeface="Times New Roman"/>
                <a:ea typeface="Times New Roman"/>
              </a:rPr>
              <a:t>Mahal</a:t>
            </a:r>
            <a:r>
              <a:rPr lang="es-ES" dirty="0">
                <a:solidFill>
                  <a:srgbClr val="0F0F5F"/>
                </a:solidFill>
                <a:latin typeface="Times New Roman"/>
                <a:ea typeface="Times New Roman"/>
              </a:rPr>
              <a:t>, </a:t>
            </a:r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pero… </a:t>
            </a:r>
          </a:p>
          <a:p>
            <a:pPr algn="ctr"/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¿ sabes </a:t>
            </a:r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del </a:t>
            </a:r>
            <a:r>
              <a:rPr lang="es-ES" dirty="0">
                <a:solidFill>
                  <a:srgbClr val="0F0F5F"/>
                </a:solidFill>
                <a:latin typeface="Times New Roman"/>
                <a:ea typeface="Times New Roman"/>
              </a:rPr>
              <a:t>colorido templo </a:t>
            </a:r>
            <a:endParaRPr lang="es-ES" dirty="0" smtClean="0">
              <a:solidFill>
                <a:srgbClr val="0F0F5F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de </a:t>
            </a:r>
            <a:r>
              <a:rPr lang="es-ES" dirty="0" err="1" smtClean="0">
                <a:solidFill>
                  <a:srgbClr val="0F0F5F"/>
                </a:solidFill>
                <a:latin typeface="Times New Roman"/>
                <a:ea typeface="Times New Roman"/>
              </a:rPr>
              <a:t>Meenakshi</a:t>
            </a:r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 </a:t>
            </a:r>
            <a:r>
              <a:rPr lang="es-ES" dirty="0">
                <a:solidFill>
                  <a:srgbClr val="0F0F5F"/>
                </a:solidFill>
                <a:latin typeface="Times New Roman"/>
                <a:ea typeface="Times New Roman"/>
              </a:rPr>
              <a:t>Amman, </a:t>
            </a:r>
            <a:endParaRPr lang="es-ES" dirty="0" smtClean="0">
              <a:solidFill>
                <a:srgbClr val="0F0F5F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o </a:t>
            </a:r>
            <a:r>
              <a:rPr lang="es-ES" dirty="0">
                <a:solidFill>
                  <a:srgbClr val="0F0F5F"/>
                </a:solidFill>
                <a:latin typeface="Times New Roman"/>
                <a:ea typeface="Times New Roman"/>
              </a:rPr>
              <a:t>la ciudad azul de </a:t>
            </a:r>
            <a:r>
              <a:rPr lang="es-ES" dirty="0" err="1" smtClean="0">
                <a:solidFill>
                  <a:srgbClr val="0F0F5F"/>
                </a:solidFill>
                <a:latin typeface="Times New Roman"/>
                <a:ea typeface="Times New Roman"/>
              </a:rPr>
              <a:t>Jodhpur</a:t>
            </a:r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 </a:t>
            </a:r>
            <a:r>
              <a:rPr lang="es-ES" dirty="0" smtClean="0">
                <a:solidFill>
                  <a:srgbClr val="0F0F5F"/>
                </a:solidFill>
                <a:latin typeface="Times New Roman"/>
                <a:ea typeface="Times New Roman"/>
              </a:rPr>
              <a:t>?.</a:t>
            </a:r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1027" name="Picture 3" descr="C:\Users\capiA\Desktop\FriendlyPlanet_Taj-Mahal-iStock-18106264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01" y="314350"/>
            <a:ext cx="5599735" cy="444889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48786" y="4445699"/>
            <a:ext cx="86436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India tiene tesoros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secretos... 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y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estoy feliz de poder compartir algunos con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ustedes !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021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9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Mis PPS\Mispps para subir\INDIA\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045" y="1"/>
            <a:ext cx="7215223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0167" y="762258"/>
            <a:ext cx="3215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Templo de </a:t>
            </a:r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Meenakshi</a:t>
            </a:r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 Amman</a:t>
            </a:r>
            <a:r>
              <a:rPr lang="es-ES" sz="1100" b="1" dirty="0">
                <a:latin typeface="Calibri"/>
                <a:ea typeface="Times New Roman"/>
                <a:cs typeface="Times New Roman"/>
              </a:rPr>
              <a:t> </a:t>
            </a:r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144016" y="1563638"/>
            <a:ext cx="2843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Si usted viaja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la ciudad de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Madurai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Podrá ver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el colorido templo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Meenakshi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Amman. 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28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6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Mis PPS\Mispps para subir\INDIA\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68" y="555526"/>
            <a:ext cx="6019428" cy="398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120680" y="1548537"/>
            <a:ext cx="28438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Este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monumento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un gran complejo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diez torres,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que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guardan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el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templo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hindú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de la diosa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Parvati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y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Shiva, su marido.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82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6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PPS\Mispps para subir\INDIA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7" y="120156"/>
            <a:ext cx="7308303" cy="4875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452320" y="2387084"/>
            <a:ext cx="16488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Jantar</a:t>
            </a:r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Mantar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965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Mis PPS\Mispps para subir\INDIA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9502"/>
            <a:ext cx="6667500" cy="4419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840" y="1548537"/>
            <a:ext cx="25449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Este complejo colorido es un observatorio astronómico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en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Nueva Delhi, construido por orden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del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Maharajá Jai Singh II en el siglo XVIII.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99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3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Mis PPS\Mispps para subir\INDIA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912768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550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Mis PPS\Mispps para subir\INDIA\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39" y="195486"/>
            <a:ext cx="7759589" cy="51434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49651" y="51470"/>
            <a:ext cx="40446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Los puentes de las raíces de </a:t>
            </a:r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Meghalaya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86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Mis PPS\Mispps para subir\INDIA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55823"/>
            <a:ext cx="6667500" cy="44481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28184" y="1415554"/>
            <a:ext cx="2915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Sorprendentemente,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India es uno de los lugares más húmedos en la tierra.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endParaRPr lang="es-ES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selva de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Meghalayan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una selva subtropical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montaña, 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con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precipitaciones regulares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320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45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is PPS\Mispps para subir\INDIA\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0465"/>
            <a:ext cx="6523484" cy="435209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1681520"/>
            <a:ext cx="3131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Los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ríos son peligrosos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para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cruzar,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por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lo que los residentes locales utilizan las raíces creativas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árboles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para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construir puentes.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50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Mis PPS\Mispps para subir\INDIA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868" y="-1588"/>
            <a:ext cx="6667500" cy="509361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52115" y="4722698"/>
            <a:ext cx="2439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Templo de </a:t>
            </a:r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Karni</a:t>
            </a:r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 Mata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421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Mis PPS\Mispps para subir\INDIA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9502"/>
            <a:ext cx="6667500" cy="4429125"/>
          </a:xfrm>
          <a:prstGeom prst="rect">
            <a:avLst/>
          </a:prstGeom>
          <a:gradFill>
            <a:gsLst>
              <a:gs pos="65000">
                <a:schemeClr val="bg1"/>
              </a:gs>
              <a:gs pos="33000">
                <a:srgbClr val="FFC000"/>
              </a:gs>
              <a:gs pos="35000">
                <a:schemeClr val="bg1"/>
              </a:gs>
              <a:gs pos="67000">
                <a:srgbClr val="00B050"/>
              </a:gs>
            </a:gsLst>
            <a:lin ang="5400000" scaled="0"/>
          </a:gradFill>
          <a:ln w="127000" cap="rnd">
            <a:gradFill flip="none" rotWithShape="1">
              <a:gsLst>
                <a:gs pos="33000">
                  <a:srgbClr val="FF6600"/>
                </a:gs>
                <a:gs pos="65000">
                  <a:srgbClr val="D0F1DF"/>
                </a:gs>
                <a:gs pos="35000">
                  <a:schemeClr val="bg1"/>
                </a:gs>
                <a:gs pos="67000">
                  <a:srgbClr val="00B050"/>
                </a:gs>
              </a:gsLst>
              <a:lin ang="54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1 Rectángulo"/>
          <p:cNvSpPr/>
          <p:nvPr/>
        </p:nvSpPr>
        <p:spPr>
          <a:xfrm>
            <a:off x="0" y="1419622"/>
            <a:ext cx="21237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También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conocido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como Templo de las ratas,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este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hermoso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templo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hindú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en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Deshnoke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hogar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más de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20.000.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16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Mis PPS\Mispps para subir\INDIA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17860"/>
            <a:ext cx="6235452" cy="4142122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>
              <a:gsLst>
                <a:gs pos="33000">
                  <a:srgbClr val="FF6600"/>
                </a:gs>
                <a:gs pos="63000">
                  <a:schemeClr val="bg1"/>
                </a:gs>
                <a:gs pos="38000">
                  <a:schemeClr val="bg1"/>
                </a:gs>
                <a:gs pos="68000">
                  <a:srgbClr val="00B050"/>
                </a:gs>
              </a:gsLst>
              <a:lin ang="5400000" scaled="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3" name="2 Rectángulo"/>
          <p:cNvSpPr/>
          <p:nvPr/>
        </p:nvSpPr>
        <p:spPr>
          <a:xfrm>
            <a:off x="0" y="2700665"/>
            <a:ext cx="21957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infestación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alentada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por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los lugareños,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ya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que su presencia es en memoria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Karni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 Mata,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un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sabio hindú.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9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Mis PPS\Mispps para subir\INDIA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"/>
            <a:ext cx="9217024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11760" y="267494"/>
            <a:ext cx="43013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latin typeface="Times New Roman"/>
                <a:ea typeface="Times New Roman"/>
              </a:rPr>
              <a:t>Las grutas de </a:t>
            </a:r>
            <a:r>
              <a:rPr lang="es-ES" sz="3600" b="1" dirty="0" err="1">
                <a:ln>
                  <a:solidFill>
                    <a:srgbClr val="FF6600"/>
                  </a:solidFill>
                </a:ln>
                <a:solidFill>
                  <a:schemeClr val="bg1"/>
                </a:solidFill>
                <a:latin typeface="Times New Roman"/>
                <a:ea typeface="Times New Roman"/>
              </a:rPr>
              <a:t>Ajanta</a:t>
            </a:r>
            <a:endParaRPr lang="es-MX" sz="3600" dirty="0">
              <a:ln>
                <a:solidFill>
                  <a:srgbClr val="FF66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1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Mis PPS\Mispps para subir\INDIA\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55526"/>
            <a:ext cx="6667500" cy="374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23478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Estas cuevas-monumento tiene más de 22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siglos.</a:t>
            </a:r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251520" y="4373691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Los monumentos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fueron descubiertos en 1819,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cuando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un oficial británico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las encontró mientras estaba en la </a:t>
            </a:r>
            <a:r>
              <a:rPr lang="es-ES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caceria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 de Tigres.</a:t>
            </a:r>
            <a:endParaRPr lang="es-MX" dirty="0"/>
          </a:p>
        </p:txBody>
      </p:sp>
      <p:sp>
        <p:nvSpPr>
          <p:cNvPr id="5" name="4 Rectángulo"/>
          <p:cNvSpPr/>
          <p:nvPr/>
        </p:nvSpPr>
        <p:spPr>
          <a:xfrm>
            <a:off x="6948264" y="1548537"/>
            <a:ext cx="21957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Los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historiadores creen que,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durante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un milenio, ya no se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usaron 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las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cuevas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y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una selva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creció 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alrededor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ellos.</a:t>
            </a:r>
            <a:endParaRPr lang="es-MX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005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9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80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9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Mis PPS\Mispps para subir\INDIA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0" y="269875"/>
            <a:ext cx="6667500" cy="4448175"/>
          </a:xfrm>
          <a:prstGeom prst="rect">
            <a:avLst/>
          </a:prstGeom>
          <a:ln w="127000" cap="rnd">
            <a:gradFill>
              <a:gsLst>
                <a:gs pos="65000">
                  <a:schemeClr val="bg1"/>
                </a:gs>
                <a:gs pos="33000">
                  <a:srgbClr val="FF6600"/>
                </a:gs>
                <a:gs pos="35000">
                  <a:schemeClr val="bg1"/>
                </a:gs>
                <a:gs pos="67000">
                  <a:srgbClr val="00B050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472269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La ciudad encantada de la cercana aldea de </a:t>
            </a:r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Bhangarh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8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Mis PPS\Mispps para subir\INDIA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91" y="593587"/>
            <a:ext cx="7088601" cy="435442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23478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Se cree que esta ciudad desierta es el más frecuentado de la India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4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Mis PPS\Mispps para subir\INDIA\1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99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0" y="431800"/>
            <a:ext cx="6667500" cy="445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33950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por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esta razón, sus puertas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son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cerradas después del atardecer.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572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Mis PPS\Mispps para subir\INDIA\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805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123478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Times New Roman"/>
                <a:ea typeface="Times New Roman"/>
              </a:rPr>
              <a:t>Nadie </a:t>
            </a:r>
            <a:r>
              <a:rPr lang="es-ES" dirty="0">
                <a:solidFill>
                  <a:srgbClr val="FFFF00"/>
                </a:solidFill>
                <a:latin typeface="Times New Roman"/>
                <a:ea typeface="Times New Roman"/>
              </a:rPr>
              <a:t>sabe por qué la ciudad fue abandonada, 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486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Mis PPS\Mispps para subir\INDIA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4515966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Times New Roman"/>
                <a:ea typeface="Times New Roman"/>
              </a:rPr>
              <a:t>pero </a:t>
            </a:r>
            <a:r>
              <a:rPr lang="es-ES" dirty="0">
                <a:solidFill>
                  <a:srgbClr val="FFFF00"/>
                </a:solidFill>
                <a:latin typeface="Times New Roman"/>
                <a:ea typeface="Times New Roman"/>
              </a:rPr>
              <a:t>tiene varios espectaculares templos </a:t>
            </a:r>
            <a:endParaRPr lang="es-ES" dirty="0" smtClean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Times New Roman"/>
                <a:ea typeface="Times New Roman"/>
              </a:rPr>
              <a:t>dedicados </a:t>
            </a:r>
            <a:r>
              <a:rPr lang="es-ES" dirty="0">
                <a:solidFill>
                  <a:srgbClr val="FFFF00"/>
                </a:solidFill>
                <a:latin typeface="Times New Roman"/>
                <a:ea typeface="Times New Roman"/>
              </a:rPr>
              <a:t>a los dioses hindúes. 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350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2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Mis PPS\Mispps para subir\INDIA\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0" y="80963"/>
            <a:ext cx="6667500" cy="4991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26255" y="51470"/>
            <a:ext cx="16914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Palacio de </a:t>
            </a:r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Leh</a:t>
            </a:r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685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1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Mis PPS\Mispps para subir\INDIA\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1510"/>
            <a:ext cx="6408712" cy="423890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44208" y="987574"/>
            <a:ext cx="26997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Este palacio abandonado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se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sienta encima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la ciudad del Himalaya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Leh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 y está vacía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ya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que sus habitantes fueron exiliados,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en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el siglo XIX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Tiene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9 plantas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y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había inspirado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el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Palacio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Polata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del Tíbet.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92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800" decel="100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5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Mis PPS\Mispps para subir\INDIA\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27" y="-20538"/>
            <a:ext cx="9177107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915816" y="123478"/>
            <a:ext cx="62281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/>
                <a:ea typeface="Times New Roman"/>
              </a:rPr>
              <a:t>Los </a:t>
            </a:r>
            <a:r>
              <a:rPr lang="es-ES" sz="2000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/>
                <a:ea typeface="Times New Roman"/>
              </a:rPr>
              <a:t>niveles superiores fueron el hogar de la familia real </a:t>
            </a:r>
            <a:endParaRPr lang="es-ES" sz="2000" dirty="0" smtClean="0">
              <a:ln>
                <a:solidFill>
                  <a:srgbClr val="002060"/>
                </a:solidFill>
              </a:ln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sz="2000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/>
                <a:ea typeface="Times New Roman"/>
              </a:rPr>
              <a:t>y </a:t>
            </a:r>
            <a:r>
              <a:rPr lang="es-ES" sz="2000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/>
                <a:ea typeface="Times New Roman"/>
              </a:rPr>
              <a:t>sus cortes, mientras que los pisos más bajos </a:t>
            </a:r>
            <a:endParaRPr lang="es-ES" sz="2000" dirty="0" smtClean="0">
              <a:ln>
                <a:solidFill>
                  <a:srgbClr val="002060"/>
                </a:solidFill>
              </a:ln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sz="2000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/>
                <a:ea typeface="Times New Roman"/>
              </a:rPr>
              <a:t>fueron </a:t>
            </a:r>
            <a:r>
              <a:rPr lang="es-ES" sz="2000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Times New Roman"/>
                <a:ea typeface="Times New Roman"/>
              </a:rPr>
              <a:t>utilizados como almacenes y establos. </a:t>
            </a:r>
            <a:endParaRPr lang="es-MX" sz="2000" dirty="0">
              <a:ln>
                <a:solidFill>
                  <a:srgbClr val="00206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90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620" decel="100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4620" decel="100000"/>
                                        <p:tgtEl>
                                          <p:spTgt spid="235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7380" accel="100000" fill="hold">
                                          <p:stCondLst>
                                            <p:cond delay="462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462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7380" accel="100000" fill="hold">
                                          <p:stCondLst>
                                            <p:cond delay="462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462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7380" accel="100000" fill="hold">
                                          <p:stCondLst>
                                            <p:cond delay="462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3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Mis PPS\Mispps para subir\INDIA\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89351" y="51470"/>
            <a:ext cx="4365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Kumbhalgarh</a:t>
            </a:r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: la gran muralla de la India</a:t>
            </a:r>
            <a:endParaRPr lang="es-MX" dirty="0"/>
          </a:p>
        </p:txBody>
      </p:sp>
      <p:pic>
        <p:nvPicPr>
          <p:cNvPr id="4" name="Picture 2" descr="E:\Mis PPS\Mispps para subir\INDIA\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516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33950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Pocas personas fuera de la India saben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que ella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es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segunda pared continua en el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mundo.</a:t>
            </a:r>
            <a:endParaRPr lang="es-MX" dirty="0"/>
          </a:p>
        </p:txBody>
      </p:sp>
      <p:pic>
        <p:nvPicPr>
          <p:cNvPr id="6" name="Picture 2" descr="E:\Mis PPS\Mispps para subir\INDIA\2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890" y="1"/>
            <a:ext cx="6858000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1548537"/>
            <a:ext cx="2771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Algunas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personas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se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refieren a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ella como 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la </a:t>
            </a:r>
            <a:r>
              <a:rPr lang="es-ES" i="1" dirty="0">
                <a:solidFill>
                  <a:srgbClr val="000000"/>
                </a:solidFill>
                <a:latin typeface="Times New Roman"/>
                <a:ea typeface="Times New Roman"/>
              </a:rPr>
              <a:t>gran muralla de la India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, pero el verdadero nombre de esta construcción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36 km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es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Kumbhalgarh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endParaRPr lang="es-MX" dirty="0"/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654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1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 tmFilter="0,0; .5, 0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200"/>
                            </p:stCondLst>
                            <p:childTnLst>
                              <p:par>
                                <p:cTn id="46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 tmFilter="0,0; .5, 0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0" decel="100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800" decel="100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800" decel="100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400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  <p:bldP spid="5" grpId="0" build="p"/>
      <p:bldP spid="5" grpId="1" build="allAtOnce"/>
      <p:bldP spid="7" grpId="0" build="p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E:\Mis PPS\Mispps para subir\INDIA\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48" y="76200"/>
            <a:ext cx="6667500" cy="5000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04248" y="2211710"/>
            <a:ext cx="23351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000000"/>
                </a:solidFill>
                <a:latin typeface="Times New Roman"/>
                <a:ea typeface="Times New Roman"/>
              </a:rPr>
              <a:t>La ciudad azul </a:t>
            </a:r>
            <a:endParaRPr lang="es-ES" b="1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 </a:t>
            </a:r>
            <a:r>
              <a:rPr lang="es-ES" b="1" dirty="0" err="1">
                <a:solidFill>
                  <a:srgbClr val="000000"/>
                </a:solidFill>
                <a:latin typeface="Times New Roman"/>
                <a:ea typeface="Times New Roman"/>
              </a:rPr>
              <a:t>Jodhpur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68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E:\Mis PPS\Mispps para subir\INDI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68" y="-20538"/>
            <a:ext cx="7158072" cy="51640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04248" y="1275606"/>
            <a:ext cx="23397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Esta fortaleza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en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el desierto de </a:t>
            </a:r>
            <a:r>
              <a:rPr lang="es-ES" dirty="0" err="1">
                <a:solidFill>
                  <a:srgbClr val="000000"/>
                </a:solidFill>
                <a:latin typeface="Times New Roman"/>
                <a:ea typeface="Times New Roman"/>
              </a:rPr>
              <a:t>Thar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 es un popular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destino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turístico,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con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muchas fortalezas, palacios 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y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templos </a:t>
            </a:r>
            <a:endParaRPr lang="es-ES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para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explorar</a:t>
            </a:r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,</a:t>
            </a:r>
          </a:p>
          <a:p>
            <a:pPr algn="ctr"/>
            <a:r>
              <a:rPr lang="es-ES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s-ES" dirty="0">
                <a:solidFill>
                  <a:srgbClr val="000000"/>
                </a:solidFill>
                <a:latin typeface="Times New Roman"/>
                <a:ea typeface="Times New Roman"/>
              </a:rPr>
              <a:t>junto con sus mágicos edificios azules.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93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5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:\Mis PPS\Mispps para subir\INDIA\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28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capiA\Desktop\Liderazgo-Frases-de-Gandh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8640960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9159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843808" y="87475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Concierto para citara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Ravi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Shankar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48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368152" y="4155926"/>
            <a:ext cx="788436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680367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780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542732" y="466137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1562" y="4378920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932002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14 Rectángulo"/>
          <p:cNvSpPr/>
          <p:nvPr/>
        </p:nvSpPr>
        <p:spPr>
          <a:xfrm rot="20909568">
            <a:off x="2042829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00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8.33333E-7 -6.17284E-7 L -0.79913 0.01389 " pathEditMode="relative" rAng="0" ptsTypes="AA">
                                      <p:cBhvr>
                                        <p:cTn id="1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3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174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3" grpId="0"/>
      <p:bldP spid="9" grpId="0"/>
      <p:bldP spid="10" grpId="0"/>
      <p:bldP spid="11" grpId="0"/>
      <p:bldP spid="15" grpId="0"/>
      <p:bldP spid="1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226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wedge/>
      </p:transition>
    </mc:Choice>
    <mc:Fallback xmlns="">
      <p:transition spd="slow" advClick="0" advTm="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1966</TotalTime>
  <Words>602</Words>
  <Application>Microsoft Office PowerPoint</Application>
  <PresentationFormat>Presentación en pantalla (16:9)</PresentationFormat>
  <Paragraphs>150</Paragraphs>
  <Slides>31</Slides>
  <Notes>0</Notes>
  <HiddenSlides>1</HiddenSlides>
  <MMClips>2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1_Diseño predeterminado</vt:lpstr>
      <vt:lpstr>1_Tema de Office</vt:lpstr>
      <vt:lpstr>Tema de Office</vt:lpstr>
      <vt:lpstr>6_Tema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increíbles paisajes de la India</dc:title>
  <dc:creator>Eaglenest</dc:creator>
  <cp:lastModifiedBy>Eaglenest</cp:lastModifiedBy>
  <cp:revision>170</cp:revision>
  <dcterms:created xsi:type="dcterms:W3CDTF">2015-03-21T13:32:37Z</dcterms:created>
  <dcterms:modified xsi:type="dcterms:W3CDTF">2015-07-15T12:19:21Z</dcterms:modified>
</cp:coreProperties>
</file>