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24"/>
  </p:notesMasterIdLst>
  <p:sldIdLst>
    <p:sldId id="256" r:id="rId4"/>
    <p:sldId id="257" r:id="rId5"/>
    <p:sldId id="258" r:id="rId6"/>
    <p:sldId id="259" r:id="rId7"/>
    <p:sldId id="260" r:id="rId8"/>
    <p:sldId id="261" r:id="rId9"/>
    <p:sldId id="328" r:id="rId10"/>
    <p:sldId id="262" r:id="rId11"/>
    <p:sldId id="263" r:id="rId12"/>
    <p:sldId id="264" r:id="rId13"/>
    <p:sldId id="265" r:id="rId14"/>
    <p:sldId id="267" r:id="rId15"/>
    <p:sldId id="266" r:id="rId16"/>
    <p:sldId id="268" r:id="rId17"/>
    <p:sldId id="269" r:id="rId18"/>
    <p:sldId id="270" r:id="rId19"/>
    <p:sldId id="271" r:id="rId20"/>
    <p:sldId id="272" r:id="rId21"/>
    <p:sldId id="327" r:id="rId22"/>
    <p:sldId id="329" r:id="rId2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090D9786-1D5D-485C-9D77-5611E2DE9AE7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AEB31E0-D301-4E2D-998E-2E892D6461D9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F24F4B43-4234-476E-8ECF-646AE7D50C98}" type="datetime1">
              <a:rPr lang="es-ES"/>
              <a:pPr lvl="0"/>
              <a:t>05/02/2021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2A0DBDFB-7B5F-496D-B825-06F201E34E1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C1A6A594-7436-4D1B-858E-B323C1910CF6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F9FD03E-74B3-4303-BD45-C5552F37F9AE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EFE464D-5EB3-47CB-AE3E-BB3D481299FF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87E9D874-7ADE-45DD-B3AC-977D6981C59F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48617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B33355FD-C988-40CA-BDE4-CB8FA75A14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B543783-55D0-42A8-9FF8-C1D5CD965E84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5E890A1-3331-40F6-BB29-01CEFAB94DDB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57616CB-EEA2-4FA3-9DCA-DCC6E8B0AC75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8FA3DBFF-D907-4A70-AA8B-62868667FB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0959379-6CA9-45EC-8340-2A6F3CDEC0E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6C88BE3-F8E5-461C-84C3-0CD3387BDE63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442D0274-D9B6-4846-8595-F44E0E9ECC33}" type="slidenum">
              <a:t>4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ACE2C9-2422-4591-BE35-189E42E8ABCA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D58BFF3-A685-4865-A52E-9B56ACD632F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859AB07-046F-409C-9874-CCFAD40E67A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451D795-BA7D-4674-A8CC-34B83C9570DD}" type="datetime1">
              <a:rPr lang="es-ES"/>
              <a:pPr lvl="0"/>
              <a:t>05/02/2021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9F73A13-E7E5-4387-8D82-6BFDDB2D220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4CE82F-EBF7-49AD-ACF8-807B4CD9219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4A1455C-769D-4BBB-A4F9-C64E11BD49E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2513321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0328EC-5A3A-40D4-91D2-6ADECB222F6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3481BFF-64DC-4FBF-B7D9-510EDC79E1A2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314A4EB-BE09-45AB-9998-0ED330D19FF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03EF10D-73C0-4D7E-BA54-0CB591C17D48}" type="datetime1">
              <a:rPr lang="es-ES"/>
              <a:pPr lvl="0"/>
              <a:t>05/02/2021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5EBCD1E-91D4-421A-9535-CA7FA96F552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540BBBA-A934-441A-AACD-BADBEB7E7F6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8BE2CB1-4FF7-414C-A235-82C53193CF44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6216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60B920-4E4D-4BC9-B5A0-BCBCFFB3AB4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1B34312-1064-40A0-8D92-4E51D672ED3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16CAC3B-A634-4E17-82D0-FD2D446F38B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F0C1D25-5595-4DF2-86AA-4F6B3A0CA3C9}" type="datetime1">
              <a:rPr lang="es-ES"/>
              <a:pPr lvl="0"/>
              <a:t>05/02/2021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574E007-285A-4D44-B9B7-B00247E3631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91B1D70-13C1-4570-A6C7-4564EAA6686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7161183-D839-46AF-8412-F2862D3C23D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6125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7C7E811-F81D-49B0-9C60-EE27734485DE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CDA28D8-34EC-4834-90B2-8AD0E0062B0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190DDB6-82D2-4F8E-8C5A-B2169BFF5D16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6E719EF-568B-430A-AC33-B27F7510171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045BB69-21E9-44DF-B7AA-01326AFFCAFB}" type="datetime1">
              <a:rPr lang="es-ES"/>
              <a:pPr lvl="0"/>
              <a:t>05/02/2021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0DB5717-F35C-436D-B75B-78C91A60F9E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A4CB097-E31A-4438-AEB2-88F7BE7EDEF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15BA6F4-8784-4A5E-9A4B-21E3231BC844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26346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4E535E-6047-41EB-856D-1B30E31B37C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1C4ABDC-7D76-4838-9842-2F7F8A6DD44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80CB121-66BC-4A5C-AA44-27333CC13114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C35D3F8-E3F1-463E-BB67-BD9C0A9140C0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879C30D0-281F-4C0A-8CB0-1157443B3D0A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3A61B0F-44B9-418C-B2F2-963338B6862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A003E6B-805E-4003-9C28-FFDE735616C1}" type="datetime1">
              <a:rPr lang="es-ES"/>
              <a:pPr lvl="0"/>
              <a:t>05/02/2021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A468C1F-243F-4C53-9D87-8E4ECF03077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B66CFB89-0908-4740-A2D7-C4B6FFB9E13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129D5C-D491-4A63-8883-C51A7C2B8D3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0462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EEA474-BC76-41B7-B0F8-0987387F5A8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6A258BB-632B-4DD5-A37B-578E8F9AEF8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8E10031-1014-4937-AF74-710F03AEEFEA}" type="datetime1">
              <a:rPr lang="es-ES"/>
              <a:pPr lvl="0"/>
              <a:t>05/02/2021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8927603-E776-464E-A654-21FF5D6D91C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7D801FD5-21EF-4C63-A16E-9311E294CB5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6990B51-70B2-428C-ABE7-7E622301352E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1278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1A74C94-D3C2-4DB2-84D0-7AB54FF52AE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DC4518B-8085-41AA-9809-386E5BD8C04E}" type="datetime1">
              <a:rPr lang="es-ES"/>
              <a:pPr lvl="0"/>
              <a:t>05/02/2021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76A9594-90AA-4829-8CE4-286C9B76DC6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264692B-9347-4F90-8B6E-7F3396C17C8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D9A40AE-F220-4918-97F9-35012007E81A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9993555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FF9BF0-3F1A-4E1E-8BE6-B4C3CC8BABE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0AD812B-1B72-46FC-B1AC-7A24BE1CD290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EA5DE5E-CB43-4A83-AE2D-C7C0A6EDC9F6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10FA4E4-E767-4C23-9306-733471D43F1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E7A4A83-D38F-4794-AEDA-E5A74B7BA351}" type="datetime1">
              <a:rPr lang="es-ES"/>
              <a:pPr lvl="0"/>
              <a:t>05/02/2021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666C5F7-FDDC-406A-8F00-886AB6F5F1A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5650B7C-014D-4CAB-AAFB-4A7A1DB07BA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E7EF8AB-7340-43C0-BD5F-B7800F481772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397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9714D2-A584-4E48-A1BB-F3DF9DF2DD1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21D37B0-34A3-4C49-B9C7-1E0AF7108818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0A3044E-539A-4CD6-8D30-88AD7D5C7228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E866B58-C024-4521-8D60-478144C467D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55AAA70-1E8C-4599-AB5C-BE43EEF79629}" type="datetime1">
              <a:rPr lang="es-ES"/>
              <a:pPr lvl="0"/>
              <a:t>05/02/2021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D8D50B4-0BF1-49CB-9AC9-55B203A1E6F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683C464-17C5-4D70-940E-D56BAC95E12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211C283-5AB2-4D8E-B9A3-CA12846B5EA2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9196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864F0B5-1058-46F1-B10D-FF7424D5A9F8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378DDC8-0A9E-491C-BC5B-8517C7EEF019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E54EA96-4C18-4683-AFC3-8718419214F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B1236AB-FF97-4A02-B87F-D3604960BCC8}" type="datetime1">
              <a:rPr lang="es-ES"/>
              <a:pPr lvl="0"/>
              <a:t>05/02/2021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2D4C53F-C050-4422-9765-98A965EFBFE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9BC36E3-7287-4926-8B1A-4DFFCB7AAD8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35B48D2-5DFA-4152-95E8-018372D6682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5715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A30E061-4E18-4B02-A330-376C703086AA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444D25D-7091-4EA5-B3BE-1001D2ECF543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97BB2D1-E43F-4871-A4AB-3F5209106AE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4B0DF61-736F-443C-8D9B-59F6DAF1BEE6}" type="datetime1">
              <a:rPr lang="es-ES"/>
              <a:pPr lvl="0"/>
              <a:t>05/02/2021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88C2575-7018-4C11-AD61-0FA82216C9A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B4245C2-E984-44D0-9600-47303B519EF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15A67B8-A5D5-42B8-B24F-6722AFA8BAB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50161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1F77379-6AE3-4DCC-816C-B4233E57DF5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5EDCBD4-BFCD-482D-BE04-0C1F3D79B2DB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spcBef>
                <a:spcPts val="600"/>
              </a:spcBef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8FDC82F-5A10-4848-A9F9-816220179D8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8D10CDE-96ED-436C-A397-A5A9C2178EA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60C313A4-6629-41E2-A76D-E709FE9A420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 sz="1400"/>
            </a:lvl1pPr>
          </a:lstStyle>
          <a:p>
            <a:pPr lvl="0"/>
            <a:fld id="{D8FBB552-F0F4-4DB6-8E06-EB02328BDF9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973435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B20748-72BC-47CC-B13D-EDA5B04C8B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6C585DA-5171-4D46-BE24-AAAE1B5B3A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AB4D908-A007-4CE6-AACD-1035613D7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2754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17AE62E-7768-4285-A8A1-18D84A02AEE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EF929A2-ABCB-42B0-B7BF-6EE8FD9B465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9CF2E11-84B3-4C2E-80C8-71939D9385CA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9DF3C7E4-DF6D-4538-B62D-A35C8D389D0D}" type="datetime1">
              <a:rPr lang="es-ES"/>
              <a:pPr lvl="0"/>
              <a:t>05/02/2021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CB6B46A-DFCD-47BC-9937-44425046492A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3ACA948-0654-469A-824B-FE8B7109255B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295A8E93-202D-436A-8E37-BCB1764F1BA3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8FDEEEEF-E2F1-41A3-BA78-01E214E28F2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914400" y="609603"/>
            <a:ext cx="10363196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20D3EE81-4C2A-411F-A3E3-44C68561D92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914400" y="1981203"/>
            <a:ext cx="10363196" cy="41148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1D982D8-0D0F-41E9-AC5A-C610C9274AEF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914400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3DAA9F3-CF5B-46C2-B756-80E1113235B9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165604" y="6248396"/>
            <a:ext cx="3860797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BF5941E-375D-4A90-A6E9-D66029EED77B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737604" y="6248396"/>
            <a:ext cx="2540002" cy="45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800" b="0" i="0" u="none" strike="noStrike" kern="1200" cap="none" spc="0" baseline="0">
                <a:solidFill>
                  <a:srgbClr val="000000"/>
                </a:solidFill>
                <a:uFillTx/>
                <a:latin typeface="Times New Roman"/>
              </a:defRPr>
            </a:lvl1pPr>
          </a:lstStyle>
          <a:p>
            <a:pPr lvl="0"/>
            <a:fld id="{D924098D-98BB-40BC-93AC-29DF99347944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marL="0" marR="0" lvl="0" indent="0" algn="ctr" defTabSz="914400" rtl="0" fontAlgn="auto" hangingPunct="0">
        <a:lnSpc>
          <a:spcPct val="10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</p:titleStyle>
    <p:bodyStyle>
      <a:lvl1pPr marL="342900" marR="0" lvl="0" indent="-342900" algn="l" defTabSz="914400" rtl="0" fontAlgn="auto" hangingPunct="0">
        <a:lnSpc>
          <a:spcPct val="100000"/>
        </a:lnSpc>
        <a:spcBef>
          <a:spcPts val="800"/>
        </a:spcBef>
        <a:spcAft>
          <a:spcPts val="0"/>
        </a:spcAft>
        <a:buSzPct val="100000"/>
        <a:buChar char="•"/>
        <a:tabLst/>
        <a:defRPr lang="es-ES" sz="3200" b="0" i="0" u="none" strike="noStrike" kern="1200" cap="none" spc="0" baseline="0">
          <a:solidFill>
            <a:srgbClr val="000000"/>
          </a:solidFill>
          <a:uFillTx/>
          <a:latin typeface="Times New Roman"/>
        </a:defRPr>
      </a:lvl1pPr>
      <a:lvl2pPr marL="742950" marR="0" lvl="1" indent="-285750" algn="l" defTabSz="914400" rtl="0" fontAlgn="auto" hangingPunct="0">
        <a:lnSpc>
          <a:spcPct val="100000"/>
        </a:lnSpc>
        <a:spcBef>
          <a:spcPts val="700"/>
        </a:spcBef>
        <a:spcAft>
          <a:spcPts val="0"/>
        </a:spcAft>
        <a:buSzPct val="100000"/>
        <a:buChar char="–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Times New Roman"/>
        </a:defRPr>
      </a:lvl2pPr>
      <a:lvl3pPr marL="1143000" marR="0" lvl="2" indent="-228600" algn="l" defTabSz="914400" rtl="0" fontAlgn="auto" hangingPunct="0">
        <a:lnSpc>
          <a:spcPct val="100000"/>
        </a:lnSpc>
        <a:spcBef>
          <a:spcPts val="600"/>
        </a:spcBef>
        <a:spcAft>
          <a:spcPts val="0"/>
        </a:spcAft>
        <a:buSzPct val="100000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Times New Roman"/>
        </a:defRPr>
      </a:lvl3pPr>
      <a:lvl4pPr marL="1600200" marR="0" lvl="3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–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4pPr>
      <a:lvl5pPr marL="2057400" marR="0" lvl="4" indent="-228600" algn="l" defTabSz="914400" rtl="0" fontAlgn="auto" hangingPunct="0">
        <a:lnSpc>
          <a:spcPct val="100000"/>
        </a:lnSpc>
        <a:spcBef>
          <a:spcPts val="500"/>
        </a:spcBef>
        <a:spcAft>
          <a:spcPts val="0"/>
        </a:spcAft>
        <a:buSzPct val="100000"/>
        <a:buChar char="»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Times New Roman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905E987E-A0D5-47C8-8BD0-FBB943FF350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51151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0.png"/><Relationship Id="rId10" Type="http://schemas.openxmlformats.org/officeDocument/2006/relationships/image" Target="../media/image2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48FC3E17-C29A-404E-9EEB-BF257F7DBF1B}"/>
              </a:ext>
            </a:extLst>
          </p:cNvPr>
          <p:cNvSpPr txBox="1"/>
          <p:nvPr/>
        </p:nvSpPr>
        <p:spPr>
          <a:xfrm>
            <a:off x="0" y="2476871"/>
            <a:ext cx="12191996" cy="135421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0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LOS GIGANTES DE MANPUPUNER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400" b="0" i="0" u="none" strike="noStrike" kern="1200" cap="none" spc="0" baseline="0">
              <a:solidFill>
                <a:srgbClr val="FFFFFF"/>
              </a:solidFill>
              <a:uFillTx/>
              <a:latin typeface="Calibri" pitchFamily="34"/>
              <a:ea typeface="Times New Roman" pitchFamily="18"/>
              <a:cs typeface="Times New Roman" pitchFamily="18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KOMI · RUSIA</a:t>
            </a:r>
            <a:endParaRPr lang="es-ES" sz="2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3" name="Kitaro - Mirage">
            <a:extLst>
              <a:ext uri="{FF2B5EF4-FFF2-40B4-BE49-F238E27FC236}">
                <a16:creationId xmlns:a16="http://schemas.microsoft.com/office/drawing/2014/main" id="{8EFFCA7A-BFC5-49E3-9E87-5C5EA3796B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5075" y="5782565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remove"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3DB11A2-FE95-47B4-AFE9-0C6424A17DF0}"/>
              </a:ext>
            </a:extLst>
          </p:cNvPr>
          <p:cNvSpPr txBox="1"/>
          <p:nvPr/>
        </p:nvSpPr>
        <p:spPr>
          <a:xfrm>
            <a:off x="1926457" y="1225122"/>
            <a:ext cx="8531443" cy="45243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LOS GIGANTES DE MANPUPUNER (pequeño ídolo de la montaña)  son un conjunto de 7 pilares de piedra ubicados al oeste de los montes Urales en el distrito Troitsko-Pechorsky de la República de Komi . Están ubicados en el territorio de la Reserva Pechoro-Ilychski en la montaña Man-Pupu-nyor, entre los ríos Ilych y Pechora . También se les conoce como Siete formaciones rocosas de hombres fuertes y los polos de la República de Komi. 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 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La altura de las rocas varía entre 30 y 42 metros. Hace unos 200 millones de años, en la ubicación de los pilares de piedra había altas montañas. La lluvia, la nieve, el viento, las heladas y el calor erosionaron gradualmente las montañas. Los esquistos sólidos de sericita-cuarcita, de los que se componen los restos, se erosionaron menos y sobreviven hoy. Las rocas blandas fueron destruidas por la intemperie y arrastradas por el agua y el viento a las depresiones.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 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Times New Roman" pitchFamily="18"/>
                <a:cs typeface="Times New Roman" pitchFamily="18"/>
              </a:rPr>
              <a:t>Un pilar, de 34 metros de altura, se destaca un poco de los demás. Parece una botella invertida. Otros seis yacen al borde del acantilado. Se dice que los pilares se asemejan a las figuras de un hombre enorme, o la cabeza de un caballo o carnero. Existen numerosas leyendas asociadas con Manpupuner. Las formaciones fueron consideradas sagradas por la gente local de Mansi, y escalarlas se consideraba un pecado. Considerada una de las Siete Maravillas de Rusia, las formaciones rocosas de Manpupuner son una atracción popular en Rusia.</a:t>
            </a:r>
            <a:endParaRPr lang="es-ES" sz="16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48333A6-691F-49E5-ADE5-600FDB880F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21" y="0"/>
            <a:ext cx="12120975" cy="679665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8F4A2B1-FB76-4BF9-9A04-0BB9648E72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AEA99C8-2F7E-4FBE-AB4A-81C2FF391B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69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4">
            <a:extLst>
              <a:ext uri="{FF2B5EF4-FFF2-40B4-BE49-F238E27FC236}">
                <a16:creationId xmlns:a16="http://schemas.microsoft.com/office/drawing/2014/main" id="{DD1661B6-EEBE-4E8A-B79B-9F8059F3AD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767892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5AC4302-920A-4E6F-A2F2-F150885C33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757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393501C-2B73-4BAB-9DDC-92C4766844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91385" cy="806092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48D617F-B70B-4F2A-8E34-F42E47E2D7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79" y="44448"/>
            <a:ext cx="12103226" cy="676910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3317549-D6F2-4E4A-8694-E9E05750E0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807719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054AA52-F3D7-4CF2-B706-57E06B0078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721488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5D95196-BFDD-420B-8A34-057B4B52C4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6002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E6BA3117-6892-43F6-821C-995E53229E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9149" y="0"/>
            <a:ext cx="9095171" cy="682137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06297D2-74C5-497A-B374-87E41BEA22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878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EB3F21E-AAB2-48DF-A848-B4ABAC5259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00" y="0"/>
            <a:ext cx="12011485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1CFB12A-4E99-4F1B-8E92-26CB42340A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787908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E38531B-32FE-41F4-B2DC-EE5E7D9FA8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51" y="0"/>
            <a:ext cx="12136145" cy="809076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AC63F39-F479-4A49-AA4D-28128EC205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10" y="-1211003"/>
            <a:ext cx="12091385" cy="806900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7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8A488E51-E0ED-4B36-9760-8FF96A85E859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927351" y="5734046"/>
            <a:ext cx="6400800" cy="815973"/>
          </a:xfrm>
        </p:spPr>
        <p:txBody>
          <a:bodyPr/>
          <a:lstStyle/>
          <a:p>
            <a:pPr lvl="0" hangingPunct="1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  <a:p>
            <a:pPr lvl="0" hangingPunct="1">
              <a:spcBef>
                <a:spcPts val="300"/>
              </a:spcBef>
            </a:pPr>
            <a:endParaRPr lang="es-ES" sz="1400" b="1">
              <a:solidFill>
                <a:srgbClr val="FFCC66"/>
              </a:solidFill>
              <a:latin typeface="Sylfaen" pitchFamily="18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0522A7CF-6D39-4B59-AEB5-0CA197B9211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445EE7D9-6449-4CCA-8513-1C17A94BF5C1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0EDEED0C-F628-4626-88FB-D572FB69FE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FDF234D-99C5-4AF4-96AF-7E595ACA6B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D04F42B9-DE38-4981-AECA-25533D03CC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A58ACCF-5357-484B-9FA7-4B2EBBC0F9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A34FBF66-DA39-446F-8EDA-475B7EFCA2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694E625-5D9D-4DAB-9EAC-2806ADEDA3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140C728F-8C4C-4394-8CFB-2C324E815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C61C0BF3-8CC5-4A7E-9EA9-282942EDBB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B4AE70AA-50D0-4BFC-B34C-206F2403DD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E2343323-1865-40A1-8699-6C6B61DF4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EBC70345-3317-4A7F-93E9-11C507350D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3553645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315</Words>
  <Application>Microsoft Office PowerPoint</Application>
  <PresentationFormat>Panorámica</PresentationFormat>
  <Paragraphs>15</Paragraphs>
  <Slides>20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20</vt:i4>
      </vt:variant>
    </vt:vector>
  </HeadingPairs>
  <TitlesOfParts>
    <vt:vector size="29" baseType="lpstr">
      <vt:lpstr>Arial</vt:lpstr>
      <vt:lpstr>Calibri</vt:lpstr>
      <vt:lpstr>Calibri Light</vt:lpstr>
      <vt:lpstr>Kristen ITC</vt:lpstr>
      <vt:lpstr>Sylfaen</vt:lpstr>
      <vt:lpstr>Times New Roman</vt:lpstr>
      <vt:lpstr>Tema de Office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2021-02-05T18:33:24Z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