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436" r:id="rId4"/>
    <p:sldId id="361" r:id="rId5"/>
    <p:sldId id="359" r:id="rId6"/>
    <p:sldId id="363" r:id="rId7"/>
    <p:sldId id="414" r:id="rId8"/>
    <p:sldId id="394" r:id="rId9"/>
    <p:sldId id="360" r:id="rId10"/>
    <p:sldId id="425" r:id="rId11"/>
    <p:sldId id="426" r:id="rId12"/>
    <p:sldId id="427" r:id="rId13"/>
    <p:sldId id="428" r:id="rId14"/>
    <p:sldId id="438" r:id="rId15"/>
    <p:sldId id="429" r:id="rId16"/>
    <p:sldId id="430" r:id="rId17"/>
    <p:sldId id="431" r:id="rId18"/>
    <p:sldId id="434" r:id="rId19"/>
    <p:sldId id="435" r:id="rId20"/>
    <p:sldId id="362" r:id="rId21"/>
    <p:sldId id="416" r:id="rId22"/>
    <p:sldId id="417" r:id="rId23"/>
    <p:sldId id="419" r:id="rId24"/>
    <p:sldId id="420" r:id="rId25"/>
    <p:sldId id="421" r:id="rId26"/>
    <p:sldId id="422" r:id="rId27"/>
    <p:sldId id="423" r:id="rId28"/>
    <p:sldId id="424" r:id="rId29"/>
    <p:sldId id="364" r:id="rId30"/>
    <p:sldId id="366" r:id="rId31"/>
    <p:sldId id="367" r:id="rId32"/>
    <p:sldId id="368" r:id="rId33"/>
    <p:sldId id="369" r:id="rId34"/>
    <p:sldId id="374" r:id="rId35"/>
    <p:sldId id="370" r:id="rId36"/>
    <p:sldId id="371" r:id="rId37"/>
    <p:sldId id="372" r:id="rId38"/>
    <p:sldId id="373" r:id="rId39"/>
    <p:sldId id="375" r:id="rId40"/>
    <p:sldId id="379" r:id="rId41"/>
    <p:sldId id="381" r:id="rId42"/>
    <p:sldId id="382" r:id="rId43"/>
    <p:sldId id="383" r:id="rId44"/>
    <p:sldId id="384" r:id="rId45"/>
    <p:sldId id="385" r:id="rId46"/>
    <p:sldId id="386" r:id="rId47"/>
    <p:sldId id="387" r:id="rId48"/>
    <p:sldId id="388" r:id="rId49"/>
    <p:sldId id="389" r:id="rId50"/>
    <p:sldId id="390" r:id="rId51"/>
    <p:sldId id="391" r:id="rId52"/>
    <p:sldId id="393" r:id="rId53"/>
    <p:sldId id="397" r:id="rId54"/>
    <p:sldId id="399" r:id="rId55"/>
    <p:sldId id="400" r:id="rId56"/>
    <p:sldId id="401" r:id="rId57"/>
    <p:sldId id="402" r:id="rId58"/>
    <p:sldId id="412" r:id="rId59"/>
    <p:sldId id="403" r:id="rId60"/>
    <p:sldId id="408" r:id="rId61"/>
    <p:sldId id="404" r:id="rId62"/>
    <p:sldId id="409" r:id="rId63"/>
    <p:sldId id="410" r:id="rId64"/>
    <p:sldId id="411" r:id="rId65"/>
    <p:sldId id="405" r:id="rId66"/>
    <p:sldId id="407" r:id="rId67"/>
    <p:sldId id="418" r:id="rId68"/>
    <p:sldId id="441" r:id="rId69"/>
    <p:sldId id="439" r:id="rId70"/>
    <p:sldId id="440" r:id="rId71"/>
    <p:sldId id="437" r:id="rId72"/>
    <p:sldId id="338" r:id="rId73"/>
    <p:sldId id="442" r:id="rId7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h/qxO4LbK+DI8Fy3leLcg" hashData="zPAFrFuDTc0O1I93kowwAdd8fD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6871A-1869-437F-9E93-9F44AA87B8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7EECA-44E7-460A-93DB-DC96AB8AB1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A8336-C696-403E-8834-17298C4DBE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1188C-5FA2-4E78-B581-D6174176E10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6FA8E-3BC7-44F9-B934-CE809C25848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4B318-0168-480C-B55A-546AA2FFCD9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C217C-F7E1-4950-A702-090B01A260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72BB2-0EEF-478C-B6BA-0A851AC9E89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FB136-5CA8-4E4C-85E2-7A1D350B8C9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A8B2-16D7-47D3-8C5A-FC9B4EBA21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B8B3B-EF2A-4761-8AFC-B412621A5D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E7D5F-663B-48BA-B3EC-5BC6BF0DB1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94054BA5-A292-4826-941D-BBA2746A26F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pull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970F60-6E12-40F3-A76A-8E029D0E75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gif"/><Relationship Id="rId4" Type="http://schemas.openxmlformats.org/officeDocument/2006/relationships/image" Target="../media/image4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1500174"/>
            <a:ext cx="9144000" cy="2554527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LOS CAYOS DE</a:t>
            </a:r>
          </a:p>
          <a:p>
            <a:pPr algn="ctr">
              <a:defRPr/>
            </a:pP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CHICHIRIVICHE</a:t>
            </a:r>
          </a:p>
          <a:p>
            <a:pPr algn="ctr">
              <a:defRPr/>
            </a:pPr>
            <a:r>
              <a:rPr lang="es-ES" sz="4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(VENEZUELA)</a:t>
            </a:r>
            <a:endParaRPr lang="es-ES" sz="4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05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85852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4000">
    <p:pull dir="rd"/>
    <p:sndAc>
      <p:stSnd>
        <p:snd r:embed="rId2" name="MOLIENDO CA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Dell\Escritorio\mapamorroco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285875"/>
            <a:ext cx="5643563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C:\Documents and Settings\Dell\Escritorio\imagesCA0F2LQ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000232" cy="1331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RutaChichiriv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784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785813" y="1643063"/>
            <a:ext cx="74295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i="1"/>
              <a:t>Esta región oriental se caracteriza como el principal destino turístico del noroccidente venezolano. Por el lado este de Chichiriviche se encuentran cinco islotes pertenecientes al Parque Nacional Morrocoy, estos son: </a:t>
            </a:r>
            <a:r>
              <a:rPr lang="es-ES" sz="2400" b="1" i="1"/>
              <a:t>Cayo Sal</a:t>
            </a:r>
            <a:r>
              <a:rPr lang="es-ES" sz="2400" i="1"/>
              <a:t>, </a:t>
            </a:r>
            <a:r>
              <a:rPr lang="es-ES" sz="2400" b="1" i="1"/>
              <a:t>Cayo Muerto</a:t>
            </a:r>
            <a:r>
              <a:rPr lang="es-ES" sz="2400" i="1"/>
              <a:t>, </a:t>
            </a:r>
            <a:r>
              <a:rPr lang="es-ES" sz="2400" b="1" i="1"/>
              <a:t>Cayo Pelón</a:t>
            </a:r>
            <a:r>
              <a:rPr lang="es-ES" sz="2400" i="1"/>
              <a:t>, </a:t>
            </a:r>
            <a:r>
              <a:rPr lang="es-ES" sz="2400" b="1" i="1"/>
              <a:t>Cayo Peraza</a:t>
            </a:r>
            <a:r>
              <a:rPr lang="es-ES" sz="2400" i="1"/>
              <a:t> y </a:t>
            </a:r>
            <a:r>
              <a:rPr lang="es-ES" sz="2400" b="1" i="1"/>
              <a:t>Cayo Sombrero</a:t>
            </a:r>
            <a:r>
              <a:rPr lang="es-ES" sz="2400" i="1"/>
              <a:t>. A estos se une la </a:t>
            </a:r>
            <a:r>
              <a:rPr lang="es-ES" sz="2400" b="1" i="1"/>
              <a:t>Playa Continental de Punta Varadero.</a:t>
            </a:r>
            <a:endParaRPr lang="es-ES" sz="2400" i="1"/>
          </a:p>
          <a:p>
            <a:pPr algn="ctr"/>
            <a:r>
              <a:rPr lang="es-ES" sz="2400" i="1"/>
              <a:t>Por el lado oeste se encuentra el </a:t>
            </a:r>
            <a:r>
              <a:rPr lang="es-ES" sz="2400" b="1" i="1"/>
              <a:t>Refugio de Fauna Silvestre de Cuare</a:t>
            </a:r>
            <a:r>
              <a:rPr lang="es-ES" sz="2400" i="1"/>
              <a:t>; en este paisaje las aves marino-costeras de variados colores ofrecen un maravilloso espectáculo.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642918"/>
            <a:ext cx="9144000" cy="6858000"/>
          </a:xfrm>
          <a:prstGeom prst="frame">
            <a:avLst/>
          </a:prstGeom>
          <a:solidFill>
            <a:srgbClr val="00B0F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angle 1"/>
          <p:cNvSpPr/>
          <p:nvPr/>
        </p:nvSpPr>
        <p:spPr>
          <a:xfrm>
            <a:off x="928688" y="1143000"/>
            <a:ext cx="7286625" cy="4643438"/>
          </a:xfrm>
          <a:prstGeom prst="rect">
            <a:avLst/>
          </a:prstGeom>
          <a:solidFill>
            <a:srgbClr val="00B0F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5129" name="Picture 9" descr="C:\Documents and Settings\Dell\Escritorio\imagesCA0F2LQ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00232" cy="1331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800px-Chichiriviche_de_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785813" y="2786063"/>
            <a:ext cx="7858125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i="1"/>
              <a:t>En el lado sur se abre el </a:t>
            </a:r>
            <a:r>
              <a:rPr lang="es-ES" sz="2000" b="1" i="1"/>
              <a:t>Golfete de Cuare</a:t>
            </a:r>
            <a:r>
              <a:rPr lang="es-ES" sz="2000" i="1"/>
              <a:t>, en cuyas aguas se reproduce gran parte de la ictiofauna de los estados Zulia y Falcón. A orillas del golfete, sobre el acantilado del Cerro Chichiriviche se localiza una caverna denominada </a:t>
            </a:r>
            <a:r>
              <a:rPr lang="es-ES" sz="2000" b="1" i="1"/>
              <a:t>Cueva del Indio</a:t>
            </a:r>
            <a:r>
              <a:rPr lang="es-ES" sz="2000" i="1"/>
              <a:t>, con petroglifos de más de 3500 años de antigüedad. En esta misma área se encuentra la </a:t>
            </a:r>
            <a:r>
              <a:rPr lang="es-ES" sz="2000" b="1" i="1"/>
              <a:t>Gruta de la Virgen</a:t>
            </a:r>
            <a:r>
              <a:rPr lang="es-ES" sz="2000" i="1"/>
              <a:t>, lugar de fervor popular, devoción y peregrinaje.</a:t>
            </a:r>
          </a:p>
          <a:p>
            <a:r>
              <a:rPr lang="es-ES" sz="2000" i="1"/>
              <a:t>Hacia el norte se encuentran las aguas continentales de </a:t>
            </a:r>
            <a:r>
              <a:rPr lang="es-ES" sz="2000" b="1" i="1"/>
              <a:t>Playa Norte y playa los cocos</a:t>
            </a:r>
            <a:r>
              <a:rPr lang="es-ES" sz="2000" i="1"/>
              <a:t>, con más de 5 km de longitud; al igual que las aguas marinas de </a:t>
            </a:r>
            <a:r>
              <a:rPr lang="es-ES" sz="2000" b="1" i="1"/>
              <a:t>Cayo Borracho</a:t>
            </a:r>
            <a:r>
              <a:rPr lang="es-ES" sz="2000" i="1"/>
              <a:t>, el cual es un refugio de aves migratorias.</a:t>
            </a: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00B0F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angle 1"/>
          <p:cNvSpPr/>
          <p:nvPr/>
        </p:nvSpPr>
        <p:spPr>
          <a:xfrm>
            <a:off x="928688" y="857250"/>
            <a:ext cx="7286625" cy="4929188"/>
          </a:xfrm>
          <a:prstGeom prst="rect">
            <a:avLst/>
          </a:prstGeom>
          <a:solidFill>
            <a:srgbClr val="00B0F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7" name="Picture 9" descr="C:\Documents and Settings\Dell\Escritorio\imagesCA0F2LQ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00232" cy="1331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6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Dell\Escritorio\CHICHIRIBVICHE\chichirivicheWW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Documents and Settings\Dell\Escritorio\76889960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100_1768_580x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morroco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FOTO-GENER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47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11003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34663" cy="797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239_ Cayo Sal - P_ N_ Morrocoy - Tucac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8088" cy="757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346946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88704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4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3108385366.jpg"/>
          <p:cNvPicPr>
            <a:picLocks noChangeAspect="1" noChangeArrowheads="1"/>
          </p:cNvPicPr>
          <p:nvPr/>
        </p:nvPicPr>
        <p:blipFill>
          <a:blip r:embed="rId2"/>
          <a:srcRect r="15039" b="14844"/>
          <a:stretch>
            <a:fillRect/>
          </a:stretch>
        </p:blipFill>
        <p:spPr bwMode="auto">
          <a:xfrm>
            <a:off x="0" y="-1714500"/>
            <a:ext cx="10358438" cy="857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800px-Vista_de_los_Cayos_de_Morroc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  <p:sndAc>
      <p:stSnd>
        <p:snd r:embed="rId2" name="ALMA LLAN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1326991631_305369845_10-Se-Organizan-Viaje-Para-Chichiribiche-Estado-Falcon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P5210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-407988"/>
            <a:ext cx="9686925" cy="726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cay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arembepe-bah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17198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morrocoy%20chichirib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Chichiriviche-Calle-Princip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Diapositiv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paquete-varadero-en-chichiriviche_06ce84ae1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ce6339d5-c6e3-48b6-824e-9067db7c1f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chichiriv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cayo-peraza-morroc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Chichiriviche VZLA 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38"/>
            <a:ext cx="923925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PUFA-Chichiriviche-CayoSombrero2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PUFA-Chichiriviche-CayoSombrero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resort-en-venta-en-falcon-chichiriviche-7605-MLVTUI_44110254_1-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0875" y="24765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58801857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miguel_fraino2_1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4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  <p:sndAc>
      <p:stSnd>
        <p:snd r:embed="rId2" name="MOLIENDO CAFE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3896271chic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C:\Documents and Settings\Dell\Escritorio\CHICHIRIBVICHE\T1-Margarita_PlayaElAgua%20871.jpg"/>
          <p:cNvPicPr>
            <a:picLocks noChangeAspect="1" noChangeArrowheads="1"/>
          </p:cNvPicPr>
          <p:nvPr/>
        </p:nvPicPr>
        <p:blipFill>
          <a:blip r:embed="rId2"/>
          <a:srcRect b="9091"/>
          <a:stretch>
            <a:fillRect/>
          </a:stretch>
        </p:blipFill>
        <p:spPr bwMode="auto">
          <a:xfrm>
            <a:off x="0" y="0"/>
            <a:ext cx="9418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CHICHIRIBVICHE\Playa Pescadores_ Parque nacional Morrocoy_ Estado Falcon_ Venezuel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CHICHIRIBVICHE\Morrocoy_Chichiriviche880%20(00)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CHICHIRIBVICHE\Morrocoy_CayoPelon878%20(1)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CHICHIRIBVICHE\Morrocoy_CayoMuerto876%20(10).jpg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11112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CHICHIRIBVICHE\Morrocoy_CayoMuerto876%20(06).jpg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CHICHIRIBVICHE\Morrocoy_CayoMuerto876%20(04)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CHICHIRIBVICHE\Morrocoy_CayoMuerto876%20(03).jpg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CHICHIRIBVICHE\Morrocoy_CayoMuerto876%20(02)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Dell\Escritorio\CHICHIRIBVICHE\Morrocoy_CayoMuerto876%20(01)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11112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CHICHIRIBVICHE\Morrocoy_CayoMuerto876%20(00).jpg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CHICHIRIBVICHE\malecon-de-chichiriviche-estado-falcon-venezuela-b8b59e87-af38-45a8-9222-bad80082e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CHICHIRIBVICHE\img_0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Dell\Escritorio\CHICHIRIBVICHE\chichiriviche02-2005_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358313" cy="701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Dell\Escritorio\CHICHIRIBVICHE\cayo-sombrero_-chichiriviche_4026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Dell\Escritorio\CHICHIRIBVICHE\cayo-sombr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Dell\Escritorio\CHICHIRIBVICHE\cayos-de-chichiriv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Dell\Escritorio\CHICHIRIBVICHE\cayo-muerto_5548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-131763"/>
            <a:ext cx="9334500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Dell\Escritorio\CHICHIRIBVICHE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Dell\Escritorio\CHICHIRIBVICHE\capriles-chichirivich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Dell\Escritorio\CHICHIRIBVICHE\0882382593.jpg"/>
          <p:cNvPicPr>
            <a:picLocks noChangeAspect="1" noChangeArrowheads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cuments and Settings\Dell\Escritorio\CHICHIRIBVICHE\61256002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9913" y="-71438"/>
            <a:ext cx="9753601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Dell\Escritorio\CHICHIRIBVICHE\58463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  <p:sndAc>
      <p:stSnd>
        <p:snd r:embed="rId2" name="ALMA LLANERA.wav"/>
      </p:stSnd>
    </p:sndAc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Dell\Escritorio\CHICHIRIBVICHE\127783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Dell\Escritorio\CHICHIRIBVICHE\411_morrocoy_2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Documents and Settings\Dell\Escritorio\CHICHIRIBVICHE\1380476327_128046122_13-Casa-en-Chichiriviche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Dell\Escritorio\CHICHIRIBVICHE\1275407035_97183975_1-Alquilo-Semana-en-Islas-del-Sol-Resort-Chichiriviche-Falcon-Chichiriviche-1275407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Dell\Escritorio\comer-chichirivi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4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85852" y="428604"/>
            <a:ext cx="4807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Comida típica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Dell\Escritorio\Pescado_fri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Dell\Escritorio\61517_10152171921979461_14736766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Dell\Escritorio\arep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0"/>
            <a:ext cx="919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Dell\Escritorio\CHICHIRIBVICHE\chichiriviche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77828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2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CAYOS DE CHICHIRIVICHE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CAYOS DE CHICHIRIVICHE.pptm</Template>
  <TotalTime>0</TotalTime>
  <Words>268</Words>
  <Application>Microsoft Office PowerPoint</Application>
  <PresentationFormat>Presentación en pantalla (4:3)</PresentationFormat>
  <Paragraphs>40</Paragraphs>
  <Slides>72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LOS CAYOS DE CHICHIRIVICHE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2014-01-30T20:58:24Z</dcterms:created>
  <dcterms:modified xsi:type="dcterms:W3CDTF">2014-01-30T20:59:23Z</dcterms:modified>
</cp:coreProperties>
</file>