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8" r:id="rId3"/>
    <p:sldId id="291" r:id="rId4"/>
    <p:sldId id="256" r:id="rId5"/>
    <p:sldId id="290" r:id="rId6"/>
    <p:sldId id="300" r:id="rId7"/>
    <p:sldId id="289" r:id="rId8"/>
    <p:sldId id="288" r:id="rId9"/>
    <p:sldId id="287" r:id="rId10"/>
    <p:sldId id="286" r:id="rId11"/>
    <p:sldId id="285" r:id="rId12"/>
    <p:sldId id="284" r:id="rId13"/>
    <p:sldId id="282" r:id="rId14"/>
    <p:sldId id="281" r:id="rId15"/>
    <p:sldId id="280" r:id="rId16"/>
    <p:sldId id="301" r:id="rId17"/>
    <p:sldId id="279" r:id="rId18"/>
    <p:sldId id="265" r:id="rId19"/>
    <p:sldId id="272" r:id="rId20"/>
    <p:sldId id="278" r:id="rId21"/>
    <p:sldId id="277" r:id="rId22"/>
    <p:sldId id="276" r:id="rId23"/>
    <p:sldId id="271" r:id="rId24"/>
    <p:sldId id="273" r:id="rId25"/>
    <p:sldId id="297" r:id="rId26"/>
    <p:sldId id="260" r:id="rId27"/>
    <p:sldId id="270" r:id="rId28"/>
    <p:sldId id="269" r:id="rId29"/>
    <p:sldId id="267" r:id="rId30"/>
    <p:sldId id="266" r:id="rId31"/>
    <p:sldId id="264" r:id="rId32"/>
    <p:sldId id="263" r:id="rId33"/>
    <p:sldId id="262" r:id="rId34"/>
    <p:sldId id="261" r:id="rId35"/>
    <p:sldId id="296" r:id="rId36"/>
    <p:sldId id="295" r:id="rId37"/>
    <p:sldId id="294" r:id="rId38"/>
    <p:sldId id="293" r:id="rId39"/>
    <p:sldId id="259" r:id="rId40"/>
    <p:sldId id="258" r:id="rId41"/>
    <p:sldId id="268" r:id="rId42"/>
    <p:sldId id="257" r:id="rId43"/>
    <p:sldId id="302" r:id="rId4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gsW6/PO5HAcpaUau98WdA" hashData="D3JXQNYaf4dA+LTqG+mAvhNy3O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CC9900"/>
    <a:srgbClr val="666699"/>
    <a:srgbClr val="7A5A00"/>
    <a:srgbClr val="0FC7B1"/>
    <a:srgbClr val="FF3300"/>
    <a:srgbClr val="663300"/>
    <a:srgbClr val="3379CD"/>
    <a:srgbClr val="00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28" autoAdjust="0"/>
    <p:restoredTop sz="94660"/>
  </p:normalViewPr>
  <p:slideViewPr>
    <p:cSldViewPr>
      <p:cViewPr>
        <p:scale>
          <a:sx n="40" d="100"/>
          <a:sy n="40" d="100"/>
        </p:scale>
        <p:origin x="-1008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CCED1A-913F-4E27-A2A0-EDE15599BBD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EBC0BA-2479-4D58-9509-6085529E0B84}" type="datetimeFigureOut">
              <a:rPr lang="es-ES" smtClean="0"/>
              <a:pPr/>
              <a:t>27/05/2012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01434-4E4A-4E2D-B878-98F3311447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21A156-3BE9-47C6-8AD5-DD4A964E943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lespowerpoints.com/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hyperlink" Target="http://milespowerpoints.ourtoolbar.com/" TargetMode="Externa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viewat.org/?i=es&amp;id_pn=15711&amp;pag=1&amp;sec=pn&amp;tp_ctr=GB" TargetMode="Externa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8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londres (1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</p:spPr>
      </p:pic>
      <p:sp>
        <p:nvSpPr>
          <p:cNvPr id="6" name="5 Triángulo isósceles"/>
          <p:cNvSpPr/>
          <p:nvPr/>
        </p:nvSpPr>
        <p:spPr>
          <a:xfrm>
            <a:off x="0" y="3357562"/>
            <a:ext cx="9144000" cy="3500438"/>
          </a:xfrm>
          <a:prstGeom prst="triangle">
            <a:avLst/>
          </a:prstGeom>
          <a:gradFill flip="none" rotWithShape="1">
            <a:gsLst>
              <a:gs pos="44000">
                <a:srgbClr val="CC9900">
                  <a:alpha val="69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44000">
                <a:srgbClr val="CC9900">
                  <a:alpha val="69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 flipV="1">
            <a:off x="-1143000" y="1143000"/>
            <a:ext cx="6858000" cy="4572000"/>
          </a:xfrm>
          <a:prstGeom prst="triangle">
            <a:avLst>
              <a:gd name="adj" fmla="val 50833"/>
            </a:avLst>
          </a:prstGeom>
          <a:gradFill flip="none" rotWithShape="1">
            <a:gsLst>
              <a:gs pos="44000">
                <a:srgbClr val="CC9900">
                  <a:alpha val="69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16200000">
            <a:off x="3429000" y="1143000"/>
            <a:ext cx="6858000" cy="4572000"/>
          </a:xfrm>
          <a:prstGeom prst="triangle">
            <a:avLst>
              <a:gd name="adj" fmla="val 50556"/>
            </a:avLst>
          </a:prstGeom>
          <a:gradFill flip="none" rotWithShape="1">
            <a:gsLst>
              <a:gs pos="44000">
                <a:srgbClr val="CC9900">
                  <a:alpha val="69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RswfPL1335497577.gif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663760" y="357166"/>
            <a:ext cx="8480240" cy="1285860"/>
          </a:xfrm>
          <a:prstGeom prst="rect">
            <a:avLst/>
          </a:prstGeom>
        </p:spPr>
      </p:pic>
    </p:spTree>
  </p:cSld>
  <p:clrMapOvr>
    <a:masterClrMapping/>
  </p:clrMapOvr>
  <p:transition advTm="15000">
    <p:sndAc>
      <p:stSnd>
        <p:snd r:embed="rId2" name="Beatles_-_01_-_Love_Me_Do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32829733_fcfe5f008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50000"/>
              <a:lumOff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London_501593_fh000027 piccadilli circus de noch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25840008_2d98fd1c0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742966709_7669a9ab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379CD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25841088_f47ccf01c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27613582_5751cc571b_b la galerias nacio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65000"/>
              <a:lumOff val="3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27721465_cb7207fe2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27724371_861a23d5b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28324932_6dc5ba5bac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Beatles_-_01_-_Love_Me_Do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84320277_7cfb489b6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A5A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89864069_fa0370689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97343828_6e7ba95a8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9804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99156001_6fc8302c74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9000">
                <a:srgbClr val="FF0000">
                  <a:alpha val="83000"/>
                </a:srgb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89640328_21a2c89863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33927157_c6e97beea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14656488_8be249491b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90828271_60a9a500e0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Beatles_-_01_-_Love_Me_Do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947927940_39beede5c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6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98185432_8422d2947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90173132_af04879a6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33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93490845_6bf994991d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FC7B1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93858732_880b28998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2976" y="0"/>
            <a:ext cx="6858048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142976" cy="68580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247650" h="215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01024" y="0"/>
            <a:ext cx="1142976" cy="6858000"/>
          </a:xfrm>
          <a:prstGeom prst="rect">
            <a:avLst/>
          </a:prstGeom>
          <a:solidFill>
            <a:srgbClr val="FF0000"/>
          </a:solidFill>
          <a:scene3d>
            <a:camera prst="orthographicFront"/>
            <a:lightRig rig="threePt" dir="t"/>
          </a:scene3d>
          <a:sp3d>
            <a:bevelT w="247650" h="2159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6858048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88380173_b145aeca9c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1" descr="milespowerpoints_r2_c4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-3756139" y="0"/>
            <a:ext cx="262051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Picture 14" descr="to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-6500889" y="5072074"/>
            <a:ext cx="71438" cy="650875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0C0">
              <a:alpha val="7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16282162_5fedc9f987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25868394_cb7652a064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030A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Beatles_-_01_-_Love_Me_Do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61468666_def3f8316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97045649_25c2d3aa78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08783849_dc6760204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69940299_a7492d3ce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1" presetClass="exit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35627526_e0622052b1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7A5A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44930966_c607bd4ce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49231636_ab9754a86e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nsingt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eo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>
    <p:sndAc>
      <p:stSnd>
        <p:snd r:embed="rId2" name="Beatles_-_01_-_Love_Me_Do[mp3lemon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oney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ndres-cielo-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-paul-cathedral-lond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15238115_7aa0f9e42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0183"/>
            <a:ext cx="9144000" cy="677763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  <a:alpha val="69804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falgar_Square_Christmas_Carols_-_Dec_20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orazón"/>
          <p:cNvSpPr/>
          <p:nvPr/>
        </p:nvSpPr>
        <p:spPr>
          <a:xfrm rot="16200000">
            <a:off x="-1071563" y="1071561"/>
            <a:ext cx="6858002" cy="4714876"/>
          </a:xfrm>
          <a:prstGeom prst="heart">
            <a:avLst/>
          </a:prstGeom>
          <a:gradFill flip="none" rotWithShape="1">
            <a:gsLst>
              <a:gs pos="4500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6200000" flipV="1">
            <a:off x="3377510" y="1091510"/>
            <a:ext cx="6858000" cy="4674980"/>
          </a:xfrm>
          <a:prstGeom prst="heart">
            <a:avLst/>
          </a:prstGeom>
          <a:gradFill flip="none" rotWithShape="1">
            <a:gsLst>
              <a:gs pos="47000">
                <a:schemeClr val="tx2">
                  <a:lumMod val="25000"/>
                </a:schemeClr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2786050" y="6072206"/>
            <a:ext cx="38218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8 Imagen" descr="x_3b8ebda4.gif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3214678" y="285728"/>
            <a:ext cx="2290756" cy="786177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642910" y="928670"/>
            <a:ext cx="71315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>
                  <a:solidFill>
                    <a:srgbClr val="FFFF00"/>
                  </a:solidFill>
                </a:ln>
                <a:hlinkClick r:id="rId4"/>
              </a:rPr>
              <a:t>http://viewat.org/?i=es&amp;id_pn=15711&amp;pag=1&amp;sec=pn&amp;tp_ctr=GB</a:t>
            </a:r>
            <a:endParaRPr lang="es-ES" sz="2000" dirty="0">
              <a:ln>
                <a:solidFill>
                  <a:srgbClr val="FFFF00"/>
                </a:solidFill>
              </a:ln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NDRES+DE+NOCH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LONDRES+DE+NOCHE</Template>
  <TotalTime>0</TotalTime>
  <Words>68</Words>
  <Application>Microsoft Office PowerPoint</Application>
  <PresentationFormat>Presentación en pantalla (4:3)</PresentationFormat>
  <Paragraphs>30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LONDRES+DE+NOCHE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2012-05-28T03:09:08Z</dcterms:created>
  <dcterms:modified xsi:type="dcterms:W3CDTF">2012-05-28T03:12:19Z</dcterms:modified>
</cp:coreProperties>
</file>