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327" r:id="rId11"/>
    <p:sldId id="328"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329" r:id="rId25"/>
    <p:sldId id="276" r:id="rId26"/>
    <p:sldId id="277" r:id="rId27"/>
    <p:sldId id="278" r:id="rId28"/>
    <p:sldId id="279" r:id="rId29"/>
    <p:sldId id="280" r:id="rId30"/>
    <p:sldId id="283" r:id="rId31"/>
    <p:sldId id="281" r:id="rId32"/>
    <p:sldId id="282" r:id="rId33"/>
    <p:sldId id="284" r:id="rId34"/>
    <p:sldId id="285" r:id="rId35"/>
    <p:sldId id="286" r:id="rId36"/>
    <p:sldId id="326" r:id="rId37"/>
    <p:sldId id="330" r:id="rId38"/>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na/mjRG9QnmCc3BekI6yuQ==" hashData="790OkZeCXaXUvuukXRYu/aNQ8R1v/HqcN1b4ai33o/XkvaQ/3GAc3jM3ZKR2tjzlH2Q5Z3sZKzlRhFd8vPxk3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43" autoAdjust="0"/>
    <p:restoredTop sz="94636" autoAdjust="0"/>
  </p:normalViewPr>
  <p:slideViewPr>
    <p:cSldViewPr snapToGrid="0">
      <p:cViewPr varScale="1">
        <p:scale>
          <a:sx n="63" d="100"/>
          <a:sy n="63" d="100"/>
        </p:scale>
        <p:origin x="424" y="52"/>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BFD342-5593-473C-BD4F-6FC0CFF60D32}"/>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7C62D5A-C956-4162-961B-E2C544230A9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F1BFE09-8AE0-42F7-96D7-9D92488FFAD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74DC61FF-DF2E-46D1-8098-E28278FAEDD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918FBC7-89C5-4315-A8B0-6F16A3C53C90}"/>
              </a:ext>
            </a:extLst>
          </p:cNvPr>
          <p:cNvSpPr>
            <a:spLocks noGrp="1"/>
          </p:cNvSpPr>
          <p:nvPr>
            <p:ph type="sldNum" sz="quarter" idx="12"/>
          </p:nvPr>
        </p:nvSpPr>
        <p:spPr/>
        <p:txBody>
          <a:bodyPr/>
          <a:lstStyle>
            <a:lvl1pPr>
              <a:defRPr/>
            </a:lvl1pPr>
          </a:lstStyle>
          <a:p>
            <a:fld id="{225F0605-C3A3-4368-A493-F61E58103151}" type="slidenum">
              <a:rPr lang="es-ES_tradnl" altLang="es-ES"/>
              <a:pPr/>
              <a:t>‹Nº›</a:t>
            </a:fld>
            <a:endParaRPr lang="es-ES_tradnl" altLang="es-ES"/>
          </a:p>
        </p:txBody>
      </p:sp>
    </p:spTree>
    <p:extLst>
      <p:ext uri="{BB962C8B-B14F-4D97-AF65-F5344CB8AC3E}">
        <p14:creationId xmlns:p14="http://schemas.microsoft.com/office/powerpoint/2010/main" val="2585590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976B2D-FF83-4F42-B663-B00532AFF848}"/>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0AF5F31-3C66-4E3B-BBA6-AB00FC56EF0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39DA9A-7D77-4969-8316-E08DCC01CB9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B3FC772-41B7-44AF-8ABD-5B58C8B4695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7831FC5-7275-4768-A2AD-97BB126F8D67}"/>
              </a:ext>
            </a:extLst>
          </p:cNvPr>
          <p:cNvSpPr>
            <a:spLocks noGrp="1"/>
          </p:cNvSpPr>
          <p:nvPr>
            <p:ph type="sldNum" sz="quarter" idx="12"/>
          </p:nvPr>
        </p:nvSpPr>
        <p:spPr/>
        <p:txBody>
          <a:bodyPr/>
          <a:lstStyle>
            <a:lvl1pPr>
              <a:defRPr/>
            </a:lvl1pPr>
          </a:lstStyle>
          <a:p>
            <a:fld id="{47EB3A52-B7A7-4F5B-B218-3A6AF7EE7D50}" type="slidenum">
              <a:rPr lang="es-ES_tradnl" altLang="es-ES"/>
              <a:pPr/>
              <a:t>‹Nº›</a:t>
            </a:fld>
            <a:endParaRPr lang="es-ES_tradnl" altLang="es-ES"/>
          </a:p>
        </p:txBody>
      </p:sp>
    </p:spTree>
    <p:extLst>
      <p:ext uri="{BB962C8B-B14F-4D97-AF65-F5344CB8AC3E}">
        <p14:creationId xmlns:p14="http://schemas.microsoft.com/office/powerpoint/2010/main" val="2677746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3022EB-0585-4FD9-9FE1-90FA30642601}"/>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1CA2711D-2686-4419-8C38-4BF28530A8E0}"/>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A8FCA4B-C29E-4401-AD85-F36655D12022}"/>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064FCE63-DE8E-423F-BBA8-D853FECCB307}"/>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88EBF4AD-1D1F-4A7F-BFC5-074D1B85FC93}"/>
              </a:ext>
            </a:extLst>
          </p:cNvPr>
          <p:cNvSpPr>
            <a:spLocks noGrp="1"/>
          </p:cNvSpPr>
          <p:nvPr>
            <p:ph type="sldNum" sz="quarter" idx="12"/>
          </p:nvPr>
        </p:nvSpPr>
        <p:spPr/>
        <p:txBody>
          <a:bodyPr/>
          <a:lstStyle>
            <a:lvl1pPr>
              <a:defRPr/>
            </a:lvl1pPr>
          </a:lstStyle>
          <a:p>
            <a:fld id="{AFB8D194-944D-480C-9685-A9AC92A5A52E}" type="slidenum">
              <a:rPr lang="es-ES_tradnl" altLang="es-ES"/>
              <a:pPr/>
              <a:t>‹Nº›</a:t>
            </a:fld>
            <a:endParaRPr lang="es-ES_tradnl" altLang="es-ES"/>
          </a:p>
        </p:txBody>
      </p:sp>
    </p:spTree>
    <p:extLst>
      <p:ext uri="{BB962C8B-B14F-4D97-AF65-F5344CB8AC3E}">
        <p14:creationId xmlns:p14="http://schemas.microsoft.com/office/powerpoint/2010/main" val="2498051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CE6C3F-A33D-4202-9537-6F72E51608FD}"/>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A9F5A1D-9577-479B-A7F7-AC523F58732E}"/>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B57EC71-DAB9-4C9D-AE04-97FDB666F11A}"/>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3B26B61-3155-4D47-9706-4BAD5A385DE7}"/>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3682CB81-287F-414E-A416-22657AF22B7A}"/>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8C21175B-3E38-4A09-A357-849A11CF7460}"/>
              </a:ext>
            </a:extLst>
          </p:cNvPr>
          <p:cNvSpPr>
            <a:spLocks noGrp="1"/>
          </p:cNvSpPr>
          <p:nvPr>
            <p:ph type="sldNum" sz="quarter" idx="12"/>
          </p:nvPr>
        </p:nvSpPr>
        <p:spPr/>
        <p:txBody>
          <a:bodyPr/>
          <a:lstStyle>
            <a:lvl1pPr>
              <a:defRPr/>
            </a:lvl1pPr>
          </a:lstStyle>
          <a:p>
            <a:fld id="{5534C64D-6303-4657-9C10-E323C9C15D1A}" type="slidenum">
              <a:rPr lang="es-ES_tradnl" altLang="es-ES"/>
              <a:pPr/>
              <a:t>‹Nº›</a:t>
            </a:fld>
            <a:endParaRPr lang="es-ES_tradnl" altLang="es-ES"/>
          </a:p>
        </p:txBody>
      </p:sp>
    </p:spTree>
    <p:extLst>
      <p:ext uri="{BB962C8B-B14F-4D97-AF65-F5344CB8AC3E}">
        <p14:creationId xmlns:p14="http://schemas.microsoft.com/office/powerpoint/2010/main" val="473513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0AAF22-B8C3-4FDF-8011-CDFB8CE44E3A}"/>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8DF498AC-EEA8-4E37-8191-A1BC951CBF2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42FA34D-27A8-4CC0-ABD4-A18E368C7AE2}"/>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E5F673A-A93C-403F-8938-03F1610C71E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0D2D870-FEBB-4F6E-9270-8A405A968AB7}"/>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6119A5E-13BF-431C-9369-D56043DB0D90}"/>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30A4D0BA-36AE-4C35-B84A-880DD61CE513}"/>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B8FB7467-7120-454A-99B5-858C24E9C32A}"/>
              </a:ext>
            </a:extLst>
          </p:cNvPr>
          <p:cNvSpPr>
            <a:spLocks noGrp="1"/>
          </p:cNvSpPr>
          <p:nvPr>
            <p:ph type="sldNum" sz="quarter" idx="12"/>
          </p:nvPr>
        </p:nvSpPr>
        <p:spPr/>
        <p:txBody>
          <a:bodyPr/>
          <a:lstStyle>
            <a:lvl1pPr>
              <a:defRPr/>
            </a:lvl1pPr>
          </a:lstStyle>
          <a:p>
            <a:fld id="{3A6F6E4E-C39C-4728-8027-D7A010078D7F}" type="slidenum">
              <a:rPr lang="es-ES_tradnl" altLang="es-ES"/>
              <a:pPr/>
              <a:t>‹Nº›</a:t>
            </a:fld>
            <a:endParaRPr lang="es-ES_tradnl" altLang="es-ES"/>
          </a:p>
        </p:txBody>
      </p:sp>
    </p:spTree>
    <p:extLst>
      <p:ext uri="{BB962C8B-B14F-4D97-AF65-F5344CB8AC3E}">
        <p14:creationId xmlns:p14="http://schemas.microsoft.com/office/powerpoint/2010/main" val="3400795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D244AF-1329-485D-B694-5228BCAE7DBF}"/>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77ED8BD6-7907-4CDF-98E3-C529186908D4}"/>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1AFF43C4-9F3A-43F3-B9F2-1130F9100306}"/>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78FA2078-261B-4C33-BCD2-C044E201BC47}"/>
              </a:ext>
            </a:extLst>
          </p:cNvPr>
          <p:cNvSpPr>
            <a:spLocks noGrp="1"/>
          </p:cNvSpPr>
          <p:nvPr>
            <p:ph type="sldNum" sz="quarter" idx="12"/>
          </p:nvPr>
        </p:nvSpPr>
        <p:spPr/>
        <p:txBody>
          <a:bodyPr/>
          <a:lstStyle>
            <a:lvl1pPr>
              <a:defRPr/>
            </a:lvl1pPr>
          </a:lstStyle>
          <a:p>
            <a:fld id="{9FE36C8E-05B8-49AC-A913-5D324873775B}" type="slidenum">
              <a:rPr lang="es-ES_tradnl" altLang="es-ES"/>
              <a:pPr/>
              <a:t>‹Nº›</a:t>
            </a:fld>
            <a:endParaRPr lang="es-ES_tradnl" altLang="es-ES"/>
          </a:p>
        </p:txBody>
      </p:sp>
    </p:spTree>
    <p:extLst>
      <p:ext uri="{BB962C8B-B14F-4D97-AF65-F5344CB8AC3E}">
        <p14:creationId xmlns:p14="http://schemas.microsoft.com/office/powerpoint/2010/main" val="42377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0C10A0D-F73E-426F-8E30-F823E450A0B4}"/>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410E7704-63D6-4604-9858-CA3CD0F1E9A4}"/>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5E368344-87AD-4B26-8455-42215012B4CB}"/>
              </a:ext>
            </a:extLst>
          </p:cNvPr>
          <p:cNvSpPr>
            <a:spLocks noGrp="1"/>
          </p:cNvSpPr>
          <p:nvPr>
            <p:ph type="sldNum" sz="quarter" idx="12"/>
          </p:nvPr>
        </p:nvSpPr>
        <p:spPr/>
        <p:txBody>
          <a:bodyPr/>
          <a:lstStyle>
            <a:lvl1pPr>
              <a:defRPr/>
            </a:lvl1pPr>
          </a:lstStyle>
          <a:p>
            <a:fld id="{DDAF127A-EB37-4D6B-8161-37FD74F24E49}" type="slidenum">
              <a:rPr lang="es-ES_tradnl" altLang="es-ES"/>
              <a:pPr/>
              <a:t>‹Nº›</a:t>
            </a:fld>
            <a:endParaRPr lang="es-ES_tradnl" altLang="es-ES"/>
          </a:p>
        </p:txBody>
      </p:sp>
    </p:spTree>
    <p:extLst>
      <p:ext uri="{BB962C8B-B14F-4D97-AF65-F5344CB8AC3E}">
        <p14:creationId xmlns:p14="http://schemas.microsoft.com/office/powerpoint/2010/main" val="2370643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105CB4-D43B-46C6-99E6-430FE01AAC0A}"/>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5688989-061A-4528-B189-7417F25F64CA}"/>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9A5C308-5648-44D3-87B7-1E606988EC0C}"/>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34913D0-F83F-4C49-BB6D-B8DDD4656E0B}"/>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6C57FC6-E8BB-409F-AAA8-69D1BDCB29DB}"/>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88376690-8932-4C5F-8BBA-8E5EACD2040D}"/>
              </a:ext>
            </a:extLst>
          </p:cNvPr>
          <p:cNvSpPr>
            <a:spLocks noGrp="1"/>
          </p:cNvSpPr>
          <p:nvPr>
            <p:ph type="sldNum" sz="quarter" idx="12"/>
          </p:nvPr>
        </p:nvSpPr>
        <p:spPr/>
        <p:txBody>
          <a:bodyPr/>
          <a:lstStyle>
            <a:lvl1pPr>
              <a:defRPr/>
            </a:lvl1pPr>
          </a:lstStyle>
          <a:p>
            <a:fld id="{9A5B1C7C-5DF9-480B-91D4-2DB4F2DF4AE2}" type="slidenum">
              <a:rPr lang="es-ES_tradnl" altLang="es-ES"/>
              <a:pPr/>
              <a:t>‹Nº›</a:t>
            </a:fld>
            <a:endParaRPr lang="es-ES_tradnl" altLang="es-ES"/>
          </a:p>
        </p:txBody>
      </p:sp>
    </p:spTree>
    <p:extLst>
      <p:ext uri="{BB962C8B-B14F-4D97-AF65-F5344CB8AC3E}">
        <p14:creationId xmlns:p14="http://schemas.microsoft.com/office/powerpoint/2010/main" val="881198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70A623-E877-4940-8768-E58EAE9447B5}"/>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29B2C825-E040-4ED4-BCE4-363EF16C0F33}"/>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A6D5DCD9-04EA-4A65-977C-620F893ED16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F87FEF2-CB10-4CBC-8A8B-7FFEF453CA97}"/>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97BCBF47-3CE0-4E09-AFB0-DCE68502BC6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566DFC0-21EB-4BD5-9443-01A7ABB8A3F0}"/>
              </a:ext>
            </a:extLst>
          </p:cNvPr>
          <p:cNvSpPr>
            <a:spLocks noGrp="1"/>
          </p:cNvSpPr>
          <p:nvPr>
            <p:ph type="sldNum" sz="quarter" idx="12"/>
          </p:nvPr>
        </p:nvSpPr>
        <p:spPr/>
        <p:txBody>
          <a:bodyPr/>
          <a:lstStyle>
            <a:lvl1pPr>
              <a:defRPr/>
            </a:lvl1pPr>
          </a:lstStyle>
          <a:p>
            <a:fld id="{0C233076-61BF-4F1B-A894-B9A45C6C67BE}" type="slidenum">
              <a:rPr lang="es-ES_tradnl" altLang="es-ES"/>
              <a:pPr/>
              <a:t>‹Nº›</a:t>
            </a:fld>
            <a:endParaRPr lang="es-ES_tradnl" altLang="es-ES"/>
          </a:p>
        </p:txBody>
      </p:sp>
    </p:spTree>
    <p:extLst>
      <p:ext uri="{BB962C8B-B14F-4D97-AF65-F5344CB8AC3E}">
        <p14:creationId xmlns:p14="http://schemas.microsoft.com/office/powerpoint/2010/main" val="1422420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8F804-DC3E-4855-BD27-A9CF85BA63C5}"/>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9D726261-9F82-4AD2-B746-BA3D60A42D4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B15C41-AB53-425E-B06D-A0FA7E01F93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92B6652-C660-4E0A-B8CD-AC2C3741AB0A}"/>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D2B7492-928B-41AE-9C70-F8B92DA90665}"/>
              </a:ext>
            </a:extLst>
          </p:cNvPr>
          <p:cNvSpPr>
            <a:spLocks noGrp="1"/>
          </p:cNvSpPr>
          <p:nvPr>
            <p:ph type="sldNum" sz="quarter" idx="12"/>
          </p:nvPr>
        </p:nvSpPr>
        <p:spPr/>
        <p:txBody>
          <a:bodyPr/>
          <a:lstStyle>
            <a:lvl1pPr>
              <a:defRPr/>
            </a:lvl1pPr>
          </a:lstStyle>
          <a:p>
            <a:fld id="{1AFB7327-7208-45F0-968E-D6B46F9A039B}" type="slidenum">
              <a:rPr lang="es-ES_tradnl" altLang="es-ES"/>
              <a:pPr/>
              <a:t>‹Nº›</a:t>
            </a:fld>
            <a:endParaRPr lang="es-ES_tradnl" altLang="es-ES"/>
          </a:p>
        </p:txBody>
      </p:sp>
    </p:spTree>
    <p:extLst>
      <p:ext uri="{BB962C8B-B14F-4D97-AF65-F5344CB8AC3E}">
        <p14:creationId xmlns:p14="http://schemas.microsoft.com/office/powerpoint/2010/main" val="215975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86B248C-7BF1-47F7-AEA9-901883BD8D9A}"/>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3564FA90-151F-4317-9CFD-04D630C95F5B}"/>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DF6548A-EF09-4557-9CA9-EA68D6BA761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12A605A8-75DD-46F3-961E-C15B9AB6CA8C}"/>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66CD63C-7DEC-4997-80C1-56B04149CA84}"/>
              </a:ext>
            </a:extLst>
          </p:cNvPr>
          <p:cNvSpPr>
            <a:spLocks noGrp="1"/>
          </p:cNvSpPr>
          <p:nvPr>
            <p:ph type="sldNum" sz="quarter" idx="12"/>
          </p:nvPr>
        </p:nvSpPr>
        <p:spPr/>
        <p:txBody>
          <a:bodyPr/>
          <a:lstStyle>
            <a:lvl1pPr>
              <a:defRPr/>
            </a:lvl1pPr>
          </a:lstStyle>
          <a:p>
            <a:fld id="{E0085FB9-0A1A-4BF0-8E48-E4A00600EA7A}" type="slidenum">
              <a:rPr lang="es-ES_tradnl" altLang="es-ES"/>
              <a:pPr/>
              <a:t>‹Nº›</a:t>
            </a:fld>
            <a:endParaRPr lang="es-ES_tradnl" altLang="es-ES"/>
          </a:p>
        </p:txBody>
      </p:sp>
    </p:spTree>
    <p:extLst>
      <p:ext uri="{BB962C8B-B14F-4D97-AF65-F5344CB8AC3E}">
        <p14:creationId xmlns:p14="http://schemas.microsoft.com/office/powerpoint/2010/main" val="1150804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68B83B-326C-47B5-A047-490BE089A1A5}"/>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C00BB89-BBA6-4AC3-AEE8-1910D8DDA6F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DE9FCF0-32E2-4B95-ADFD-3D3357B72DDA}"/>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29205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3F37F6A-FFD0-4FE0-801D-A8687E3DA697}"/>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B24D8760-BB31-4F6E-AC91-DD6A68024E37}"/>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9ACCDA17-578A-4E60-8895-BA1045A7195E}"/>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FD1C8032-C476-4032-B95F-EDA5CAD45CD3}"/>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4A572540-FFC6-4360-B3CD-1C53CC3141F6}"/>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8F4A127C-88C5-4D0C-8CF0-4DC864BD8AE1}"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B065C1C-CF06-4D7E-BB23-7B5B8017B63D}"/>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05498895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4C596B69-5F48-4B6D-8DC6-35DADA75ECB1}"/>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LONDON EYE</a:t>
            </a:r>
          </a:p>
          <a:p>
            <a:pPr algn="ctr"/>
            <a:endParaRPr lang="es-ES_tradnl" altLang="es-ES"/>
          </a:p>
          <a:p>
            <a:pPr algn="ctr"/>
            <a:r>
              <a:rPr lang="es-ES_tradnl" altLang="es-ES" sz="2800"/>
              <a:t>LONDRES · REINO UNIDO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50F7B792-9376-408B-95E4-E90E5E651A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8625"/>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03 Meditation From Thais.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9214ADBE-5A23-41B9-9ED3-378D043607C3}"/>
              </a:ext>
            </a:extLst>
          </p:cNvPr>
          <p:cNvSpPr txBox="1">
            <a:spLocks noChangeArrowheads="1"/>
          </p:cNvSpPr>
          <p:nvPr/>
        </p:nvSpPr>
        <p:spPr bwMode="auto">
          <a:xfrm>
            <a:off x="830263" y="1027113"/>
            <a:ext cx="7540625" cy="480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London Eye (“ojo de Londres”) es una gran noria situada en el South Bank del río Támesis en Londres, Reino Unido. Es la noria más alta de Europa​ y la atracción turística más popular del Reino Unido con más de 3,75 millones de visitantes al año. Tiene 135 m de altura y el círculo de la noria tiene un diámetro de 120 m. Cuando abrió al público en el año 2000 era la noria más alta del mundo. Sin embargo, su altura fue superada por la “Estrella de Nanchang” (160 m) en 2006, por el “Singapore Flyer” (165 m) en 2008, y por el “High Soller” de Las Vegas (168 m) en 2014. </a:t>
            </a:r>
          </a:p>
          <a:p>
            <a:pPr algn="just"/>
            <a:endParaRPr lang="es-ES_tradnl" altLang="es-ES" sz="800"/>
          </a:p>
          <a:p>
            <a:pPr algn="just"/>
            <a:r>
              <a:rPr lang="es-ES_tradnl" altLang="es-ES"/>
              <a:t>Sostenida por una estructura con forma de A solo por un lado, al contrario que las norias más altas de Nanchang y Singapur, el London Eye es descrito por sus propietarios como “la noria en voladizo más alta del mundo”. Era el mirador público más alto de Londres​ hasta que fue superado por el mirador situado en la planta 72 de The Shard, a 245 m de altura,​ que abrió al público el 1 de febrero de 2013.​ El London Eye linda con el lado oeste de los “Jubilee Gardens”, que previamente albergaron el antiguo “Dome of Discovery”, y está situado en el South Bank del río Támesis entre el Puente de Westminster y el Puente de Hungerford, junto al Salón Condal, en el Municipio de Lambeth.</a:t>
            </a:r>
          </a:p>
          <a:p>
            <a:pPr algn="just"/>
            <a:endParaRPr lang="es-ES_tradnl" altLang="es-ES" sz="800"/>
          </a:p>
          <a:p>
            <a:pPr algn="just"/>
            <a:r>
              <a:rPr lang="es-ES_tradnl" altLang="es-ES"/>
              <a:t>El London Eye fue diseñado por el equipo de Julia Barfield y su esposo David Marks, del estudio Marks Barfield Architects.​ Mace fue la empresa responsable de la gestión de la construcción, mientras que Hollandia fue el contratista principal para los materiales de acero y Tilbury Douglas el contratista civil. Los cimientos fueron diseñados por los ingenieros consultores Tony Gee &amp; Partners, mientras que Beckett Rankine planificó las obras realizadas en el agua.</a:t>
            </a:r>
            <a:r>
              <a:rPr lang="es-ES" altLang="es-ES"/>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37C1F0AD-7625-43E7-B5AB-1A5F4D73B8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13" y="609600"/>
            <a:ext cx="9753601" cy="5638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4">
            <a:extLst>
              <a:ext uri="{FF2B5EF4-FFF2-40B4-BE49-F238E27FC236}">
                <a16:creationId xmlns:a16="http://schemas.microsoft.com/office/drawing/2014/main" id="{414BDEDD-965B-4596-BAC5-852C90EB5F12}"/>
              </a:ext>
            </a:extLst>
          </p:cNvPr>
          <p:cNvSpPr txBox="1">
            <a:spLocks noChangeArrowheads="1"/>
          </p:cNvSpPr>
          <p:nvPr/>
        </p:nvSpPr>
        <p:spPr bwMode="auto">
          <a:xfrm>
            <a:off x="830263" y="1712913"/>
            <a:ext cx="7540625" cy="374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aro del London Eye está sostenido por cables de acero tensionados​ y recuerda a una rueda de bicicleta con muchos radios. En diciembre de 2006 se instaló una nueva iluminación con ledes fabricados por Color Kinetics que permitía el control digital de las luces en oposición a la sustitución manual de los geles en los tubos fluorescentes.</a:t>
            </a:r>
          </a:p>
          <a:p>
            <a:pPr algn="just"/>
            <a:endParaRPr lang="es-ES_tradnl" altLang="es-ES" sz="800"/>
          </a:p>
          <a:p>
            <a:pPr algn="just"/>
            <a:r>
              <a:rPr lang="es-ES_tradnl" altLang="es-ES"/>
              <a:t>La noria se construyó en secciones que llegaron por el Támesis en barcazas y fueron ensambladas en posición acostada sobre plataformas en el río. Cuando se completó, fue elevada hasta su posición final mediante un sistema de gatos hidráulicos fabricado por Enerpac. Primero se elevó a 2 grados por hora hasta que alcanzó los 65 grados de inclinación, y entonces se dejó en esa posición durante una semana mientras los ingenieros se preparaban para la segunda fase del levantamiento.</a:t>
            </a:r>
          </a:p>
          <a:p>
            <a:pPr algn="just"/>
            <a:endParaRPr lang="es-ES_tradnl" altLang="es-ES" sz="800"/>
          </a:p>
          <a:p>
            <a:pPr algn="just"/>
            <a:r>
              <a:rPr lang="es-ES_tradnl" altLang="es-ES"/>
              <a:t>El proyecto fue europeo y sus componentes principales procedían de seis países diferentes: el acero fue suministrado por el Reino Unido y fabricado en los Países Bajos por la empresa Hollandia, los cables procedían de Italia, los rodamientos de Alemania, el eje que sostiene la noria fue fabricado en la República Checa, las cápsulas fueron fabricadas por Poma en Francia, y el vidrio de estas procedía de Italia y los componentes eléctricos en el Reino Unido.</a:t>
            </a:r>
            <a:r>
              <a:rPr lang="es-ES" altLang="es-ES"/>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098DC809-BF7D-4FD6-94FE-666C4D63EE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8" y="790575"/>
            <a:ext cx="9525001" cy="5276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ext Box 4">
            <a:extLst>
              <a:ext uri="{FF2B5EF4-FFF2-40B4-BE49-F238E27FC236}">
                <a16:creationId xmlns:a16="http://schemas.microsoft.com/office/drawing/2014/main" id="{B86DCCD0-71AE-4789-8E8E-DA0BDF6F746C}"/>
              </a:ext>
            </a:extLst>
          </p:cNvPr>
          <p:cNvSpPr txBox="1">
            <a:spLocks noChangeArrowheads="1"/>
          </p:cNvSpPr>
          <p:nvPr/>
        </p:nvSpPr>
        <p:spPr bwMode="auto">
          <a:xfrm>
            <a:off x="830263" y="1941513"/>
            <a:ext cx="7540625" cy="297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Cada una de las treinta y dos cápsulas del London Eye pesa diez toneladas. Están selladas y climatizadas, y fueron diseñadas​ y fabricadas​ por Poma. Están unidas a la circunferencia exterior de la noria y son rotadas por motores eléctricos. Cada una de las cápsulas representa a cada uno de los boroughs de Londres​ y tiene capacidad para 25 personas,​ que pueden caminar libremente dentro de la cápsula, aunque también hay asientos.</a:t>
            </a:r>
          </a:p>
          <a:p>
            <a:pPr algn="just"/>
            <a:endParaRPr lang="es-ES_tradnl" altLang="es-ES" sz="800"/>
          </a:p>
          <a:p>
            <a:pPr algn="just"/>
            <a:r>
              <a:rPr lang="es-ES_tradnl" altLang="es-ES"/>
              <a:t>La noria gira a 26 cm por segundo, de manera que dar una vuelta completa lleva unos 30 minutos. Habitualmente no se detiene para que entren pasajeros la velocidad de rotación es lo suficientemente lenta para permitir que los pasajeros entren y salgan caminando de la cápsula al nivel del suelo.​ Sin embargo, sí se detiene ocasionalmente para permitir que los pasajeros discapacitados o ancianos tengan tiempo para embarcar y desembarcar con seguridad. El 2 de junio de 2013 una cápsula de pasajeros fue bautizada con el nombre “Coronation Capsule” como conmemoración del sexagésimo aniversario de la coronación de Isabel II del Reino Unido.</a:t>
            </a:r>
            <a:endParaRPr lang="es-ES" altLang="es-E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1738D542-C92E-451B-A3B5-5DC4F4F06E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638"/>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a:extLst>
              <a:ext uri="{FF2B5EF4-FFF2-40B4-BE49-F238E27FC236}">
                <a16:creationId xmlns:a16="http://schemas.microsoft.com/office/drawing/2014/main" id="{060B3E2A-CF8F-41AF-B1F1-8F6BCF517A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971463" cy="6810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a:extLst>
              <a:ext uri="{FF2B5EF4-FFF2-40B4-BE49-F238E27FC236}">
                <a16:creationId xmlns:a16="http://schemas.microsoft.com/office/drawing/2014/main" id="{8D98EC19-4921-48E5-BDB1-2119804659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6788"/>
            <a:ext cx="5508625" cy="4132262"/>
          </a:xfrm>
          <a:prstGeom prst="rect">
            <a:avLst/>
          </a:prstGeom>
          <a:noFill/>
          <a:extLst>
            <a:ext uri="{909E8E84-426E-40DD-AFC4-6F175D3DCCD1}">
              <a14:hiddenFill xmlns:a14="http://schemas.microsoft.com/office/drawing/2010/main">
                <a:solidFill>
                  <a:srgbClr val="FFFFFF"/>
                </a:solidFill>
              </a14:hiddenFill>
            </a:ext>
          </a:extLst>
        </p:spPr>
      </p:pic>
      <p:pic>
        <p:nvPicPr>
          <p:cNvPr id="77829" name="Picture 5">
            <a:extLst>
              <a:ext uri="{FF2B5EF4-FFF2-40B4-BE49-F238E27FC236}">
                <a16:creationId xmlns:a16="http://schemas.microsoft.com/office/drawing/2014/main" id="{078AC31B-53BC-47B5-88A0-E71978D9FB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2150" y="1766888"/>
            <a:ext cx="3371850" cy="3914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3" name="Picture 5">
            <a:extLst>
              <a:ext uri="{FF2B5EF4-FFF2-40B4-BE49-F238E27FC236}">
                <a16:creationId xmlns:a16="http://schemas.microsoft.com/office/drawing/2014/main" id="{D238A071-89AF-4877-997E-7D9BDD9572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74A181B6-E24E-4010-8BE5-97F8D51253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A13EA690-9A44-47D4-97DA-1C919A9B83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 y="25400"/>
            <a:ext cx="9080500" cy="680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570B7E02-4FC4-412E-A75A-3C44B9B7A3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9913" y="479425"/>
            <a:ext cx="12155488" cy="6003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3B47CB58-E13C-4357-B8F9-80AF6213C0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0DDD1788-083C-40D2-AB41-A60CA16590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24A39CAE-0032-4135-92A2-B02511809C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8C4B9E7B-B0C1-42B3-A651-748B58BBB0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875"/>
            <a:ext cx="9144000" cy="6534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4989F0F0-83DC-404B-838C-7601361E1B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252413"/>
            <a:ext cx="9525000" cy="6353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1D8B54E3-EBAC-487F-A428-60270B927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363"/>
            <a:ext cx="9144000" cy="60753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EFA353B2-A431-46E5-A91D-298947BD50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2525"/>
            <a:ext cx="9144000" cy="4583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a:extLst>
              <a:ext uri="{FF2B5EF4-FFF2-40B4-BE49-F238E27FC236}">
                <a16:creationId xmlns:a16="http://schemas.microsoft.com/office/drawing/2014/main" id="{B041BED9-EE94-48B7-A88E-9836220457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59705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a:extLst>
              <a:ext uri="{FF2B5EF4-FFF2-40B4-BE49-F238E27FC236}">
                <a16:creationId xmlns:a16="http://schemas.microsoft.com/office/drawing/2014/main" id="{3CEED3DD-DB83-4F84-9AC7-7AA0A30E8C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01738"/>
            <a:ext cx="9144000" cy="44624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Text Box 4">
            <a:extLst>
              <a:ext uri="{FF2B5EF4-FFF2-40B4-BE49-F238E27FC236}">
                <a16:creationId xmlns:a16="http://schemas.microsoft.com/office/drawing/2014/main" id="{80CEC5F5-7718-4DC5-B83F-CA577B890317}"/>
              </a:ext>
            </a:extLst>
          </p:cNvPr>
          <p:cNvSpPr txBox="1">
            <a:spLocks noChangeArrowheads="1"/>
          </p:cNvSpPr>
          <p:nvPr/>
        </p:nvSpPr>
        <p:spPr bwMode="auto">
          <a:xfrm>
            <a:off x="1196975" y="2533650"/>
            <a:ext cx="1841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ES"/>
          </a:p>
        </p:txBody>
      </p:sp>
      <p:sp>
        <p:nvSpPr>
          <p:cNvPr id="24582" name="Text Box 6">
            <a:extLst>
              <a:ext uri="{FF2B5EF4-FFF2-40B4-BE49-F238E27FC236}">
                <a16:creationId xmlns:a16="http://schemas.microsoft.com/office/drawing/2014/main" id="{252DEE84-0C0D-40DE-85EB-61800BC9DF0C}"/>
              </a:ext>
            </a:extLst>
          </p:cNvPr>
          <p:cNvSpPr txBox="1">
            <a:spLocks noChangeArrowheads="1"/>
          </p:cNvSpPr>
          <p:nvPr/>
        </p:nvSpPr>
        <p:spPr bwMode="auto">
          <a:xfrm>
            <a:off x="884238" y="3035300"/>
            <a:ext cx="73310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3200"/>
              <a:t>EN CONSTRUCCIÓN</a:t>
            </a:r>
            <a:endParaRPr lang="es-ES" altLang="es-ES" sz="32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C00B3EC3-30A2-4B76-9B8A-99469758AC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4338"/>
            <a:ext cx="9144000" cy="6021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41EF6420-DDA0-49C7-A939-4582B8A155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4325"/>
            <a:ext cx="9144000" cy="6105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AFBCA760-C6FA-4D32-A217-596A15C51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25" y="0"/>
            <a:ext cx="8153400" cy="6838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2F80E0F5-4477-4214-B27B-C2EC8C0535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9313" y="-171450"/>
            <a:ext cx="4905375" cy="7315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43A7374E-9198-4568-ABE5-956D02E1BE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3713"/>
            <a:ext cx="9144000" cy="5711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29B874C6-CC98-4EBA-A9A3-03B5F6AEBE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99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5" name="Picture 5">
            <a:extLst>
              <a:ext uri="{FF2B5EF4-FFF2-40B4-BE49-F238E27FC236}">
                <a16:creationId xmlns:a16="http://schemas.microsoft.com/office/drawing/2014/main" id="{FED24B46-36B6-4AF6-85B6-1DD3E511E1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463"/>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3" name="Picture 5">
            <a:extLst>
              <a:ext uri="{FF2B5EF4-FFF2-40B4-BE49-F238E27FC236}">
                <a16:creationId xmlns:a16="http://schemas.microsoft.com/office/drawing/2014/main" id="{2D43580B-0666-4DC3-9BFA-539B097D4B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2913"/>
            <a:ext cx="9144000" cy="5978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34810845-8F8B-42A5-B789-165CAFB4DE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0" y="828675"/>
            <a:ext cx="9753600" cy="5200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E62E20A4-40C8-47BA-9571-A68D3A1412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642938"/>
            <a:ext cx="10039350" cy="5572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E3021588-026C-443E-92D5-4479AC2DA23D}"/>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F03F6B01-1920-4881-BDD3-6B55197906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B0C7A4BD-98EC-4190-8286-D04201961827}"/>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8CC7371-2581-4F3D-B117-47017E2D370D}"/>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B769C9DA-6167-48B3-9113-D1D7B9F6294C}"/>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4F40F237-997F-4EFA-B3F9-7390987A02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ACB257A-2945-4814-AF38-BDE5FDA97699}"/>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D69A73D6-F088-49A4-AB5C-9770AB9F7DC0}"/>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0275AC9B-82DF-4D5C-B144-79CF130AAE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E252047-725F-4D77-917B-0CD22DD2E61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9A71AA1-99F5-45EA-8716-7554F038C5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865E0DA-6E63-44D3-AC5B-552483DFBCE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C48DC22-FE54-4408-A2CA-2B86BBB9F3D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851C5AD-15F0-450C-94C2-97C2CAB79C1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666043"/>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TotalTime>
  <Words>829</Words>
  <Application>Microsoft Office PowerPoint</Application>
  <PresentationFormat>Presentación en pantalla (4:3)</PresentationFormat>
  <Paragraphs>22</Paragraphs>
  <Slides>36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36</vt:i4>
      </vt:variant>
    </vt:vector>
  </HeadingPairs>
  <TitlesOfParts>
    <vt:vector size="42"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36</cp:revision>
  <dcterms:created xsi:type="dcterms:W3CDTF">1601-01-01T00:00:00Z</dcterms:created>
  <dcterms:modified xsi:type="dcterms:W3CDTF">2020-04-01T10:17:42Z</dcterms:modified>
</cp:coreProperties>
</file>